
<file path=[Content_Types].xml><?xml version="1.0" encoding="utf-8"?>
<Types xmlns="http://schemas.openxmlformats.org/package/2006/content-types">
  <Default Extension="jpeg" ContentType="image/jpeg"/>
  <Default Extension="wdp" ContentType="image/vnd.ms-photo"/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diagrams/colors1.xml" ContentType="application/vnd.openxmlformats-officedocument.drawingml.diagramColors+xml"/>
  <Override PartName="/ppt/diagrams/data1.xml" ContentType="application/vnd.openxmlformats-officedocument.drawingml.diagramData+xml"/>
  <Override PartName="/ppt/diagrams/drawing1.xml" ContentType="application/vnd.ms-office.drawingml.diagramDrawing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703" r:id="rId3"/>
    <p:sldMasterId id="2147483741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4" r:id="rId12"/>
    <p:sldId id="263" r:id="rId13"/>
    <p:sldId id="265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66" r:id="rId22"/>
    <p:sldId id="267" r:id="rId23"/>
    <p:sldId id="268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63636"/>
    <a:srgbClr val="CC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0A1B5D5-9B99-4C35-A422-299274C87663}" styleName="中度样式 1 - 强调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73" d="100"/>
          <a:sy n="73" d="100"/>
        </p:scale>
        <p:origin x="-492" y="-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39A2704-D488-4652-A343-1F82055DED93}" type="doc">
      <dgm:prSet loTypeId="urn:microsoft.com/office/officeart/2005/8/layout/vList3" loCatId="list" qsTypeId="urn:microsoft.com/office/officeart/2005/8/quickstyle/simple1" qsCatId="simple" csTypeId="urn:microsoft.com/office/officeart/2005/8/colors/accent6_2" csCatId="accent6" phldr="1"/>
      <dgm:spPr/>
    </dgm:pt>
    <dgm:pt modelId="{A948FA53-6254-46BE-81F3-1703767DADD2}">
      <dgm:prSet phldrT="[텍스트]"/>
      <dgm:spPr/>
      <dgm:t>
        <a:bodyPr/>
        <a:lstStyle/>
        <a:p>
          <a:pPr algn="l" latinLnBrk="1"/>
          <a:r>
            <a:rPr lang="en-US" altLang="ko-KR" b="1" dirty="0" smtClean="0">
              <a:latin typeface="나눔고딕" panose="020D0604000000000000" pitchFamily="50" charset="-127"/>
              <a:ea typeface="나눔고딕" panose="020D0604000000000000" pitchFamily="50" charset="-127"/>
            </a:rPr>
            <a:t>1. Bluetooth </a:t>
          </a:r>
          <a:endParaRPr lang="en-US" altLang="ko-KR" b="1" dirty="0" smtClean="0">
            <a:latin typeface="나눔고딕" panose="020D0604000000000000" pitchFamily="50" charset="-127"/>
            <a:ea typeface="나눔고딕" panose="020D0604000000000000" pitchFamily="50" charset="-127"/>
          </a:endParaRPr>
        </a:p>
        <a:p>
          <a:pPr algn="l" latinLnBrk="1"/>
          <a:r>
            <a:rPr lang="en-US" altLang="ko-KR" b="1" dirty="0" smtClean="0">
              <a:latin typeface="나눔고딕" panose="020D0604000000000000" pitchFamily="50" charset="-127"/>
              <a:ea typeface="나눔고딕" panose="020D0604000000000000" pitchFamily="50" charset="-127"/>
            </a:rPr>
            <a:t>2</a:t>
          </a:r>
          <a:r>
            <a:rPr lang="en-US" altLang="ko-KR" b="1" dirty="0" smtClean="0">
              <a:latin typeface="나눔고딕" panose="020D0604000000000000" pitchFamily="50" charset="-127"/>
              <a:ea typeface="나눔고딕" panose="020D0604000000000000" pitchFamily="50" charset="-127"/>
            </a:rPr>
            <a:t>. Control Servo Motor</a:t>
          </a:r>
        </a:p>
        <a:p>
          <a:pPr algn="l" latinLnBrk="1"/>
          <a:r>
            <a:rPr lang="en-US" altLang="ko-KR" b="1" dirty="0" smtClean="0">
              <a:latin typeface="나눔고딕" panose="020D0604000000000000" pitchFamily="50" charset="-127"/>
              <a:ea typeface="나눔고딕" panose="020D0604000000000000" pitchFamily="50" charset="-127"/>
            </a:rPr>
            <a:t>3. Receive ‘Open’ message and open door</a:t>
          </a:r>
          <a:endParaRPr lang="ko-KR" altLang="en-US" b="1" dirty="0">
            <a:latin typeface="나눔고딕" panose="020D0604000000000000" pitchFamily="50" charset="-127"/>
            <a:ea typeface="나눔고딕" panose="020D0604000000000000" pitchFamily="50" charset="-127"/>
          </a:endParaRPr>
        </a:p>
      </dgm:t>
    </dgm:pt>
    <dgm:pt modelId="{74901819-FD7E-4F37-BC71-C4E8311B3357}" cxnId="{2395FCE4-28FF-4561-8D6A-FC3A1AAB1BB2}" type="parTrans">
      <dgm:prSet/>
      <dgm:spPr/>
      <dgm:t>
        <a:bodyPr/>
        <a:lstStyle/>
        <a:p>
          <a:pPr latinLnBrk="1"/>
          <a:endParaRPr lang="ko-KR" altLang="en-US"/>
        </a:p>
      </dgm:t>
    </dgm:pt>
    <dgm:pt modelId="{A0902395-2A2C-43AB-9327-3B0AB0E9F7AF}" cxnId="{2395FCE4-28FF-4561-8D6A-FC3A1AAB1BB2}" type="sibTrans">
      <dgm:prSet/>
      <dgm:spPr/>
      <dgm:t>
        <a:bodyPr/>
        <a:lstStyle/>
        <a:p>
          <a:pPr latinLnBrk="1"/>
          <a:endParaRPr lang="ko-KR" altLang="en-US"/>
        </a:p>
      </dgm:t>
    </dgm:pt>
    <dgm:pt modelId="{DE4CF9CE-5CD7-45CC-AEB2-6E902CD08F9B}">
      <dgm:prSet phldrT="[텍스트]"/>
      <dgm:spPr/>
      <dgm:t>
        <a:bodyPr/>
        <a:lstStyle/>
        <a:p>
          <a:pPr algn="l" latinLnBrk="1"/>
          <a:r>
            <a:rPr lang="en-US" altLang="ko-KR" b="1" dirty="0" smtClean="0">
              <a:latin typeface="나눔고딕" panose="020D0604000000000000" pitchFamily="50" charset="-127"/>
              <a:ea typeface="나눔고딕" panose="020D0604000000000000" pitchFamily="50" charset="-127"/>
            </a:rPr>
            <a:t>Pairing and </a:t>
          </a:r>
          <a:r>
            <a:rPr lang="en-US" altLang="ko-KR" b="1" dirty="0" smtClean="0">
              <a:latin typeface="나눔고딕" panose="020D0604000000000000" pitchFamily="50" charset="-127"/>
              <a:ea typeface="나눔고딕" panose="020D0604000000000000" pitchFamily="50" charset="-127"/>
            </a:rPr>
            <a:t>Sent ‘Open’ message</a:t>
          </a:r>
          <a:endParaRPr lang="ko-KR" altLang="en-US" b="1" dirty="0">
            <a:latin typeface="나눔고딕" panose="020D0604000000000000" pitchFamily="50" charset="-127"/>
            <a:ea typeface="나눔고딕" panose="020D0604000000000000" pitchFamily="50" charset="-127"/>
          </a:endParaRPr>
        </a:p>
      </dgm:t>
    </dgm:pt>
    <dgm:pt modelId="{9D9FF68E-5425-46A0-AFE7-1F1497B3F941}" cxnId="{E07221AD-5C92-4082-BBC7-250F842E5F08}" type="parTrans">
      <dgm:prSet/>
      <dgm:spPr/>
      <dgm:t>
        <a:bodyPr/>
        <a:lstStyle/>
        <a:p>
          <a:pPr latinLnBrk="1"/>
          <a:endParaRPr lang="ko-KR" altLang="en-US"/>
        </a:p>
      </dgm:t>
    </dgm:pt>
    <dgm:pt modelId="{B3E00367-6A5C-4246-A3FF-9192F28F1605}" cxnId="{E07221AD-5C92-4082-BBC7-250F842E5F08}" type="sibTrans">
      <dgm:prSet/>
      <dgm:spPr/>
      <dgm:t>
        <a:bodyPr/>
        <a:lstStyle/>
        <a:p>
          <a:pPr latinLnBrk="1"/>
          <a:endParaRPr lang="ko-KR" altLang="en-US"/>
        </a:p>
      </dgm:t>
    </dgm:pt>
    <dgm:pt modelId="{550F21A6-8A8C-4022-8A69-C3804A976051}" type="pres">
      <dgm:prSet presAssocID="{D39A2704-D488-4652-A343-1F82055DED93}" presName="linearFlow" presStyleCnt="0">
        <dgm:presLayoutVars>
          <dgm:dir/>
          <dgm:resizeHandles val="exact"/>
        </dgm:presLayoutVars>
      </dgm:prSet>
      <dgm:spPr/>
    </dgm:pt>
    <dgm:pt modelId="{A138BF74-262E-4208-B044-C5979CF2A89B}" type="pres">
      <dgm:prSet presAssocID="{A948FA53-6254-46BE-81F3-1703767DADD2}" presName="composite" presStyleCnt="0"/>
      <dgm:spPr/>
    </dgm:pt>
    <dgm:pt modelId="{340A0064-FAB6-4BDE-BDE7-C70CF2F4A836}" type="pres">
      <dgm:prSet presAssocID="{A948FA53-6254-46BE-81F3-1703767DADD2}" presName="imgShp" presStyleLbl="fgImgPlace1" presStyleIdx="0" presStyleCnt="2"/>
      <dgm:spPr/>
    </dgm:pt>
    <dgm:pt modelId="{E7ADC317-C150-4B7F-8F36-601BFE495D2A}" type="pres">
      <dgm:prSet presAssocID="{A948FA53-6254-46BE-81F3-1703767DADD2}" presName="txShp" presStyleLbl="node1" presStyleIdx="0" presStyleCnt="2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0E07E5D4-AE4B-488F-8018-DBB22D29EED0}" type="pres">
      <dgm:prSet presAssocID="{A0902395-2A2C-43AB-9327-3B0AB0E9F7AF}" presName="spacing" presStyleCnt="0"/>
      <dgm:spPr/>
    </dgm:pt>
    <dgm:pt modelId="{D35293F1-AD59-40BD-9313-C4904D74D913}" type="pres">
      <dgm:prSet presAssocID="{DE4CF9CE-5CD7-45CC-AEB2-6E902CD08F9B}" presName="composite" presStyleCnt="0"/>
      <dgm:spPr/>
    </dgm:pt>
    <dgm:pt modelId="{282B39D4-E965-414F-B6B8-C624BA0B99D3}" type="pres">
      <dgm:prSet presAssocID="{DE4CF9CE-5CD7-45CC-AEB2-6E902CD08F9B}" presName="imgShp" presStyleLbl="fgImgPlace1" presStyleIdx="1" presStyleCnt="2"/>
      <dgm:spPr/>
    </dgm:pt>
    <dgm:pt modelId="{0CE6E131-93CC-4C2D-BDAB-EABDCCF9DB25}" type="pres">
      <dgm:prSet presAssocID="{DE4CF9CE-5CD7-45CC-AEB2-6E902CD08F9B}" presName="txShp" presStyleLbl="node1" presStyleIdx="1" presStyleCnt="2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</dgm:ptLst>
  <dgm:cxnLst>
    <dgm:cxn modelId="{2395FCE4-28FF-4561-8D6A-FC3A1AAB1BB2}" srcId="{D39A2704-D488-4652-A343-1F82055DED93}" destId="{A948FA53-6254-46BE-81F3-1703767DADD2}" srcOrd="0" destOrd="0" parTransId="{74901819-FD7E-4F37-BC71-C4E8311B3357}" sibTransId="{A0902395-2A2C-43AB-9327-3B0AB0E9F7AF}"/>
    <dgm:cxn modelId="{E07221AD-5C92-4082-BBC7-250F842E5F08}" srcId="{D39A2704-D488-4652-A343-1F82055DED93}" destId="{DE4CF9CE-5CD7-45CC-AEB2-6E902CD08F9B}" srcOrd="1" destOrd="0" parTransId="{9D9FF68E-5425-46A0-AFE7-1F1497B3F941}" sibTransId="{B3E00367-6A5C-4246-A3FF-9192F28F1605}"/>
    <dgm:cxn modelId="{C28C1DFC-175F-405B-8665-026504EFDF82}" type="presOf" srcId="{D39A2704-D488-4652-A343-1F82055DED93}" destId="{550F21A6-8A8C-4022-8A69-C3804A976051}" srcOrd="0" destOrd="0" presId="urn:microsoft.com/office/officeart/2005/8/layout/vList3"/>
    <dgm:cxn modelId="{EF4F9CEF-CFCB-417C-8749-850AD0C74443}" type="presOf" srcId="{DE4CF9CE-5CD7-45CC-AEB2-6E902CD08F9B}" destId="{0CE6E131-93CC-4C2D-BDAB-EABDCCF9DB25}" srcOrd="0" destOrd="0" presId="urn:microsoft.com/office/officeart/2005/8/layout/vList3"/>
    <dgm:cxn modelId="{F36E46B9-2F83-46E5-81BC-EF78C3B2D4E6}" type="presOf" srcId="{A948FA53-6254-46BE-81F3-1703767DADD2}" destId="{E7ADC317-C150-4B7F-8F36-601BFE495D2A}" srcOrd="0" destOrd="0" presId="urn:microsoft.com/office/officeart/2005/8/layout/vList3"/>
    <dgm:cxn modelId="{DEB1C2A4-246D-465C-8937-710B84228AEF}" type="presParOf" srcId="{550F21A6-8A8C-4022-8A69-C3804A976051}" destId="{A138BF74-262E-4208-B044-C5979CF2A89B}" srcOrd="0" destOrd="0" presId="urn:microsoft.com/office/officeart/2005/8/layout/vList3"/>
    <dgm:cxn modelId="{96BD8AE2-7FF5-45B7-B60A-310458357174}" type="presParOf" srcId="{A138BF74-262E-4208-B044-C5979CF2A89B}" destId="{340A0064-FAB6-4BDE-BDE7-C70CF2F4A836}" srcOrd="0" destOrd="0" presId="urn:microsoft.com/office/officeart/2005/8/layout/vList3"/>
    <dgm:cxn modelId="{D03BF157-28F8-4C4C-ACAD-48AE6753F7ED}" type="presParOf" srcId="{A138BF74-262E-4208-B044-C5979CF2A89B}" destId="{E7ADC317-C150-4B7F-8F36-601BFE495D2A}" srcOrd="1" destOrd="0" presId="urn:microsoft.com/office/officeart/2005/8/layout/vList3"/>
    <dgm:cxn modelId="{4C26C8E8-77C5-42AC-B276-C5B1E7C4A1C1}" type="presParOf" srcId="{550F21A6-8A8C-4022-8A69-C3804A976051}" destId="{0E07E5D4-AE4B-488F-8018-DBB22D29EED0}" srcOrd="1" destOrd="0" presId="urn:microsoft.com/office/officeart/2005/8/layout/vList3"/>
    <dgm:cxn modelId="{BA684333-6915-4723-AD6C-56956D8C2475}" type="presParOf" srcId="{550F21A6-8A8C-4022-8A69-C3804A976051}" destId="{D35293F1-AD59-40BD-9313-C4904D74D913}" srcOrd="2" destOrd="0" presId="urn:microsoft.com/office/officeart/2005/8/layout/vList3"/>
    <dgm:cxn modelId="{D2A9ADE7-E945-4A87-8F33-BFA4842B0175}" type="presParOf" srcId="{D35293F1-AD59-40BD-9313-C4904D74D913}" destId="{282B39D4-E965-414F-B6B8-C624BA0B99D3}" srcOrd="0" destOrd="0" presId="urn:microsoft.com/office/officeart/2005/8/layout/vList3"/>
    <dgm:cxn modelId="{12329499-4975-4FAB-8CA6-2003C6C32DC4}" type="presParOf" srcId="{D35293F1-AD59-40BD-9313-C4904D74D913}" destId="{0CE6E131-93CC-4C2D-BDAB-EABDCCF9DB25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ADC317-C150-4B7F-8F36-601BFE495D2A}">
      <dsp:nvSpPr>
        <dsp:cNvPr id="0" name=""/>
        <dsp:cNvSpPr/>
      </dsp:nvSpPr>
      <dsp:spPr>
        <a:xfrm rot="10800000">
          <a:off x="2291303" y="3746"/>
          <a:ext cx="7121667" cy="1990000"/>
        </a:xfrm>
        <a:prstGeom prst="homePlat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7535" tIns="80010" rIns="149352" bIns="80010" numCol="1" spcCol="1270" anchor="ctr" anchorCtr="0">
          <a:noAutofit/>
        </a:bodyPr>
        <a:lstStyle/>
        <a:p>
          <a:pPr lvl="0" algn="l" defTabSz="9334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2100" b="1" kern="1200" dirty="0" smtClean="0">
              <a:latin typeface="나눔고딕" panose="020D0604000000000000" pitchFamily="50" charset="-127"/>
              <a:ea typeface="나눔고딕" panose="020D0604000000000000" pitchFamily="50" charset="-127"/>
            </a:rPr>
            <a:t>1. Bluetooth </a:t>
          </a:r>
          <a:endParaRPr lang="en-US" altLang="ko-KR" sz="2100" b="1" kern="1200" dirty="0" smtClean="0">
            <a:latin typeface="나눔고딕" panose="020D0604000000000000" pitchFamily="50" charset="-127"/>
            <a:ea typeface="나눔고딕" panose="020D0604000000000000" pitchFamily="50" charset="-127"/>
          </a:endParaRPr>
        </a:p>
        <a:p>
          <a:pPr lvl="0" algn="l" defTabSz="9334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2100" b="1" kern="1200" dirty="0" smtClean="0">
              <a:latin typeface="나눔고딕" panose="020D0604000000000000" pitchFamily="50" charset="-127"/>
              <a:ea typeface="나눔고딕" panose="020D0604000000000000" pitchFamily="50" charset="-127"/>
            </a:rPr>
            <a:t>2</a:t>
          </a:r>
          <a:r>
            <a:rPr lang="en-US" altLang="ko-KR" sz="2100" b="1" kern="1200" dirty="0" smtClean="0">
              <a:latin typeface="나눔고딕" panose="020D0604000000000000" pitchFamily="50" charset="-127"/>
              <a:ea typeface="나눔고딕" panose="020D0604000000000000" pitchFamily="50" charset="-127"/>
            </a:rPr>
            <a:t>. Control Servo Motor</a:t>
          </a:r>
        </a:p>
        <a:p>
          <a:pPr lvl="0" algn="l" defTabSz="9334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2100" b="1" kern="1200" dirty="0" smtClean="0">
              <a:latin typeface="나눔고딕" panose="020D0604000000000000" pitchFamily="50" charset="-127"/>
              <a:ea typeface="나눔고딕" panose="020D0604000000000000" pitchFamily="50" charset="-127"/>
            </a:rPr>
            <a:t>3. Receive ‘Open’ message and open door</a:t>
          </a:r>
          <a:endParaRPr lang="ko-KR" altLang="en-US" sz="2100" b="1" kern="1200" dirty="0">
            <a:latin typeface="나눔고딕" panose="020D0604000000000000" pitchFamily="50" charset="-127"/>
            <a:ea typeface="나눔고딕" panose="020D0604000000000000" pitchFamily="50" charset="-127"/>
          </a:endParaRPr>
        </a:p>
      </dsp:txBody>
      <dsp:txXfrm rot="10800000">
        <a:off x="2788803" y="3746"/>
        <a:ext cx="6624167" cy="1990000"/>
      </dsp:txXfrm>
    </dsp:sp>
    <dsp:sp modelId="{340A0064-FAB6-4BDE-BDE7-C70CF2F4A836}">
      <dsp:nvSpPr>
        <dsp:cNvPr id="0" name=""/>
        <dsp:cNvSpPr/>
      </dsp:nvSpPr>
      <dsp:spPr>
        <a:xfrm>
          <a:off x="1296303" y="3746"/>
          <a:ext cx="1990000" cy="1990000"/>
        </a:xfrm>
        <a:prstGeom prst="ellipse">
          <a:avLst/>
        </a:prstGeom>
        <a:solidFill>
          <a:schemeClr val="accent6">
            <a:tint val="5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CE6E131-93CC-4C2D-BDAB-EABDCCF9DB25}">
      <dsp:nvSpPr>
        <dsp:cNvPr id="0" name=""/>
        <dsp:cNvSpPr/>
      </dsp:nvSpPr>
      <dsp:spPr>
        <a:xfrm rot="10800000">
          <a:off x="2291303" y="2587777"/>
          <a:ext cx="7121667" cy="1990000"/>
        </a:xfrm>
        <a:prstGeom prst="homePlat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7535" tIns="80010" rIns="149352" bIns="80010" numCol="1" spcCol="1270" anchor="ctr" anchorCtr="0">
          <a:noAutofit/>
        </a:bodyPr>
        <a:lstStyle/>
        <a:p>
          <a:pPr lvl="0" algn="l" defTabSz="9334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2100" b="1" kern="1200" dirty="0" smtClean="0">
              <a:latin typeface="나눔고딕" panose="020D0604000000000000" pitchFamily="50" charset="-127"/>
              <a:ea typeface="나눔고딕" panose="020D0604000000000000" pitchFamily="50" charset="-127"/>
            </a:rPr>
            <a:t>Pairing and </a:t>
          </a:r>
          <a:r>
            <a:rPr lang="en-US" altLang="ko-KR" sz="2100" b="1" kern="1200" dirty="0" smtClean="0">
              <a:latin typeface="나눔고딕" panose="020D0604000000000000" pitchFamily="50" charset="-127"/>
              <a:ea typeface="나눔고딕" panose="020D0604000000000000" pitchFamily="50" charset="-127"/>
            </a:rPr>
            <a:t>Sent ‘Open’ message</a:t>
          </a:r>
          <a:endParaRPr lang="ko-KR" altLang="en-US" sz="2100" b="1" kern="1200" dirty="0">
            <a:latin typeface="나눔고딕" panose="020D0604000000000000" pitchFamily="50" charset="-127"/>
            <a:ea typeface="나눔고딕" panose="020D0604000000000000" pitchFamily="50" charset="-127"/>
          </a:endParaRPr>
        </a:p>
      </dsp:txBody>
      <dsp:txXfrm rot="10800000">
        <a:off x="2788803" y="2587777"/>
        <a:ext cx="6624167" cy="1990000"/>
      </dsp:txXfrm>
    </dsp:sp>
    <dsp:sp modelId="{282B39D4-E965-414F-B6B8-C624BA0B99D3}">
      <dsp:nvSpPr>
        <dsp:cNvPr id="0" name=""/>
        <dsp:cNvSpPr/>
      </dsp:nvSpPr>
      <dsp:spPr>
        <a:xfrm>
          <a:off x="1296303" y="2587777"/>
          <a:ext cx="1990000" cy="1990000"/>
        </a:xfrm>
        <a:prstGeom prst="ellipse">
          <a:avLst/>
        </a:prstGeom>
        <a:solidFill>
          <a:schemeClr val="accent6">
            <a:tint val="5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type="homePlate" r:blip="" rot="180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media/>
</file>

<file path=ppt/media/hdphoto1.wdp>
</file>

<file path=ppt/media/hdphoto2.wdp>
</file>

<file path=ppt/media/hdphoto3.wdp>
</file>

<file path=ppt/media/hdphoto4.wdp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Ligh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49300" y="1978526"/>
            <a:ext cx="10693400" cy="1470025"/>
          </a:xfrm>
        </p:spPr>
        <p:txBody>
          <a:bodyPr anchor="b">
            <a:normAutofit/>
          </a:bodyPr>
          <a:lstStyle>
            <a:lvl1pPr algn="ctr">
              <a:defRPr sz="3735">
                <a:ln w="6350" cmpd="sng">
                  <a:noFill/>
                </a:ln>
                <a:solidFill>
                  <a:schemeClr val="bg1"/>
                </a:solidFill>
                <a:latin typeface="Lato Light" panose="020F030202020403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49300" y="3453353"/>
            <a:ext cx="106934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2135">
                <a:solidFill>
                  <a:schemeClr val="bg1"/>
                </a:solidFill>
                <a:latin typeface="Lato Light" panose="020F0302020204030203" pitchFamily="34" charset="0"/>
              </a:defRPr>
            </a:lvl1pPr>
            <a:lvl2pPr marL="609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8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anif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-307873"/>
            <a:ext cx="12192000" cy="35783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Lato Light" panose="020F030202020403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49300" y="1791773"/>
            <a:ext cx="10693400" cy="1470025"/>
          </a:xfrm>
        </p:spPr>
        <p:txBody>
          <a:bodyPr anchor="b">
            <a:normAutofit/>
          </a:bodyPr>
          <a:lstStyle>
            <a:lvl1pPr algn="l">
              <a:defRPr sz="3735" b="0">
                <a:ln w="6350" cmpd="sng">
                  <a:noFill/>
                </a:ln>
                <a:solidFill>
                  <a:schemeClr val="tx2"/>
                </a:solidFill>
                <a:latin typeface="Lato Light" panose="020F0302020204030203" pitchFamily="34" charset="0"/>
                <a:cs typeface="Gotham Medium"/>
              </a:defRPr>
            </a:lvl1pPr>
          </a:lstStyle>
          <a:p>
            <a:r>
              <a:rPr lang="en-US" dirty="0" smtClean="0"/>
              <a:t>Heading goes here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49300" y="3316647"/>
            <a:ext cx="10693400" cy="2671600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buNone/>
              <a:defRPr sz="1865" b="0" i="0" baseline="0">
                <a:solidFill>
                  <a:schemeClr val="bg1"/>
                </a:solidFill>
                <a:latin typeface="Lato Light" panose="020F0302020204030203" pitchFamily="34" charset="0"/>
                <a:cs typeface="Gotham Light"/>
              </a:defRPr>
            </a:lvl1pPr>
            <a:lvl2pPr marL="609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8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Paragraph text goes here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751417" y="-307873"/>
            <a:ext cx="3220219" cy="1693328"/>
          </a:xfrm>
          <a:solidFill>
            <a:schemeClr val="accent1">
              <a:lumMod val="75000"/>
            </a:schemeClr>
          </a:solidFill>
        </p:spPr>
        <p:txBody>
          <a:bodyPr wrap="none" lIns="91440" tIns="73152" rIns="91440" bIns="73152" anchor="b" anchorCtr="0"/>
          <a:lstStyle>
            <a:lvl1pPr marL="0" indent="0">
              <a:buNone/>
              <a:defRPr baseline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lvl="0"/>
            <a:r>
              <a:rPr lang="en-US" dirty="0" smtClean="0"/>
              <a:t>Category Text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afterEffect" p14:presetBounceEnd="71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1000">
                                          <p:cBhvr additive="base">
                                            <p:cTn id="7" dur="7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1000">
                                          <p:cBhvr additive="base">
                                            <p:cTn id="8" dur="7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 animBg="1"/>
        </p:bldLst>
      </p:timing>
    </mc:Fallback>
  </mc:AlternateContent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1_Section Header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49300" y="3556531"/>
            <a:ext cx="10693400" cy="1362075"/>
          </a:xfrm>
        </p:spPr>
        <p:txBody>
          <a:bodyPr anchor="b" anchorCtr="0">
            <a:normAutofit/>
          </a:bodyPr>
          <a:lstStyle>
            <a:lvl1pPr algn="l">
              <a:defRPr sz="5335" b="0" cap="all" baseline="0">
                <a:ln w="6350" cmpd="sng">
                  <a:noFill/>
                </a:ln>
                <a:solidFill>
                  <a:schemeClr val="tx1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49300" y="4850872"/>
            <a:ext cx="10693400" cy="1500187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1865">
                <a:solidFill>
                  <a:schemeClr val="tx1"/>
                </a:solidFill>
                <a:latin typeface="Lato Light" panose="020F0302020204030203" pitchFamily="34" charset="0"/>
              </a:defRPr>
            </a:lvl1pPr>
            <a:lvl2pPr marL="609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200" indent="0">
              <a:buNone/>
              <a:defRPr sz="2135">
                <a:solidFill>
                  <a:schemeClr val="tx1">
                    <a:tint val="75000"/>
                  </a:schemeClr>
                </a:solidFill>
              </a:defRPr>
            </a:lvl3pPr>
            <a:lvl4pPr marL="1828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4pPr>
            <a:lvl5pPr marL="24384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5pPr>
            <a:lvl6pPr marL="30480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6pPr>
            <a:lvl7pPr marL="36576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7pPr>
            <a:lvl8pPr marL="42672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8pPr>
            <a:lvl9pPr marL="4876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2_Section Header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49300" y="3556531"/>
            <a:ext cx="10693400" cy="1362075"/>
          </a:xfrm>
        </p:spPr>
        <p:txBody>
          <a:bodyPr anchor="b" anchorCtr="0">
            <a:normAutofit/>
          </a:bodyPr>
          <a:lstStyle>
            <a:lvl1pPr algn="l">
              <a:defRPr sz="5335" b="0" cap="all" baseline="0">
                <a:ln w="6350" cmpd="sng">
                  <a:noFill/>
                </a:ln>
                <a:solidFill>
                  <a:schemeClr val="tx1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49300" y="4850872"/>
            <a:ext cx="10693400" cy="1500187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1865">
                <a:solidFill>
                  <a:schemeClr val="tx1"/>
                </a:solidFill>
                <a:latin typeface="Lato Light" panose="020F0302020204030203" pitchFamily="34" charset="0"/>
              </a:defRPr>
            </a:lvl1pPr>
            <a:lvl2pPr marL="609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200" indent="0">
              <a:buNone/>
              <a:defRPr sz="2135">
                <a:solidFill>
                  <a:schemeClr val="tx1">
                    <a:tint val="75000"/>
                  </a:schemeClr>
                </a:solidFill>
              </a:defRPr>
            </a:lvl3pPr>
            <a:lvl4pPr marL="1828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4pPr>
            <a:lvl5pPr marL="24384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5pPr>
            <a:lvl6pPr marL="30480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6pPr>
            <a:lvl7pPr marL="36576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7pPr>
            <a:lvl8pPr marL="42672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8pPr>
            <a:lvl9pPr marL="4876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3_Section Header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49300" y="3556531"/>
            <a:ext cx="10693400" cy="1362075"/>
          </a:xfrm>
        </p:spPr>
        <p:txBody>
          <a:bodyPr anchor="b" anchorCtr="0">
            <a:normAutofit/>
          </a:bodyPr>
          <a:lstStyle>
            <a:lvl1pPr algn="l">
              <a:defRPr sz="5335" b="0" cap="all" baseline="0">
                <a:ln w="6350" cmpd="sng">
                  <a:noFill/>
                </a:ln>
                <a:solidFill>
                  <a:schemeClr val="tx1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49300" y="4850872"/>
            <a:ext cx="10693400" cy="1500187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1865">
                <a:solidFill>
                  <a:schemeClr val="tx1"/>
                </a:solidFill>
                <a:latin typeface="Lato Light" panose="020F0302020204030203" pitchFamily="34" charset="0"/>
              </a:defRPr>
            </a:lvl1pPr>
            <a:lvl2pPr marL="609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200" indent="0">
              <a:buNone/>
              <a:defRPr sz="2135">
                <a:solidFill>
                  <a:schemeClr val="tx1">
                    <a:tint val="75000"/>
                  </a:schemeClr>
                </a:solidFill>
              </a:defRPr>
            </a:lvl3pPr>
            <a:lvl4pPr marL="1828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4pPr>
            <a:lvl5pPr marL="24384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5pPr>
            <a:lvl6pPr marL="30480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6pPr>
            <a:lvl7pPr marL="36576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7pPr>
            <a:lvl8pPr marL="42672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8pPr>
            <a:lvl9pPr marL="4876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4_Section Header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49300" y="3556531"/>
            <a:ext cx="10693400" cy="1362075"/>
          </a:xfrm>
        </p:spPr>
        <p:txBody>
          <a:bodyPr anchor="b" anchorCtr="0">
            <a:normAutofit/>
          </a:bodyPr>
          <a:lstStyle>
            <a:lvl1pPr algn="l">
              <a:defRPr sz="5335" b="0" cap="all" baseline="0">
                <a:ln w="6350" cmpd="sng">
                  <a:noFill/>
                </a:ln>
                <a:solidFill>
                  <a:schemeClr val="tx1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49300" y="4850872"/>
            <a:ext cx="10693400" cy="1500187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1865">
                <a:solidFill>
                  <a:schemeClr val="tx1"/>
                </a:solidFill>
                <a:latin typeface="Lato Light" panose="020F0302020204030203" pitchFamily="34" charset="0"/>
              </a:defRPr>
            </a:lvl1pPr>
            <a:lvl2pPr marL="609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200" indent="0">
              <a:buNone/>
              <a:defRPr sz="2135">
                <a:solidFill>
                  <a:schemeClr val="tx1">
                    <a:tint val="75000"/>
                  </a:schemeClr>
                </a:solidFill>
              </a:defRPr>
            </a:lvl3pPr>
            <a:lvl4pPr marL="1828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4pPr>
            <a:lvl5pPr marL="24384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5pPr>
            <a:lvl6pPr marL="30480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6pPr>
            <a:lvl7pPr marL="36576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7pPr>
            <a:lvl8pPr marL="42672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8pPr>
            <a:lvl9pPr marL="4876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6_Section Header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57601" y="2406317"/>
            <a:ext cx="7785100" cy="2747471"/>
          </a:xfrm>
        </p:spPr>
        <p:txBody>
          <a:bodyPr anchor="b" anchorCtr="0">
            <a:normAutofit/>
          </a:bodyPr>
          <a:lstStyle>
            <a:lvl1pPr algn="l">
              <a:defRPr sz="5335" b="0" cap="all" baseline="0">
                <a:ln w="6350" cmpd="sng">
                  <a:noFill/>
                </a:ln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3657601" y="5156377"/>
            <a:ext cx="7785100" cy="914400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1865">
                <a:solidFill>
                  <a:srgbClr val="FFFFFF"/>
                </a:solidFill>
                <a:latin typeface="Lato Light" panose="020F0302020204030203" pitchFamily="34" charset="0"/>
              </a:defRPr>
            </a:lvl1pPr>
            <a:lvl2pPr marL="609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200" indent="0">
              <a:buNone/>
              <a:defRPr sz="2135">
                <a:solidFill>
                  <a:schemeClr val="tx1">
                    <a:tint val="75000"/>
                  </a:schemeClr>
                </a:solidFill>
              </a:defRPr>
            </a:lvl3pPr>
            <a:lvl4pPr marL="1828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4pPr>
            <a:lvl5pPr marL="24384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5pPr>
            <a:lvl6pPr marL="30480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6pPr>
            <a:lvl7pPr marL="36576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7pPr>
            <a:lvl8pPr marL="42672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8pPr>
            <a:lvl9pPr marL="4876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8_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57601" y="2406317"/>
            <a:ext cx="7785100" cy="2747471"/>
          </a:xfrm>
        </p:spPr>
        <p:txBody>
          <a:bodyPr anchor="b" anchorCtr="0">
            <a:normAutofit/>
          </a:bodyPr>
          <a:lstStyle>
            <a:lvl1pPr algn="l">
              <a:defRPr sz="5335" b="0" cap="all" baseline="0">
                <a:ln w="6350" cmpd="sng">
                  <a:noFill/>
                </a:ln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3657601" y="5156377"/>
            <a:ext cx="7785100" cy="914400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1865">
                <a:solidFill>
                  <a:srgbClr val="FFFFFF"/>
                </a:solidFill>
                <a:latin typeface="Lato Light" panose="020F0302020204030203" pitchFamily="34" charset="0"/>
              </a:defRPr>
            </a:lvl1pPr>
            <a:lvl2pPr marL="609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200" indent="0">
              <a:buNone/>
              <a:defRPr sz="2135">
                <a:solidFill>
                  <a:schemeClr val="tx1">
                    <a:tint val="75000"/>
                  </a:schemeClr>
                </a:solidFill>
              </a:defRPr>
            </a:lvl3pPr>
            <a:lvl4pPr marL="1828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4pPr>
            <a:lvl5pPr marL="24384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5pPr>
            <a:lvl6pPr marL="30480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6pPr>
            <a:lvl7pPr marL="36576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7pPr>
            <a:lvl8pPr marL="42672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8pPr>
            <a:lvl9pPr marL="4876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</p:txBody>
      </p:sp>
      <p:sp>
        <p:nvSpPr>
          <p:cNvPr id="6" name="Slide Number Placeholder 3"/>
          <p:cNvSpPr txBox="1"/>
          <p:nvPr userDrawn="1"/>
        </p:nvSpPr>
        <p:spPr>
          <a:xfrm>
            <a:off x="736601" y="6431280"/>
            <a:ext cx="487680" cy="426720"/>
          </a:xfrm>
          <a:prstGeom prst="rect">
            <a:avLst/>
          </a:prstGeom>
          <a:solidFill>
            <a:srgbClr val="6F6F6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en-US"/>
            </a:defPPr>
            <a:lvl1pPr algn="ctr">
              <a:defRPr sz="1000">
                <a:solidFill>
                  <a:srgbClr val="FFFFFF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/>
            <a:fld id="{93D61182-44B0-D747-8108-FDA0C13481D9}" type="slidenum">
              <a:rPr lang="en-US" sz="1335" smtClean="0">
                <a:latin typeface="Lato Light" panose="020F0302020204030203" pitchFamily="34" charset="0"/>
                <a:cs typeface="Gotham Book"/>
              </a:rPr>
            </a:fld>
            <a:endParaRPr lang="en-US" sz="1335" dirty="0">
              <a:latin typeface="Lato Light" panose="020F0302020204030203" pitchFamily="34" charset="0"/>
              <a:cs typeface="Gotham Book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57601" y="2406317"/>
            <a:ext cx="7785100" cy="2747471"/>
          </a:xfrm>
        </p:spPr>
        <p:txBody>
          <a:bodyPr anchor="b" anchorCtr="0">
            <a:normAutofit/>
          </a:bodyPr>
          <a:lstStyle>
            <a:lvl1pPr algn="l">
              <a:defRPr sz="5335" b="0" cap="all" baseline="0">
                <a:ln w="6350" cmpd="sng">
                  <a:noFill/>
                </a:ln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3657601" y="5156377"/>
            <a:ext cx="7785100" cy="914400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1865">
                <a:solidFill>
                  <a:srgbClr val="FFFFFF"/>
                </a:solidFill>
                <a:latin typeface="Lato Light" panose="020F0302020204030203" pitchFamily="34" charset="0"/>
              </a:defRPr>
            </a:lvl1pPr>
            <a:lvl2pPr marL="609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200" indent="0">
              <a:buNone/>
              <a:defRPr sz="2135">
                <a:solidFill>
                  <a:schemeClr val="tx1">
                    <a:tint val="75000"/>
                  </a:schemeClr>
                </a:solidFill>
              </a:defRPr>
            </a:lvl3pPr>
            <a:lvl4pPr marL="1828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4pPr>
            <a:lvl5pPr marL="24384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5pPr>
            <a:lvl6pPr marL="30480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6pPr>
            <a:lvl7pPr marL="36576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7pPr>
            <a:lvl8pPr marL="42672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8pPr>
            <a:lvl9pPr marL="4876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</p:txBody>
      </p:sp>
      <p:sp>
        <p:nvSpPr>
          <p:cNvPr id="6" name="Slide Number Placeholder 3"/>
          <p:cNvSpPr txBox="1"/>
          <p:nvPr userDrawn="1"/>
        </p:nvSpPr>
        <p:spPr>
          <a:xfrm>
            <a:off x="736601" y="6431280"/>
            <a:ext cx="487680" cy="426720"/>
          </a:xfrm>
          <a:prstGeom prst="rect">
            <a:avLst/>
          </a:prstGeom>
          <a:solidFill>
            <a:srgbClr val="6F6F6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en-US"/>
            </a:defPPr>
            <a:lvl1pPr algn="ctr">
              <a:defRPr sz="1000">
                <a:solidFill>
                  <a:srgbClr val="FFFFFF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/>
            <a:fld id="{93D61182-44B0-D747-8108-FDA0C13481D9}" type="slidenum">
              <a:rPr lang="en-US" sz="1335" smtClean="0">
                <a:latin typeface="Lato Light" panose="020F0302020204030203" pitchFamily="34" charset="0"/>
                <a:cs typeface="Gotham Book"/>
              </a:rPr>
            </a:fld>
            <a:endParaRPr lang="en-US" sz="1335" dirty="0">
              <a:latin typeface="Lato Light" panose="020F0302020204030203" pitchFamily="34" charset="0"/>
              <a:cs typeface="Gotham Book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3_Section Header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57601" y="2406317"/>
            <a:ext cx="7785100" cy="2747471"/>
          </a:xfrm>
        </p:spPr>
        <p:txBody>
          <a:bodyPr anchor="b" anchorCtr="0">
            <a:normAutofit/>
          </a:bodyPr>
          <a:lstStyle>
            <a:lvl1pPr algn="l">
              <a:defRPr sz="5335" b="0" cap="all" baseline="0">
                <a:ln w="6350" cmpd="sng">
                  <a:noFill/>
                </a:ln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3657601" y="5156377"/>
            <a:ext cx="7785100" cy="914400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1865">
                <a:solidFill>
                  <a:srgbClr val="FFFFFF"/>
                </a:solidFill>
                <a:latin typeface="Lato Light" panose="020F0302020204030203" pitchFamily="34" charset="0"/>
              </a:defRPr>
            </a:lvl1pPr>
            <a:lvl2pPr marL="609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200" indent="0">
              <a:buNone/>
              <a:defRPr sz="2135">
                <a:solidFill>
                  <a:schemeClr val="tx1">
                    <a:tint val="75000"/>
                  </a:schemeClr>
                </a:solidFill>
              </a:defRPr>
            </a:lvl3pPr>
            <a:lvl4pPr marL="1828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4pPr>
            <a:lvl5pPr marL="24384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5pPr>
            <a:lvl6pPr marL="30480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6pPr>
            <a:lvl7pPr marL="36576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7pPr>
            <a:lvl8pPr marL="42672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8pPr>
            <a:lvl9pPr marL="4876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</p:txBody>
      </p:sp>
      <p:sp>
        <p:nvSpPr>
          <p:cNvPr id="6" name="Slide Number Placeholder 3"/>
          <p:cNvSpPr txBox="1"/>
          <p:nvPr userDrawn="1"/>
        </p:nvSpPr>
        <p:spPr>
          <a:xfrm>
            <a:off x="736601" y="6431280"/>
            <a:ext cx="487680" cy="426720"/>
          </a:xfrm>
          <a:prstGeom prst="rect">
            <a:avLst/>
          </a:prstGeom>
          <a:solidFill>
            <a:srgbClr val="6F6F6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en-US"/>
            </a:defPPr>
            <a:lvl1pPr algn="ctr">
              <a:defRPr sz="1000">
                <a:solidFill>
                  <a:srgbClr val="FFFFFF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/>
            <a:fld id="{93D61182-44B0-D747-8108-FDA0C13481D9}" type="slidenum">
              <a:rPr lang="en-US" sz="1335" smtClean="0">
                <a:latin typeface="Lato Light" panose="020F0302020204030203" pitchFamily="34" charset="0"/>
                <a:cs typeface="Gotham Book"/>
              </a:rPr>
            </a:fld>
            <a:endParaRPr lang="en-US" sz="1335" dirty="0">
              <a:latin typeface="Lato Light" panose="020F0302020204030203" pitchFamily="34" charset="0"/>
              <a:cs typeface="Gotham Book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4_Section Header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57601" y="2406317"/>
            <a:ext cx="7785100" cy="2747471"/>
          </a:xfrm>
        </p:spPr>
        <p:txBody>
          <a:bodyPr anchor="b" anchorCtr="0">
            <a:normAutofit/>
          </a:bodyPr>
          <a:lstStyle>
            <a:lvl1pPr algn="l">
              <a:defRPr sz="5335" b="0" cap="all" baseline="0">
                <a:ln w="6350" cmpd="sng">
                  <a:noFill/>
                </a:ln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3657601" y="5156377"/>
            <a:ext cx="7785100" cy="914400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1865">
                <a:solidFill>
                  <a:srgbClr val="FFFFFF"/>
                </a:solidFill>
                <a:latin typeface="Lato Light" panose="020F0302020204030203" pitchFamily="34" charset="0"/>
              </a:defRPr>
            </a:lvl1pPr>
            <a:lvl2pPr marL="609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200" indent="0">
              <a:buNone/>
              <a:defRPr sz="2135">
                <a:solidFill>
                  <a:schemeClr val="tx1">
                    <a:tint val="75000"/>
                  </a:schemeClr>
                </a:solidFill>
              </a:defRPr>
            </a:lvl3pPr>
            <a:lvl4pPr marL="1828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4pPr>
            <a:lvl5pPr marL="24384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5pPr>
            <a:lvl6pPr marL="30480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6pPr>
            <a:lvl7pPr marL="36576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7pPr>
            <a:lvl8pPr marL="42672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8pPr>
            <a:lvl9pPr marL="4876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</p:txBody>
      </p:sp>
      <p:sp>
        <p:nvSpPr>
          <p:cNvPr id="6" name="Slide Number Placeholder 3"/>
          <p:cNvSpPr txBox="1"/>
          <p:nvPr userDrawn="1"/>
        </p:nvSpPr>
        <p:spPr>
          <a:xfrm>
            <a:off x="736601" y="6431280"/>
            <a:ext cx="487680" cy="426720"/>
          </a:xfrm>
          <a:prstGeom prst="rect">
            <a:avLst/>
          </a:prstGeom>
          <a:solidFill>
            <a:srgbClr val="6F6F6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en-US"/>
            </a:defPPr>
            <a:lvl1pPr algn="ctr">
              <a:defRPr sz="1000">
                <a:solidFill>
                  <a:srgbClr val="FFFFFF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/>
            <a:fld id="{93D61182-44B0-D747-8108-FDA0C13481D9}" type="slidenum">
              <a:rPr lang="en-US" sz="1335" smtClean="0">
                <a:latin typeface="Lato Light" panose="020F0302020204030203" pitchFamily="34" charset="0"/>
                <a:cs typeface="Gotham Book"/>
              </a:rPr>
            </a:fld>
            <a:endParaRPr lang="en-US" sz="1335" dirty="0">
              <a:latin typeface="Lato Light" panose="020F0302020204030203" pitchFamily="34" charset="0"/>
              <a:cs typeface="Gotham Book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5_Section Header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57601" y="2406317"/>
            <a:ext cx="7785100" cy="2747471"/>
          </a:xfrm>
        </p:spPr>
        <p:txBody>
          <a:bodyPr anchor="b" anchorCtr="0">
            <a:normAutofit/>
          </a:bodyPr>
          <a:lstStyle>
            <a:lvl1pPr algn="l">
              <a:defRPr sz="5335" b="0" cap="all" baseline="0">
                <a:ln w="6350" cmpd="sng">
                  <a:noFill/>
                </a:ln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3657601" y="5156377"/>
            <a:ext cx="7785100" cy="914400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1865">
                <a:solidFill>
                  <a:srgbClr val="FFFFFF"/>
                </a:solidFill>
                <a:latin typeface="Lato Light" panose="020F0302020204030203" pitchFamily="34" charset="0"/>
              </a:defRPr>
            </a:lvl1pPr>
            <a:lvl2pPr marL="609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200" indent="0">
              <a:buNone/>
              <a:defRPr sz="2135">
                <a:solidFill>
                  <a:schemeClr val="tx1">
                    <a:tint val="75000"/>
                  </a:schemeClr>
                </a:solidFill>
              </a:defRPr>
            </a:lvl3pPr>
            <a:lvl4pPr marL="1828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4pPr>
            <a:lvl5pPr marL="24384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5pPr>
            <a:lvl6pPr marL="30480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6pPr>
            <a:lvl7pPr marL="36576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7pPr>
            <a:lvl8pPr marL="42672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8pPr>
            <a:lvl9pPr marL="4876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</p:txBody>
      </p:sp>
      <p:sp>
        <p:nvSpPr>
          <p:cNvPr id="6" name="Slide Number Placeholder 3"/>
          <p:cNvSpPr txBox="1"/>
          <p:nvPr userDrawn="1"/>
        </p:nvSpPr>
        <p:spPr>
          <a:xfrm>
            <a:off x="736601" y="6431280"/>
            <a:ext cx="487680" cy="426720"/>
          </a:xfrm>
          <a:prstGeom prst="rect">
            <a:avLst/>
          </a:prstGeom>
          <a:solidFill>
            <a:srgbClr val="6F6F6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en-US"/>
            </a:defPPr>
            <a:lvl1pPr algn="ctr">
              <a:defRPr sz="1000">
                <a:solidFill>
                  <a:srgbClr val="FFFFFF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/>
            <a:fld id="{93D61182-44B0-D747-8108-FDA0C13481D9}" type="slidenum">
              <a:rPr lang="en-US" sz="1335" smtClean="0">
                <a:solidFill>
                  <a:srgbClr val="FFFFFF"/>
                </a:solidFill>
                <a:latin typeface="Lato Light" panose="020F0302020204030203" pitchFamily="34" charset="0"/>
                <a:cs typeface="Gotham Book"/>
              </a:rPr>
            </a:fld>
            <a:endParaRPr lang="en-US" sz="1335" dirty="0">
              <a:solidFill>
                <a:srgbClr val="FFFFFF"/>
              </a:solidFill>
              <a:latin typeface="Lato Light" panose="020F0302020204030203" pitchFamily="34" charset="0"/>
              <a:cs typeface="Gotham Book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Manif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-307873"/>
            <a:ext cx="12192000" cy="35783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Lato Light" panose="020F030202020403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49300" y="1791773"/>
            <a:ext cx="10693400" cy="1470025"/>
          </a:xfrm>
        </p:spPr>
        <p:txBody>
          <a:bodyPr anchor="b">
            <a:normAutofit/>
          </a:bodyPr>
          <a:lstStyle>
            <a:lvl1pPr algn="l">
              <a:defRPr sz="3735" b="0">
                <a:ln w="6350" cmpd="sng">
                  <a:noFill/>
                </a:ln>
                <a:solidFill>
                  <a:schemeClr val="tx2"/>
                </a:solidFill>
                <a:latin typeface="Lato Light" panose="020F0302020204030203" pitchFamily="34" charset="0"/>
                <a:cs typeface="Gotham Medium"/>
              </a:defRPr>
            </a:lvl1pPr>
          </a:lstStyle>
          <a:p>
            <a:r>
              <a:rPr lang="en-US" dirty="0" smtClean="0"/>
              <a:t>Heading goes here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49300" y="3316647"/>
            <a:ext cx="10693400" cy="2671600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buNone/>
              <a:defRPr sz="1865" b="0" i="0" baseline="0">
                <a:solidFill>
                  <a:schemeClr val="bg1"/>
                </a:solidFill>
                <a:latin typeface="Lato Light" panose="020F0302020204030203" pitchFamily="34" charset="0"/>
                <a:cs typeface="Gotham Light"/>
              </a:defRPr>
            </a:lvl1pPr>
            <a:lvl2pPr marL="609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8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Paragraph text goes here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751417" y="-307873"/>
            <a:ext cx="3220219" cy="1693328"/>
          </a:xfrm>
          <a:solidFill>
            <a:schemeClr val="accent2">
              <a:lumMod val="75000"/>
            </a:schemeClr>
          </a:solidFill>
        </p:spPr>
        <p:txBody>
          <a:bodyPr wrap="none" lIns="91440" tIns="73152" rIns="91440" bIns="73152" anchor="b" anchorCtr="0"/>
          <a:lstStyle>
            <a:lvl1pPr marL="0" indent="0">
              <a:buNone/>
              <a:defRPr baseline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lvl="0"/>
            <a:r>
              <a:rPr lang="en-US" dirty="0" smtClean="0"/>
              <a:t>Category Text</a:t>
            </a:r>
            <a:endParaRPr lang="en-US" dirty="0"/>
          </a:p>
        </p:txBody>
      </p:sp>
      <p:sp>
        <p:nvSpPr>
          <p:cNvPr id="6" name="Slide Number Placeholder 3"/>
          <p:cNvSpPr txBox="1"/>
          <p:nvPr/>
        </p:nvSpPr>
        <p:spPr>
          <a:xfrm>
            <a:off x="736601" y="6431280"/>
            <a:ext cx="487680" cy="42672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en-US"/>
            </a:defPPr>
            <a:lvl1pPr algn="ctr">
              <a:defRPr sz="1000">
                <a:solidFill>
                  <a:srgbClr val="FFFFFF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/>
            <a:fld id="{93D61182-44B0-D747-8108-FDA0C13481D9}" type="slidenum">
              <a:rPr lang="en-US" sz="1335" smtClean="0">
                <a:latin typeface="Lato Light" panose="020F0302020204030203" pitchFamily="34" charset="0"/>
                <a:cs typeface="Gotham Book"/>
              </a:rPr>
            </a:fld>
            <a:endParaRPr lang="en-US" sz="1335" dirty="0">
              <a:latin typeface="Lato Light" panose="020F0302020204030203" pitchFamily="34" charset="0"/>
              <a:cs typeface="Gotham Book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afterEffect" p14:presetBounceEnd="71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1000">
                                          <p:cBhvr additive="base">
                                            <p:cTn id="7" dur="7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1000">
                                          <p:cBhvr additive="base">
                                            <p:cTn id="8" dur="7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 animBg="1"/>
        </p:bldLst>
      </p:timing>
    </mc:Fallback>
  </mc:AlternateContent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7_Section Header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57601" y="2406317"/>
            <a:ext cx="7785100" cy="2747471"/>
          </a:xfrm>
        </p:spPr>
        <p:txBody>
          <a:bodyPr anchor="b" anchorCtr="0">
            <a:normAutofit/>
          </a:bodyPr>
          <a:lstStyle>
            <a:lvl1pPr algn="l">
              <a:defRPr sz="5335" b="0" cap="all" baseline="0">
                <a:ln w="6350" cmpd="sng">
                  <a:noFill/>
                </a:ln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3657601" y="5156377"/>
            <a:ext cx="7785100" cy="914400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1865">
                <a:solidFill>
                  <a:srgbClr val="FFFFFF"/>
                </a:solidFill>
                <a:latin typeface="Lato Light" panose="020F0302020204030203" pitchFamily="34" charset="0"/>
              </a:defRPr>
            </a:lvl1pPr>
            <a:lvl2pPr marL="609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200" indent="0">
              <a:buNone/>
              <a:defRPr sz="2135">
                <a:solidFill>
                  <a:schemeClr val="tx1">
                    <a:tint val="75000"/>
                  </a:schemeClr>
                </a:solidFill>
              </a:defRPr>
            </a:lvl3pPr>
            <a:lvl4pPr marL="1828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4pPr>
            <a:lvl5pPr marL="24384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5pPr>
            <a:lvl6pPr marL="30480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6pPr>
            <a:lvl7pPr marL="36576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7pPr>
            <a:lvl8pPr marL="42672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8pPr>
            <a:lvl9pPr marL="4876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</p:txBody>
      </p:sp>
      <p:sp>
        <p:nvSpPr>
          <p:cNvPr id="6" name="Slide Number Placeholder 3"/>
          <p:cNvSpPr txBox="1"/>
          <p:nvPr userDrawn="1"/>
        </p:nvSpPr>
        <p:spPr>
          <a:xfrm>
            <a:off x="736601" y="6431280"/>
            <a:ext cx="487680" cy="426720"/>
          </a:xfrm>
          <a:prstGeom prst="rect">
            <a:avLst/>
          </a:prstGeom>
          <a:solidFill>
            <a:srgbClr val="6F6F6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en-US"/>
            </a:defPPr>
            <a:lvl1pPr algn="ctr">
              <a:defRPr sz="1000">
                <a:solidFill>
                  <a:srgbClr val="FFFFFF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/>
            <a:fld id="{93D61182-44B0-D747-8108-FDA0C13481D9}" type="slidenum">
              <a:rPr lang="en-US" sz="1335" smtClean="0">
                <a:latin typeface="Lato Light" panose="020F0302020204030203" pitchFamily="34" charset="0"/>
                <a:cs typeface="Gotham Book"/>
              </a:rPr>
            </a:fld>
            <a:endParaRPr lang="en-US" sz="1335" dirty="0">
              <a:latin typeface="Lato Light" panose="020F0302020204030203" pitchFamily="34" charset="0"/>
              <a:cs typeface="Gotham Book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41892" y="51313"/>
            <a:ext cx="10708216" cy="968771"/>
          </a:xfrm>
        </p:spPr>
        <p:txBody>
          <a:bodyPr/>
          <a:lstStyle>
            <a:lvl1pPr>
              <a:defRPr cap="none">
                <a:latin typeface="Lato Light" panose="020F0302020204030203" pitchFamily="34" charset="0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741892" y="1500614"/>
            <a:ext cx="10708216" cy="4580495"/>
          </a:xfrm>
        </p:spPr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  <a:lvl2pPr>
              <a:defRPr>
                <a:latin typeface="Lato Light" panose="020F0302020204030203" pitchFamily="34" charset="0"/>
              </a:defRPr>
            </a:lvl2pPr>
            <a:lvl3pPr>
              <a:defRPr>
                <a:latin typeface="Lato Light" panose="020F0302020204030203" pitchFamily="34" charset="0"/>
              </a:defRPr>
            </a:lvl3pPr>
            <a:lvl4pPr>
              <a:defRPr>
                <a:latin typeface="Lato Light" panose="020F0302020204030203" pitchFamily="34" charset="0"/>
              </a:defRPr>
            </a:lvl4pPr>
            <a:lvl5pPr>
              <a:defRPr>
                <a:latin typeface="Lato Light" panose="020F0302020204030203" pitchFamily="34" charset="0"/>
              </a:defRPr>
            </a:lvl5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  <a:p>
            <a:pPr lvl="2"/>
            <a:r>
              <a:rPr lang="ko-KR" altLang="en-US" smtClean="0"/>
              <a:t>셋째 수준</a:t>
            </a:r>
            <a:endParaRPr lang="ko-KR" altLang="en-US" smtClean="0"/>
          </a:p>
          <a:p>
            <a:pPr lvl="3"/>
            <a:r>
              <a:rPr lang="ko-KR" altLang="en-US" smtClean="0"/>
              <a:t>넷째 수준</a:t>
            </a:r>
            <a:endParaRPr lang="ko-KR" altLang="en-US" smtClean="0"/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9777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41892" y="51313"/>
            <a:ext cx="10708216" cy="968771"/>
          </a:xfrm>
        </p:spPr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741892" y="1500614"/>
            <a:ext cx="10708216" cy="4580495"/>
          </a:xfrm>
        </p:spPr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  <a:lvl2pPr>
              <a:defRPr>
                <a:latin typeface="Lato Light" panose="020F0302020204030203" pitchFamily="34" charset="0"/>
              </a:defRPr>
            </a:lvl2pPr>
            <a:lvl3pPr>
              <a:defRPr>
                <a:latin typeface="Lato Light" panose="020F0302020204030203" pitchFamily="34" charset="0"/>
              </a:defRPr>
            </a:lvl3pPr>
            <a:lvl4pPr>
              <a:defRPr>
                <a:latin typeface="Lato Light" panose="020F0302020204030203" pitchFamily="34" charset="0"/>
              </a:defRPr>
            </a:lvl4pPr>
            <a:lvl5pPr>
              <a:defRPr>
                <a:latin typeface="Lato Light" panose="020F0302020204030203" pitchFamily="34" charset="0"/>
              </a:defRPr>
            </a:lvl5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  <a:p>
            <a:pPr lvl="2"/>
            <a:r>
              <a:rPr lang="ko-KR" altLang="en-US" smtClean="0"/>
              <a:t>셋째 수준</a:t>
            </a:r>
            <a:endParaRPr lang="ko-KR" altLang="en-US" smtClean="0"/>
          </a:p>
          <a:p>
            <a:pPr lvl="3"/>
            <a:r>
              <a:rPr lang="ko-KR" altLang="en-US" smtClean="0"/>
              <a:t>넷째 수준</a:t>
            </a:r>
            <a:endParaRPr lang="ko-KR" altLang="en-US" smtClean="0"/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9777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harts and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41892" y="51313"/>
            <a:ext cx="10708216" cy="968771"/>
          </a:xfrm>
        </p:spPr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9777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4" hasCustomPrompt="1"/>
          </p:nvPr>
        </p:nvSpPr>
        <p:spPr>
          <a:xfrm>
            <a:off x="810684" y="1501775"/>
            <a:ext cx="2506133" cy="2372572"/>
          </a:xfrm>
        </p:spPr>
        <p:txBody>
          <a:bodyPr anchor="ctr" anchorCtr="0"/>
          <a:lstStyle>
            <a:lvl1pPr marL="0" indent="0" algn="ctr">
              <a:buNone/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차트를 추가하려면 아이콘을 클릭하십시오</a:t>
            </a:r>
            <a:endParaRPr lang="en-US" dirty="0"/>
          </a:p>
        </p:txBody>
      </p:sp>
      <p:sp>
        <p:nvSpPr>
          <p:cNvPr id="7" name="Chart Placeholder 4"/>
          <p:cNvSpPr>
            <a:spLocks noGrp="1"/>
          </p:cNvSpPr>
          <p:nvPr>
            <p:ph type="chart" sz="quarter" idx="15" hasCustomPrompt="1"/>
          </p:nvPr>
        </p:nvSpPr>
        <p:spPr>
          <a:xfrm>
            <a:off x="3498146" y="1501775"/>
            <a:ext cx="2506133" cy="2372572"/>
          </a:xfrm>
        </p:spPr>
        <p:txBody>
          <a:bodyPr anchor="ctr" anchorCtr="0"/>
          <a:lstStyle>
            <a:lvl1pPr marL="0" indent="0" algn="ctr">
              <a:buNone/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차트를 추가하려면 아이콘을 클릭하십시오</a:t>
            </a:r>
            <a:endParaRPr lang="en-US" dirty="0"/>
          </a:p>
        </p:txBody>
      </p:sp>
      <p:sp>
        <p:nvSpPr>
          <p:cNvPr id="8" name="Chart Placeholder 4"/>
          <p:cNvSpPr>
            <a:spLocks noGrp="1"/>
          </p:cNvSpPr>
          <p:nvPr>
            <p:ph type="chart" sz="quarter" idx="16" hasCustomPrompt="1"/>
          </p:nvPr>
        </p:nvSpPr>
        <p:spPr>
          <a:xfrm>
            <a:off x="6185607" y="1501775"/>
            <a:ext cx="2506133" cy="2372572"/>
          </a:xfrm>
        </p:spPr>
        <p:txBody>
          <a:bodyPr anchor="ctr" anchorCtr="0"/>
          <a:lstStyle>
            <a:lvl1pPr marL="0" indent="0" algn="ctr">
              <a:buNone/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차트를 추가하려면 아이콘을 클릭하십시오</a:t>
            </a:r>
            <a:endParaRPr lang="en-US" dirty="0"/>
          </a:p>
        </p:txBody>
      </p:sp>
      <p:sp>
        <p:nvSpPr>
          <p:cNvPr id="10" name="Chart Placeholder 4"/>
          <p:cNvSpPr>
            <a:spLocks noGrp="1"/>
          </p:cNvSpPr>
          <p:nvPr>
            <p:ph type="chart" sz="quarter" idx="17" hasCustomPrompt="1"/>
          </p:nvPr>
        </p:nvSpPr>
        <p:spPr>
          <a:xfrm>
            <a:off x="8873067" y="1501775"/>
            <a:ext cx="2506133" cy="2372572"/>
          </a:xfrm>
        </p:spPr>
        <p:txBody>
          <a:bodyPr anchor="ctr" anchorCtr="0"/>
          <a:lstStyle>
            <a:lvl1pPr marL="0" indent="0" algn="ctr">
              <a:buNone/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차트를 추가하려면 아이콘을 클릭하십시오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810684" y="3943351"/>
            <a:ext cx="2504019" cy="2166196"/>
          </a:xfrm>
        </p:spPr>
        <p:txBody>
          <a:bodyPr lIns="0" tIns="0" rIns="0"/>
          <a:lstStyle>
            <a:lvl1pPr marL="0" indent="0" algn="ctr">
              <a:lnSpc>
                <a:spcPct val="92000"/>
              </a:lnSpc>
              <a:spcBef>
                <a:spcPts val="0"/>
              </a:spcBef>
              <a:spcAft>
                <a:spcPts val="265"/>
              </a:spcAft>
              <a:buNone/>
              <a:defRPr b="1" spc="-53">
                <a:latin typeface="Lato" panose="020F0502020204030203" pitchFamily="34" charset="0"/>
                <a:cs typeface="Gotham Medium"/>
              </a:defRPr>
            </a:lvl1pPr>
            <a:lvl2pPr marL="0" indent="0" algn="ctr">
              <a:lnSpc>
                <a:spcPct val="92000"/>
              </a:lnSpc>
              <a:spcBef>
                <a:spcPts val="0"/>
              </a:spcBef>
              <a:spcAft>
                <a:spcPts val="265"/>
              </a:spcAft>
              <a:buNone/>
              <a:defRPr sz="1600">
                <a:latin typeface="Lato Light" panose="020F0302020204030203" pitchFamily="34" charset="0"/>
              </a:defRPr>
            </a:lvl2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3498851" y="3943351"/>
            <a:ext cx="2504019" cy="2166196"/>
          </a:xfrm>
        </p:spPr>
        <p:txBody>
          <a:bodyPr lIns="0" tIns="0" rIns="0"/>
          <a:lstStyle>
            <a:lvl1pPr marL="0" indent="0" algn="ctr">
              <a:lnSpc>
                <a:spcPct val="92000"/>
              </a:lnSpc>
              <a:spcBef>
                <a:spcPts val="0"/>
              </a:spcBef>
              <a:spcAft>
                <a:spcPts val="265"/>
              </a:spcAft>
              <a:buNone/>
              <a:defRPr b="1" spc="-53">
                <a:latin typeface="Lato" panose="020F0502020204030203" pitchFamily="34" charset="0"/>
                <a:cs typeface="Gotham Medium"/>
              </a:defRPr>
            </a:lvl1pPr>
            <a:lvl2pPr marL="0" indent="0" algn="ctr">
              <a:lnSpc>
                <a:spcPct val="92000"/>
              </a:lnSpc>
              <a:spcBef>
                <a:spcPts val="0"/>
              </a:spcBef>
              <a:spcAft>
                <a:spcPts val="265"/>
              </a:spcAft>
              <a:buNone/>
              <a:defRPr sz="1600">
                <a:latin typeface="Lato Light" panose="020F0302020204030203" pitchFamily="34" charset="0"/>
              </a:defRPr>
            </a:lvl2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20" hasCustomPrompt="1"/>
          </p:nvPr>
        </p:nvSpPr>
        <p:spPr>
          <a:xfrm>
            <a:off x="6187017" y="3943351"/>
            <a:ext cx="2504019" cy="2166196"/>
          </a:xfrm>
        </p:spPr>
        <p:txBody>
          <a:bodyPr lIns="0" tIns="0" rIns="0"/>
          <a:lstStyle>
            <a:lvl1pPr marL="0" indent="0" algn="ctr">
              <a:lnSpc>
                <a:spcPct val="92000"/>
              </a:lnSpc>
              <a:spcBef>
                <a:spcPts val="0"/>
              </a:spcBef>
              <a:spcAft>
                <a:spcPts val="265"/>
              </a:spcAft>
              <a:buNone/>
              <a:defRPr b="1" spc="-53">
                <a:latin typeface="Lato" panose="020F0502020204030203" pitchFamily="34" charset="0"/>
                <a:cs typeface="Gotham Medium"/>
              </a:defRPr>
            </a:lvl1pPr>
            <a:lvl2pPr marL="0" indent="0" algn="ctr">
              <a:lnSpc>
                <a:spcPct val="92000"/>
              </a:lnSpc>
              <a:spcBef>
                <a:spcPts val="0"/>
              </a:spcBef>
              <a:spcAft>
                <a:spcPts val="265"/>
              </a:spcAft>
              <a:buNone/>
              <a:defRPr sz="1600">
                <a:latin typeface="Lato Light" panose="020F0302020204030203" pitchFamily="34" charset="0"/>
              </a:defRPr>
            </a:lvl2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</p:txBody>
      </p:sp>
      <p:sp>
        <p:nvSpPr>
          <p:cNvPr id="14" name="Text Placeholder 10"/>
          <p:cNvSpPr>
            <a:spLocks noGrp="1"/>
          </p:cNvSpPr>
          <p:nvPr>
            <p:ph type="body" sz="quarter" idx="21" hasCustomPrompt="1"/>
          </p:nvPr>
        </p:nvSpPr>
        <p:spPr>
          <a:xfrm>
            <a:off x="8875183" y="3943351"/>
            <a:ext cx="2504019" cy="2166196"/>
          </a:xfrm>
        </p:spPr>
        <p:txBody>
          <a:bodyPr lIns="0" tIns="0" rIns="0"/>
          <a:lstStyle>
            <a:lvl1pPr marL="0" indent="0" algn="ctr">
              <a:lnSpc>
                <a:spcPct val="92000"/>
              </a:lnSpc>
              <a:spcBef>
                <a:spcPts val="0"/>
              </a:spcBef>
              <a:spcAft>
                <a:spcPts val="265"/>
              </a:spcAft>
              <a:buNone/>
              <a:defRPr b="1" spc="-53">
                <a:latin typeface="Lato" panose="020F0502020204030203" pitchFamily="34" charset="0"/>
                <a:cs typeface="Gotham Medium"/>
              </a:defRPr>
            </a:lvl1pPr>
            <a:lvl2pPr marL="0" indent="0" algn="ctr">
              <a:lnSpc>
                <a:spcPct val="92000"/>
              </a:lnSpc>
              <a:spcBef>
                <a:spcPts val="0"/>
              </a:spcBef>
              <a:spcAft>
                <a:spcPts val="265"/>
              </a:spcAft>
              <a:buNone/>
              <a:defRPr sz="1600">
                <a:latin typeface="Lato Light" panose="020F0302020204030203" pitchFamily="34" charset="0"/>
              </a:defRPr>
            </a:lvl2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harts and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41892" y="51313"/>
            <a:ext cx="10708216" cy="968771"/>
          </a:xfrm>
        </p:spPr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9777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4" hasCustomPrompt="1"/>
          </p:nvPr>
        </p:nvSpPr>
        <p:spPr>
          <a:xfrm>
            <a:off x="810683" y="1501775"/>
            <a:ext cx="3415877" cy="2372572"/>
          </a:xfrm>
        </p:spPr>
        <p:txBody>
          <a:bodyPr anchor="ctr" anchorCtr="0"/>
          <a:lstStyle>
            <a:lvl1pPr marL="0" indent="0" algn="ctr">
              <a:buNone/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차트를 추가하려면 아이콘을 클릭하십시오</a:t>
            </a:r>
            <a:endParaRPr lang="en-US" dirty="0"/>
          </a:p>
        </p:txBody>
      </p:sp>
      <p:sp>
        <p:nvSpPr>
          <p:cNvPr id="7" name="Chart Placeholder 4"/>
          <p:cNvSpPr>
            <a:spLocks noGrp="1"/>
          </p:cNvSpPr>
          <p:nvPr>
            <p:ph type="chart" sz="quarter" idx="15" hasCustomPrompt="1"/>
          </p:nvPr>
        </p:nvSpPr>
        <p:spPr>
          <a:xfrm>
            <a:off x="4387003" y="1501775"/>
            <a:ext cx="3415877" cy="2372572"/>
          </a:xfrm>
        </p:spPr>
        <p:txBody>
          <a:bodyPr anchor="ctr" anchorCtr="0"/>
          <a:lstStyle>
            <a:lvl1pPr marL="0" indent="0" algn="ctr">
              <a:buNone/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차트를 추가하려면 아이콘을 클릭하십시오</a:t>
            </a:r>
            <a:endParaRPr lang="en-US" dirty="0"/>
          </a:p>
        </p:txBody>
      </p:sp>
      <p:sp>
        <p:nvSpPr>
          <p:cNvPr id="8" name="Chart Placeholder 4"/>
          <p:cNvSpPr>
            <a:spLocks noGrp="1"/>
          </p:cNvSpPr>
          <p:nvPr>
            <p:ph type="chart" sz="quarter" idx="16" hasCustomPrompt="1"/>
          </p:nvPr>
        </p:nvSpPr>
        <p:spPr>
          <a:xfrm>
            <a:off x="7963323" y="1501775"/>
            <a:ext cx="3415877" cy="2372572"/>
          </a:xfrm>
        </p:spPr>
        <p:txBody>
          <a:bodyPr anchor="ctr" anchorCtr="0"/>
          <a:lstStyle>
            <a:lvl1pPr marL="0" indent="0" algn="ctr">
              <a:buNone/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차트를 추가하려면 아이콘을 클릭하십시오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873761" y="3943351"/>
            <a:ext cx="3289723" cy="2166196"/>
          </a:xfrm>
        </p:spPr>
        <p:txBody>
          <a:bodyPr lIns="0" tIns="0" rIns="0"/>
          <a:lstStyle>
            <a:lvl1pPr marL="0" indent="0" algn="ctr">
              <a:lnSpc>
                <a:spcPct val="92000"/>
              </a:lnSpc>
              <a:spcBef>
                <a:spcPts val="0"/>
              </a:spcBef>
              <a:spcAft>
                <a:spcPts val="265"/>
              </a:spcAft>
              <a:buNone/>
              <a:defRPr b="1" spc="-53">
                <a:latin typeface="Lato" panose="020F0502020204030203" pitchFamily="34" charset="0"/>
                <a:cs typeface="Gotham Medium"/>
              </a:defRPr>
            </a:lvl1pPr>
            <a:lvl2pPr marL="0" indent="0" algn="ctr">
              <a:lnSpc>
                <a:spcPct val="92000"/>
              </a:lnSpc>
              <a:spcBef>
                <a:spcPts val="0"/>
              </a:spcBef>
              <a:spcAft>
                <a:spcPts val="265"/>
              </a:spcAft>
              <a:buNone/>
              <a:defRPr sz="1600">
                <a:latin typeface="Lato Light" panose="020F0302020204030203" pitchFamily="34" charset="0"/>
              </a:defRPr>
            </a:lvl2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4450080" y="3943351"/>
            <a:ext cx="3289723" cy="2166196"/>
          </a:xfrm>
        </p:spPr>
        <p:txBody>
          <a:bodyPr lIns="0" tIns="0" rIns="0"/>
          <a:lstStyle>
            <a:lvl1pPr marL="0" indent="0" algn="ctr">
              <a:lnSpc>
                <a:spcPct val="92000"/>
              </a:lnSpc>
              <a:spcBef>
                <a:spcPts val="0"/>
              </a:spcBef>
              <a:spcAft>
                <a:spcPts val="265"/>
              </a:spcAft>
              <a:buNone/>
              <a:defRPr b="1" spc="-53">
                <a:latin typeface="Lato" panose="020F0502020204030203" pitchFamily="34" charset="0"/>
                <a:cs typeface="Gotham Medium"/>
              </a:defRPr>
            </a:lvl1pPr>
            <a:lvl2pPr marL="0" indent="0" algn="ctr">
              <a:lnSpc>
                <a:spcPct val="92000"/>
              </a:lnSpc>
              <a:spcBef>
                <a:spcPts val="0"/>
              </a:spcBef>
              <a:spcAft>
                <a:spcPts val="265"/>
              </a:spcAft>
              <a:buNone/>
              <a:defRPr sz="1600">
                <a:latin typeface="Lato Light" panose="020F0302020204030203" pitchFamily="34" charset="0"/>
              </a:defRPr>
            </a:lvl2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20" hasCustomPrompt="1"/>
          </p:nvPr>
        </p:nvSpPr>
        <p:spPr>
          <a:xfrm>
            <a:off x="8026401" y="3943351"/>
            <a:ext cx="3289723" cy="2166196"/>
          </a:xfrm>
        </p:spPr>
        <p:txBody>
          <a:bodyPr lIns="0" tIns="0" rIns="0"/>
          <a:lstStyle>
            <a:lvl1pPr marL="0" indent="0" algn="ctr">
              <a:lnSpc>
                <a:spcPct val="92000"/>
              </a:lnSpc>
              <a:spcBef>
                <a:spcPts val="0"/>
              </a:spcBef>
              <a:spcAft>
                <a:spcPts val="265"/>
              </a:spcAft>
              <a:buNone/>
              <a:defRPr b="1" spc="-53">
                <a:latin typeface="Lato" panose="020F0502020204030203" pitchFamily="34" charset="0"/>
                <a:cs typeface="Gotham Medium"/>
              </a:defRPr>
            </a:lvl1pPr>
            <a:lvl2pPr marL="0" indent="0" algn="ctr">
              <a:lnSpc>
                <a:spcPct val="92000"/>
              </a:lnSpc>
              <a:spcBef>
                <a:spcPts val="0"/>
              </a:spcBef>
              <a:spcAft>
                <a:spcPts val="265"/>
              </a:spcAft>
              <a:buNone/>
              <a:defRPr sz="1600">
                <a:latin typeface="Lato Light" panose="020F0302020204030203" pitchFamily="34" charset="0"/>
              </a:defRPr>
            </a:lvl2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art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736601" y="4634497"/>
            <a:ext cx="10708216" cy="1215003"/>
          </a:xfrm>
        </p:spPr>
        <p:txBody>
          <a:bodyPr/>
          <a:lstStyle>
            <a:lvl1pPr marL="0" indent="0">
              <a:buNone/>
              <a:defRPr>
                <a:latin typeface="Lato Light" panose="020F0302020204030203" pitchFamily="34" charset="0"/>
              </a:defRPr>
            </a:lvl1pPr>
            <a:lvl2pPr marL="230505" indent="-230505">
              <a:buFont typeface="Arial" panose="020B0604020202020204"/>
              <a:buChar char="•"/>
              <a:defRPr>
                <a:latin typeface="Lato Light" panose="020F0302020204030203" pitchFamily="34" charset="0"/>
              </a:defRPr>
            </a:lvl2pPr>
            <a:lvl3pPr marL="463550" indent="-233045">
              <a:defRPr>
                <a:latin typeface="Lato Light" panose="020F0302020204030203" pitchFamily="34" charset="0"/>
              </a:defRPr>
            </a:lvl3pPr>
            <a:lvl4pPr>
              <a:defRPr>
                <a:latin typeface="Lato Light" panose="020F0302020204030203" pitchFamily="34" charset="0"/>
              </a:defRPr>
            </a:lvl4pPr>
            <a:lvl5pPr>
              <a:defRPr>
                <a:latin typeface="Lato Light" panose="020F0302020204030203" pitchFamily="34" charset="0"/>
              </a:defRPr>
            </a:lvl5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  <a:p>
            <a:pPr lvl="2"/>
            <a:r>
              <a:rPr lang="ko-KR" altLang="en-US" smtClean="0"/>
              <a:t>셋째 수준</a:t>
            </a:r>
            <a:endParaRPr lang="ko-KR" altLang="en-US" smtClean="0"/>
          </a:p>
          <a:p>
            <a:pPr lvl="3"/>
            <a:r>
              <a:rPr lang="ko-KR" altLang="en-US" smtClean="0"/>
              <a:t>넷째 수준</a:t>
            </a:r>
            <a:endParaRPr lang="ko-KR" altLang="en-US" smtClean="0"/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SmartArt Placeholder 4"/>
          <p:cNvSpPr>
            <a:spLocks noGrp="1"/>
          </p:cNvSpPr>
          <p:nvPr>
            <p:ph type="pic" sz="quarter" idx="14" hasCustomPrompt="1"/>
          </p:nvPr>
        </p:nvSpPr>
        <p:spPr>
          <a:xfrm>
            <a:off x="736601" y="1692331"/>
            <a:ext cx="10708217" cy="2942167"/>
          </a:xfrm>
        </p:spPr>
        <p:txBody>
          <a:bodyPr anchor="ctr" anchorCtr="0"/>
          <a:lstStyle>
            <a:lvl1pPr marL="0" indent="0" algn="ctr">
              <a:buNone/>
              <a:defRPr>
                <a:latin typeface="Lato Light" panose="020F0302020204030203" pitchFamily="34" charset="0"/>
              </a:defRPr>
            </a:lvl1pPr>
          </a:lstStyle>
          <a:p>
            <a:r>
              <a:rPr lang="en-US" altLang="ko-KR" smtClean="0"/>
              <a:t>SmartArt </a:t>
            </a:r>
            <a:r>
              <a:rPr lang="ko-KR" altLang="en-US" smtClean="0"/>
              <a:t>그래픽을 추가하려면 아이콘을 클릭하십시오</a:t>
            </a:r>
            <a:endParaRPr lang="en-US" dirty="0"/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9777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902604" y="1500614"/>
            <a:ext cx="6542213" cy="4580495"/>
          </a:xfrm>
        </p:spPr>
        <p:txBody>
          <a:bodyPr>
            <a:normAutofit/>
          </a:bodyPr>
          <a:lstStyle>
            <a:lvl1pPr marL="0" indent="0">
              <a:buNone/>
              <a:defRPr sz="1865">
                <a:latin typeface="Lato Light" panose="020F0302020204030203" pitchFamily="34" charset="0"/>
              </a:defRPr>
            </a:lvl1pPr>
            <a:lvl2pPr marL="461645" indent="-230505">
              <a:buFont typeface="Arial" panose="020B0604020202020204"/>
              <a:buChar char="•"/>
              <a:defRPr sz="1865">
                <a:latin typeface="Lato Light" panose="020F0302020204030203" pitchFamily="34" charset="0"/>
              </a:defRPr>
            </a:lvl2pPr>
            <a:lvl3pPr>
              <a:defRPr sz="1865">
                <a:latin typeface="Lato Light" panose="020F0302020204030203" pitchFamily="34" charset="0"/>
              </a:defRPr>
            </a:lvl3pPr>
            <a:lvl4pPr>
              <a:defRPr sz="1865">
                <a:latin typeface="Lato Light" panose="020F0302020204030203" pitchFamily="34" charset="0"/>
              </a:defRPr>
            </a:lvl4pPr>
            <a:lvl5pPr>
              <a:defRPr sz="1865">
                <a:latin typeface="Lato Light" panose="020F0302020204030203" pitchFamily="34" charset="0"/>
              </a:defRPr>
            </a:lvl5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  <a:p>
            <a:pPr lvl="2"/>
            <a:r>
              <a:rPr lang="ko-KR" altLang="en-US" smtClean="0"/>
              <a:t>셋째 수준</a:t>
            </a:r>
            <a:endParaRPr lang="ko-KR" altLang="en-US" smtClean="0"/>
          </a:p>
          <a:p>
            <a:pPr lvl="3"/>
            <a:r>
              <a:rPr lang="ko-KR" altLang="en-US" smtClean="0"/>
              <a:t>넷째 수준</a:t>
            </a:r>
            <a:endParaRPr lang="ko-KR" altLang="en-US" smtClean="0"/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Picture Placeholder 5"/>
          <p:cNvSpPr>
            <a:spLocks noGrp="1"/>
          </p:cNvSpPr>
          <p:nvPr>
            <p:ph type="pic" sz="quarter" idx="14" hasCustomPrompt="1"/>
          </p:nvPr>
        </p:nvSpPr>
        <p:spPr>
          <a:xfrm>
            <a:off x="-16127" y="1603667"/>
            <a:ext cx="4673600" cy="2663071"/>
          </a:xfrm>
          <a:ln>
            <a:solidFill>
              <a:schemeClr val="tx1"/>
            </a:solidFill>
          </a:ln>
        </p:spPr>
        <p:txBody>
          <a:bodyPr anchor="ctr" anchorCtr="0"/>
          <a:lstStyle>
            <a:lvl1pPr marL="0" indent="0" algn="ctr">
              <a:buNone/>
              <a:defRPr b="1"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9777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io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328834" y="1500614"/>
            <a:ext cx="5115983" cy="4580495"/>
          </a:xfrm>
        </p:spPr>
        <p:txBody>
          <a:bodyPr>
            <a:normAutofit/>
          </a:bodyPr>
          <a:lstStyle>
            <a:lvl1pPr marL="0" indent="0">
              <a:buNone/>
              <a:defRPr sz="1865">
                <a:latin typeface="Lato Light" panose="020F0302020204030203" pitchFamily="34" charset="0"/>
              </a:defRPr>
            </a:lvl1pPr>
            <a:lvl2pPr marL="461645" indent="-230505">
              <a:buFont typeface="Arial" panose="020B0604020202020204"/>
              <a:buChar char="•"/>
              <a:defRPr sz="1865">
                <a:latin typeface="Lato Light" panose="020F0302020204030203" pitchFamily="34" charset="0"/>
              </a:defRPr>
            </a:lvl2pPr>
            <a:lvl3pPr>
              <a:defRPr sz="1865">
                <a:latin typeface="Lato Light" panose="020F0302020204030203" pitchFamily="34" charset="0"/>
              </a:defRPr>
            </a:lvl3pPr>
            <a:lvl4pPr>
              <a:defRPr sz="1865">
                <a:latin typeface="Lato Light" panose="020F0302020204030203" pitchFamily="34" charset="0"/>
              </a:defRPr>
            </a:lvl4pPr>
            <a:lvl5pPr>
              <a:defRPr sz="1865">
                <a:latin typeface="Lato Light" panose="020F0302020204030203" pitchFamily="34" charset="0"/>
              </a:defRPr>
            </a:lvl5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  <a:p>
            <a:pPr lvl="2"/>
            <a:r>
              <a:rPr lang="ko-KR" altLang="en-US" smtClean="0"/>
              <a:t>셋째 수준</a:t>
            </a:r>
            <a:endParaRPr lang="ko-KR" altLang="en-US" smtClean="0"/>
          </a:p>
          <a:p>
            <a:pPr lvl="3"/>
            <a:r>
              <a:rPr lang="ko-KR" altLang="en-US" smtClean="0"/>
              <a:t>넷째 수준</a:t>
            </a:r>
            <a:endParaRPr lang="ko-KR" altLang="en-US" smtClean="0"/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Picture Placeholder 5"/>
          <p:cNvSpPr>
            <a:spLocks noGrp="1"/>
          </p:cNvSpPr>
          <p:nvPr>
            <p:ph type="pic" sz="quarter" idx="14" hasCustomPrompt="1"/>
          </p:nvPr>
        </p:nvSpPr>
        <p:spPr>
          <a:xfrm>
            <a:off x="-16127" y="1603667"/>
            <a:ext cx="6027460" cy="3434516"/>
          </a:xfrm>
          <a:ln>
            <a:solidFill>
              <a:schemeClr val="tx1"/>
            </a:solidFill>
          </a:ln>
        </p:spPr>
        <p:txBody>
          <a:bodyPr anchor="ctr" anchorCtr="0"/>
          <a:lstStyle>
            <a:lvl1pPr marL="0" indent="0" algn="ctr">
              <a:buNone/>
              <a:defRPr b="1"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9777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Ima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5"/>
          <p:cNvSpPr>
            <a:spLocks noGrp="1"/>
          </p:cNvSpPr>
          <p:nvPr>
            <p:ph type="pic" sz="quarter" idx="14" hasCustomPrompt="1"/>
          </p:nvPr>
        </p:nvSpPr>
        <p:spPr>
          <a:xfrm>
            <a:off x="-16127" y="0"/>
            <a:ext cx="4541945" cy="6888480"/>
          </a:xfrm>
          <a:ln>
            <a:noFill/>
          </a:ln>
        </p:spPr>
        <p:txBody>
          <a:bodyPr anchor="ctr" anchorCtr="0"/>
          <a:lstStyle>
            <a:lvl1pPr marL="0" indent="0" algn="ctr">
              <a:buNone/>
              <a:defRPr b="1"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4902604" y="51313"/>
            <a:ext cx="6542213" cy="968771"/>
          </a:xfrm>
        </p:spPr>
        <p:txBody>
          <a:bodyPr/>
          <a:lstStyle>
            <a:lvl1pPr algn="l"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24" name="Content Placeholder 2"/>
          <p:cNvSpPr>
            <a:spLocks noGrp="1"/>
          </p:cNvSpPr>
          <p:nvPr>
            <p:ph idx="1" hasCustomPrompt="1"/>
          </p:nvPr>
        </p:nvSpPr>
        <p:spPr>
          <a:xfrm>
            <a:off x="4902604" y="1500614"/>
            <a:ext cx="6542213" cy="4580495"/>
          </a:xfrm>
        </p:spPr>
        <p:txBody>
          <a:bodyPr>
            <a:normAutofit/>
          </a:bodyPr>
          <a:lstStyle>
            <a:lvl1pPr marL="0" indent="0">
              <a:buNone/>
              <a:defRPr sz="1865">
                <a:latin typeface="Lato Light" panose="020F0302020204030203" pitchFamily="34" charset="0"/>
              </a:defRPr>
            </a:lvl1pPr>
            <a:lvl2pPr marL="461645" indent="-230505">
              <a:buFont typeface="Arial" panose="020B0604020202020204"/>
              <a:buChar char="•"/>
              <a:defRPr sz="1865">
                <a:latin typeface="Lato Light" panose="020F0302020204030203" pitchFamily="34" charset="0"/>
              </a:defRPr>
            </a:lvl2pPr>
            <a:lvl3pPr>
              <a:defRPr sz="1865">
                <a:latin typeface="Lato Light" panose="020F0302020204030203" pitchFamily="34" charset="0"/>
              </a:defRPr>
            </a:lvl3pPr>
            <a:lvl4pPr>
              <a:defRPr sz="1865">
                <a:latin typeface="Lato Light" panose="020F0302020204030203" pitchFamily="34" charset="0"/>
              </a:defRPr>
            </a:lvl4pPr>
            <a:lvl5pPr>
              <a:defRPr sz="1865">
                <a:latin typeface="Lato Light" panose="020F0302020204030203" pitchFamily="34" charset="0"/>
              </a:defRPr>
            </a:lvl5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  <a:p>
            <a:pPr lvl="2"/>
            <a:r>
              <a:rPr lang="ko-KR" altLang="en-US" smtClean="0"/>
              <a:t>셋째 수준</a:t>
            </a:r>
            <a:endParaRPr lang="ko-KR" altLang="en-US" smtClean="0"/>
          </a:p>
          <a:p>
            <a:pPr lvl="3"/>
            <a:r>
              <a:rPr lang="ko-KR" altLang="en-US" smtClean="0"/>
              <a:t>넷째 수준</a:t>
            </a:r>
            <a:endParaRPr lang="ko-KR" altLang="en-US" smtClean="0"/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25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904251" y="979865"/>
            <a:ext cx="6544800" cy="450849"/>
          </a:xfrm>
        </p:spPr>
        <p:txBody>
          <a:bodyPr>
            <a:normAutofit/>
          </a:bodyPr>
          <a:lstStyle>
            <a:lvl1pPr marL="0" indent="0" algn="l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  <p:sp>
        <p:nvSpPr>
          <p:cNvPr id="27" name="Content Placeholder 26"/>
          <p:cNvSpPr>
            <a:spLocks noGrp="1"/>
          </p:cNvSpPr>
          <p:nvPr>
            <p:ph sz="quarter" idx="15" hasCustomPrompt="1"/>
          </p:nvPr>
        </p:nvSpPr>
        <p:spPr>
          <a:xfrm>
            <a:off x="-16934" y="5337121"/>
            <a:ext cx="3879851" cy="513346"/>
          </a:xfrm>
          <a:solidFill>
            <a:schemeClr val="accent1">
              <a:alpha val="6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lIns="274320" tIns="91440" rIns="91440" bIns="91440" anchor="b" anchorCtr="0">
            <a:spAutoFit/>
          </a:bodyPr>
          <a:lstStyle>
            <a:lvl1pPr marL="0" indent="0" algn="r">
              <a:spcBef>
                <a:spcPts val="535"/>
              </a:spcBef>
              <a:buNone/>
              <a:defRPr>
                <a:solidFill>
                  <a:srgbClr val="FFFFFF"/>
                </a:solidFill>
                <a:latin typeface="Lato Light" panose="020F0302020204030203" pitchFamily="34" charset="0"/>
              </a:defRPr>
            </a:lvl1pPr>
            <a:lvl2pPr marL="230505" indent="0" algn="r">
              <a:buNone/>
              <a:defRPr>
                <a:solidFill>
                  <a:srgbClr val="FFFFFF"/>
                </a:solidFill>
              </a:defRPr>
            </a:lvl2pPr>
            <a:lvl3pPr marL="461645" indent="0" algn="r">
              <a:buNone/>
              <a:defRPr>
                <a:solidFill>
                  <a:srgbClr val="FFFFFF"/>
                </a:solidFill>
              </a:defRPr>
            </a:lvl3pPr>
            <a:lvl4pPr marL="690245" indent="0" algn="r">
              <a:buNone/>
              <a:defRPr>
                <a:solidFill>
                  <a:srgbClr val="FFFFFF"/>
                </a:solidFill>
              </a:defRPr>
            </a:lvl4pPr>
            <a:lvl5pPr marL="920750" indent="0" algn="r">
              <a:buNone/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</p:txBody>
      </p:sp>
      <p:sp>
        <p:nvSpPr>
          <p:cNvPr id="28" name="Slide Number Placeholder 3"/>
          <p:cNvSpPr txBox="1"/>
          <p:nvPr userDrawn="1"/>
        </p:nvSpPr>
        <p:spPr>
          <a:xfrm>
            <a:off x="736601" y="6431280"/>
            <a:ext cx="487680" cy="426720"/>
          </a:xfrm>
          <a:prstGeom prst="rect">
            <a:avLst/>
          </a:prstGeom>
          <a:solidFill>
            <a:srgbClr val="6F6F6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en-US"/>
            </a:defPPr>
            <a:lvl1pPr algn="ctr">
              <a:defRPr sz="1000">
                <a:solidFill>
                  <a:srgbClr val="FFFFFF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/>
            <a:fld id="{93D61182-44B0-D747-8108-FDA0C13481D9}" type="slidenum">
              <a:rPr lang="en-US" sz="1335" smtClean="0">
                <a:latin typeface="Lato Light" panose="020F0302020204030203" pitchFamily="34" charset="0"/>
                <a:cs typeface="Gotham Book"/>
              </a:rPr>
            </a:fld>
            <a:endParaRPr lang="en-US" sz="1335" dirty="0">
              <a:latin typeface="Lato Light" panose="020F0302020204030203" pitchFamily="34" charset="0"/>
              <a:cs typeface="Gotham Book"/>
            </a:endParaRPr>
          </a:p>
        </p:txBody>
      </p:sp>
      <p:pic>
        <p:nvPicPr>
          <p:cNvPr id="29" name="Picture 2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24642" y="6530551"/>
            <a:ext cx="1431820" cy="24701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0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5"/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0" y="-1"/>
            <a:ext cx="2450592" cy="2863281"/>
          </a:xfrm>
          <a:ln>
            <a:noFill/>
          </a:ln>
        </p:spPr>
        <p:txBody>
          <a:bodyPr anchor="ctr" anchorCtr="0"/>
          <a:lstStyle>
            <a:lvl1pPr marL="0" indent="0" algn="ctr">
              <a:buNone/>
              <a:defRPr b="1"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30221" y="3065874"/>
            <a:ext cx="10716768" cy="569387"/>
          </a:xfrm>
        </p:spPr>
        <p:txBody>
          <a:bodyPr>
            <a:spAutoFit/>
          </a:bodyPr>
          <a:lstStyle>
            <a:lvl1pPr algn="r"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1230221" y="3518074"/>
            <a:ext cx="10716768" cy="561301"/>
          </a:xfrm>
        </p:spPr>
        <p:txBody>
          <a:bodyPr>
            <a:normAutofit/>
          </a:bodyPr>
          <a:lstStyle>
            <a:lvl1pPr marL="0" indent="0" algn="r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  <p:sp>
        <p:nvSpPr>
          <p:cNvPr id="14" name="Picture Placeholder 5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0" y="4010112"/>
            <a:ext cx="2450592" cy="2863281"/>
          </a:xfrm>
          <a:ln>
            <a:noFill/>
          </a:ln>
        </p:spPr>
        <p:txBody>
          <a:bodyPr anchor="ctr" anchorCtr="0"/>
          <a:lstStyle>
            <a:lvl1pPr marL="0" indent="0" algn="ctr">
              <a:buNone/>
              <a:defRPr b="1"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15" name="Picture Placeholder 5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2435352" y="-1"/>
            <a:ext cx="2450592" cy="2863281"/>
          </a:xfrm>
          <a:ln>
            <a:noFill/>
          </a:ln>
        </p:spPr>
        <p:txBody>
          <a:bodyPr anchor="ctr" anchorCtr="0"/>
          <a:lstStyle>
            <a:lvl1pPr marL="0" indent="0" algn="ctr">
              <a:buNone/>
              <a:defRPr b="1"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16" name="Picture Placeholder 5"/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2438401" y="4010112"/>
            <a:ext cx="2450592" cy="2863281"/>
          </a:xfrm>
          <a:ln>
            <a:noFill/>
          </a:ln>
        </p:spPr>
        <p:txBody>
          <a:bodyPr anchor="ctr" anchorCtr="0"/>
          <a:lstStyle>
            <a:lvl1pPr marL="0" indent="0" algn="ctr">
              <a:buNone/>
              <a:defRPr b="1"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17" name="Picture Placeholder 5"/>
          <p:cNvSpPr>
            <a:spLocks noGrp="1" noChangeAspect="1"/>
          </p:cNvSpPr>
          <p:nvPr>
            <p:ph type="pic" sz="quarter" idx="18" hasCustomPrompt="1"/>
          </p:nvPr>
        </p:nvSpPr>
        <p:spPr>
          <a:xfrm>
            <a:off x="4870704" y="-1"/>
            <a:ext cx="2450592" cy="2863281"/>
          </a:xfrm>
          <a:ln>
            <a:noFill/>
          </a:ln>
        </p:spPr>
        <p:txBody>
          <a:bodyPr anchor="ctr" anchorCtr="0"/>
          <a:lstStyle>
            <a:lvl1pPr marL="0" indent="0" algn="ctr">
              <a:buNone/>
              <a:defRPr b="1"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18" name="Picture Placeholder 5"/>
          <p:cNvSpPr>
            <a:spLocks noGrp="1" noChangeAspect="1"/>
          </p:cNvSpPr>
          <p:nvPr>
            <p:ph type="pic" sz="quarter" idx="19" hasCustomPrompt="1"/>
          </p:nvPr>
        </p:nvSpPr>
        <p:spPr>
          <a:xfrm>
            <a:off x="4876803" y="4010112"/>
            <a:ext cx="2450592" cy="2863281"/>
          </a:xfrm>
          <a:ln>
            <a:noFill/>
          </a:ln>
        </p:spPr>
        <p:txBody>
          <a:bodyPr anchor="ctr" anchorCtr="0"/>
          <a:lstStyle>
            <a:lvl1pPr marL="0" indent="0" algn="ctr">
              <a:buNone/>
              <a:defRPr b="1"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19" name="Picture Placeholder 5"/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7306056" y="-1"/>
            <a:ext cx="2450592" cy="2863281"/>
          </a:xfrm>
          <a:ln>
            <a:noFill/>
          </a:ln>
        </p:spPr>
        <p:txBody>
          <a:bodyPr anchor="ctr" anchorCtr="0"/>
          <a:lstStyle>
            <a:lvl1pPr marL="0" indent="0" algn="ctr">
              <a:buNone/>
              <a:defRPr b="1"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0" name="Picture Placeholder 5"/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7315204" y="4010112"/>
            <a:ext cx="2450592" cy="2863281"/>
          </a:xfrm>
          <a:ln>
            <a:noFill/>
          </a:ln>
        </p:spPr>
        <p:txBody>
          <a:bodyPr anchor="ctr" anchorCtr="0"/>
          <a:lstStyle>
            <a:lvl1pPr marL="0" indent="0" algn="ctr">
              <a:buNone/>
              <a:defRPr b="1"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1" name="Picture Placeholder 5"/>
          <p:cNvSpPr>
            <a:spLocks noGrp="1" noChangeAspect="1"/>
          </p:cNvSpPr>
          <p:nvPr>
            <p:ph type="pic" sz="quarter" idx="22" hasCustomPrompt="1"/>
          </p:nvPr>
        </p:nvSpPr>
        <p:spPr>
          <a:xfrm>
            <a:off x="9741408" y="-1"/>
            <a:ext cx="2450592" cy="2863281"/>
          </a:xfrm>
          <a:ln>
            <a:noFill/>
          </a:ln>
        </p:spPr>
        <p:txBody>
          <a:bodyPr anchor="ctr" anchorCtr="0"/>
          <a:lstStyle>
            <a:lvl1pPr marL="0" indent="0" algn="ctr">
              <a:buNone/>
              <a:defRPr b="1"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2" name="Picture Placeholder 5"/>
          <p:cNvSpPr>
            <a:spLocks noGrp="1" noChangeAspect="1"/>
          </p:cNvSpPr>
          <p:nvPr>
            <p:ph type="pic" sz="quarter" idx="23" hasCustomPrompt="1"/>
          </p:nvPr>
        </p:nvSpPr>
        <p:spPr>
          <a:xfrm>
            <a:off x="9753603" y="4010112"/>
            <a:ext cx="2450592" cy="2863281"/>
          </a:xfrm>
          <a:ln>
            <a:noFill/>
          </a:ln>
        </p:spPr>
        <p:txBody>
          <a:bodyPr anchor="ctr" anchorCtr="0"/>
          <a:lstStyle>
            <a:lvl1pPr marL="0" indent="0" algn="ctr">
              <a:buNone/>
              <a:defRPr b="1"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Manif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-307873"/>
            <a:ext cx="12192000" cy="357834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Lato Light" panose="020F030202020403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49300" y="1791773"/>
            <a:ext cx="10693400" cy="1470025"/>
          </a:xfrm>
        </p:spPr>
        <p:txBody>
          <a:bodyPr anchor="b">
            <a:normAutofit/>
          </a:bodyPr>
          <a:lstStyle>
            <a:lvl1pPr algn="l">
              <a:defRPr sz="3735" b="0">
                <a:ln w="6350" cmpd="sng">
                  <a:noFill/>
                </a:ln>
                <a:solidFill>
                  <a:schemeClr val="tx2"/>
                </a:solidFill>
                <a:latin typeface="Lato Light" panose="020F0302020204030203" pitchFamily="34" charset="0"/>
                <a:cs typeface="Gotham Medium"/>
              </a:defRPr>
            </a:lvl1pPr>
          </a:lstStyle>
          <a:p>
            <a:r>
              <a:rPr lang="en-US" dirty="0" smtClean="0"/>
              <a:t>Heading goes here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49300" y="3316647"/>
            <a:ext cx="10693400" cy="2671600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buNone/>
              <a:defRPr sz="1865" b="0" i="0" baseline="0">
                <a:solidFill>
                  <a:schemeClr val="bg1"/>
                </a:solidFill>
                <a:latin typeface="Lato Light" panose="020F0302020204030203" pitchFamily="34" charset="0"/>
                <a:cs typeface="Gotham Light"/>
              </a:defRPr>
            </a:lvl1pPr>
            <a:lvl2pPr marL="609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8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Paragraph text goes here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751417" y="-307873"/>
            <a:ext cx="3220219" cy="1693328"/>
          </a:xfrm>
          <a:solidFill>
            <a:schemeClr val="accent3">
              <a:lumMod val="75000"/>
            </a:schemeClr>
          </a:solidFill>
        </p:spPr>
        <p:txBody>
          <a:bodyPr wrap="none" lIns="91440" tIns="73152" rIns="91440" bIns="73152" anchor="b" anchorCtr="0"/>
          <a:lstStyle>
            <a:lvl1pPr marL="0" indent="0">
              <a:buNone/>
              <a:defRPr baseline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lvl="0"/>
            <a:r>
              <a:rPr lang="en-US" dirty="0" smtClean="0"/>
              <a:t>Category Text</a:t>
            </a:r>
            <a:endParaRPr lang="en-US" dirty="0"/>
          </a:p>
        </p:txBody>
      </p:sp>
      <p:sp>
        <p:nvSpPr>
          <p:cNvPr id="6" name="Slide Number Placeholder 3"/>
          <p:cNvSpPr txBox="1"/>
          <p:nvPr/>
        </p:nvSpPr>
        <p:spPr>
          <a:xfrm>
            <a:off x="736601" y="6431280"/>
            <a:ext cx="487680" cy="42672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en-US"/>
            </a:defPPr>
            <a:lvl1pPr algn="ctr">
              <a:defRPr sz="1000">
                <a:solidFill>
                  <a:srgbClr val="FFFFFF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/>
            <a:fld id="{93D61182-44B0-D747-8108-FDA0C13481D9}" type="slidenum">
              <a:rPr lang="en-US" sz="1335" smtClean="0">
                <a:latin typeface="Lato Light" panose="020F0302020204030203" pitchFamily="34" charset="0"/>
                <a:cs typeface="Gotham Book"/>
              </a:rPr>
            </a:fld>
            <a:endParaRPr lang="en-US" sz="1335" dirty="0">
              <a:latin typeface="Lato Light" panose="020F0302020204030203" pitchFamily="34" charset="0"/>
              <a:cs typeface="Gotham Book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afterEffect" p14:presetBounceEnd="71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1000">
                                          <p:cBhvr additive="base">
                                            <p:cTn id="7" dur="7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1000">
                                          <p:cBhvr additive="base">
                                            <p:cTn id="8" dur="7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 animBg="1"/>
        </p:bldLst>
      </p:timing>
    </mc:Fallback>
  </mc:AlternateContent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633576" y="1500614"/>
            <a:ext cx="6811241" cy="4580495"/>
          </a:xfrm>
        </p:spPr>
        <p:txBody>
          <a:bodyPr>
            <a:normAutofit/>
          </a:bodyPr>
          <a:lstStyle>
            <a:lvl1pPr marL="0" indent="0">
              <a:buNone/>
              <a:defRPr sz="1865">
                <a:latin typeface="Lato Light" panose="020F0302020204030203" pitchFamily="34" charset="0"/>
              </a:defRPr>
            </a:lvl1pPr>
            <a:lvl2pPr marL="461645" indent="-230505">
              <a:buFont typeface="Arial" panose="020B0604020202020204"/>
              <a:buChar char="•"/>
              <a:defRPr sz="1865">
                <a:latin typeface="Lato Light" panose="020F0302020204030203" pitchFamily="34" charset="0"/>
              </a:defRPr>
            </a:lvl2pPr>
            <a:lvl3pPr>
              <a:defRPr sz="1865">
                <a:latin typeface="Lato Light" panose="020F0302020204030203" pitchFamily="34" charset="0"/>
              </a:defRPr>
            </a:lvl3pPr>
            <a:lvl4pPr>
              <a:defRPr sz="1865">
                <a:latin typeface="Lato Light" panose="020F0302020204030203" pitchFamily="34" charset="0"/>
              </a:defRPr>
            </a:lvl4pPr>
            <a:lvl5pPr>
              <a:defRPr sz="1865">
                <a:latin typeface="Lato Light" panose="020F0302020204030203" pitchFamily="34" charset="0"/>
              </a:defRPr>
            </a:lvl5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  <a:p>
            <a:pPr lvl="2"/>
            <a:r>
              <a:rPr lang="ko-KR" altLang="en-US" smtClean="0"/>
              <a:t>셋째 수준</a:t>
            </a:r>
            <a:endParaRPr lang="ko-KR" altLang="en-US" smtClean="0"/>
          </a:p>
          <a:p>
            <a:pPr lvl="3"/>
            <a:r>
              <a:rPr lang="ko-KR" altLang="en-US" smtClean="0"/>
              <a:t>넷째 수준</a:t>
            </a:r>
            <a:endParaRPr lang="ko-KR" altLang="en-US" smtClean="0"/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Picture Placeholder 5"/>
          <p:cNvSpPr>
            <a:spLocks noGrp="1"/>
          </p:cNvSpPr>
          <p:nvPr>
            <p:ph type="pic" sz="quarter" idx="14" hasCustomPrompt="1"/>
          </p:nvPr>
        </p:nvSpPr>
        <p:spPr>
          <a:xfrm>
            <a:off x="-16127" y="1603667"/>
            <a:ext cx="4251161" cy="2013908"/>
          </a:xfrm>
          <a:ln>
            <a:solidFill>
              <a:schemeClr val="tx1"/>
            </a:solidFill>
          </a:ln>
        </p:spPr>
        <p:txBody>
          <a:bodyPr anchor="ctr" anchorCtr="0"/>
          <a:lstStyle>
            <a:lvl1pPr marL="0" indent="0" algn="ctr">
              <a:buNone/>
              <a:defRPr b="1"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5" hasCustomPrompt="1"/>
          </p:nvPr>
        </p:nvSpPr>
        <p:spPr>
          <a:xfrm>
            <a:off x="711201" y="4002425"/>
            <a:ext cx="3523833" cy="2078684"/>
          </a:xfrm>
        </p:spPr>
        <p:txBody>
          <a:bodyPr>
            <a:normAutofit/>
          </a:bodyPr>
          <a:lstStyle>
            <a:lvl1pPr marL="0" indent="0">
              <a:buNone/>
              <a:defRPr sz="1865">
                <a:latin typeface="Lato Light" panose="020F0302020204030203" pitchFamily="34" charset="0"/>
              </a:defRPr>
            </a:lvl1pPr>
            <a:lvl2pPr marL="461645" indent="-230505">
              <a:buFont typeface="Arial" panose="020B0604020202020204"/>
              <a:buChar char="•"/>
              <a:defRPr sz="1865"/>
            </a:lvl2pPr>
            <a:lvl3pPr>
              <a:defRPr sz="1865"/>
            </a:lvl3pPr>
            <a:lvl4pPr>
              <a:defRPr sz="1865"/>
            </a:lvl4pPr>
            <a:lvl5pPr>
              <a:defRPr sz="1865"/>
            </a:lvl5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9777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747950" y="1503441"/>
            <a:ext cx="5147492" cy="4525963"/>
          </a:xfrm>
        </p:spPr>
        <p:txBody>
          <a:bodyPr>
            <a:normAutofit/>
          </a:bodyPr>
          <a:lstStyle>
            <a:lvl1pPr>
              <a:defRPr sz="2400">
                <a:latin typeface="Lato Light" panose="020F0302020204030203" pitchFamily="34" charset="0"/>
              </a:defRPr>
            </a:lvl1pPr>
            <a:lvl2pPr>
              <a:defRPr sz="2400">
                <a:latin typeface="Lato Light" panose="020F0302020204030203" pitchFamily="34" charset="0"/>
              </a:defRPr>
            </a:lvl2pPr>
            <a:lvl3pPr>
              <a:defRPr sz="2135">
                <a:latin typeface="Lato Light" panose="020F0302020204030203" pitchFamily="34" charset="0"/>
              </a:defRPr>
            </a:lvl3pPr>
            <a:lvl4pPr>
              <a:defRPr sz="1865">
                <a:latin typeface="Lato Light" panose="020F0302020204030203" pitchFamily="34" charset="0"/>
              </a:defRPr>
            </a:lvl4pPr>
            <a:lvl5pPr>
              <a:defRPr sz="1865">
                <a:latin typeface="Lato Light" panose="020F0302020204030203" pitchFamily="34" charset="0"/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  <a:p>
            <a:pPr lvl="2"/>
            <a:r>
              <a:rPr lang="ko-KR" altLang="en-US" smtClean="0"/>
              <a:t>셋째 수준</a:t>
            </a:r>
            <a:endParaRPr lang="ko-KR" altLang="en-US" smtClean="0"/>
          </a:p>
          <a:p>
            <a:pPr lvl="3"/>
            <a:r>
              <a:rPr lang="ko-KR" altLang="en-US" smtClean="0"/>
              <a:t>넷째 수준</a:t>
            </a:r>
            <a:endParaRPr lang="ko-KR" altLang="en-US" smtClean="0"/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316134" y="1503441"/>
            <a:ext cx="5147492" cy="4525963"/>
          </a:xfrm>
        </p:spPr>
        <p:txBody>
          <a:bodyPr>
            <a:normAutofit/>
          </a:bodyPr>
          <a:lstStyle>
            <a:lvl1pPr>
              <a:defRPr sz="2400">
                <a:latin typeface="Lato Light" panose="020F0302020204030203" pitchFamily="34" charset="0"/>
              </a:defRPr>
            </a:lvl1pPr>
            <a:lvl2pPr>
              <a:defRPr sz="2400">
                <a:latin typeface="Lato Light" panose="020F0302020204030203" pitchFamily="34" charset="0"/>
              </a:defRPr>
            </a:lvl2pPr>
            <a:lvl3pPr>
              <a:defRPr sz="2135">
                <a:latin typeface="Lato Light" panose="020F0302020204030203" pitchFamily="34" charset="0"/>
              </a:defRPr>
            </a:lvl3pPr>
            <a:lvl4pPr>
              <a:defRPr sz="1865">
                <a:latin typeface="Lato Light" panose="020F0302020204030203" pitchFamily="34" charset="0"/>
              </a:defRPr>
            </a:lvl4pPr>
            <a:lvl5pPr>
              <a:defRPr sz="1865">
                <a:latin typeface="Lato Light" panose="020F0302020204030203" pitchFamily="34" charset="0"/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  <a:p>
            <a:pPr lvl="2"/>
            <a:r>
              <a:rPr lang="ko-KR" altLang="en-US" smtClean="0"/>
              <a:t>셋째 수준</a:t>
            </a:r>
            <a:endParaRPr lang="ko-KR" altLang="en-US" smtClean="0"/>
          </a:p>
          <a:p>
            <a:pPr lvl="3"/>
            <a:r>
              <a:rPr lang="ko-KR" altLang="en-US" smtClean="0"/>
              <a:t>넷째 수준</a:t>
            </a:r>
            <a:endParaRPr lang="ko-KR" altLang="en-US" smtClean="0"/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9777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ictur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41892" y="51313"/>
            <a:ext cx="10708216" cy="968771"/>
          </a:xfrm>
        </p:spPr>
        <p:txBody>
          <a:bodyPr/>
          <a:lstStyle>
            <a:lvl1pPr algn="l"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747950" y="1503441"/>
            <a:ext cx="3939196" cy="4185299"/>
          </a:xfrm>
        </p:spPr>
        <p:txBody>
          <a:bodyPr>
            <a:normAutofit/>
          </a:bodyPr>
          <a:lstStyle>
            <a:lvl1pPr>
              <a:defRPr sz="1865">
                <a:latin typeface="Lato Light" panose="020F0302020204030203" pitchFamily="34" charset="0"/>
              </a:defRPr>
            </a:lvl1pPr>
            <a:lvl2pPr>
              <a:defRPr sz="1865">
                <a:latin typeface="Lato Light" panose="020F0302020204030203" pitchFamily="34" charset="0"/>
              </a:defRPr>
            </a:lvl2pPr>
            <a:lvl3pPr>
              <a:defRPr sz="1600">
                <a:latin typeface="Lato Light" panose="020F0302020204030203" pitchFamily="34" charset="0"/>
              </a:defRPr>
            </a:lvl3pPr>
            <a:lvl4pPr>
              <a:defRPr sz="1465">
                <a:latin typeface="Lato Light" panose="020F0302020204030203" pitchFamily="34" charset="0"/>
              </a:defRPr>
            </a:lvl4pPr>
            <a:lvl5pPr>
              <a:defRPr sz="1465">
                <a:latin typeface="Lato Light" panose="020F0302020204030203" pitchFamily="34" charset="0"/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  <a:p>
            <a:pPr lvl="2"/>
            <a:r>
              <a:rPr lang="ko-KR" altLang="en-US" smtClean="0"/>
              <a:t>셋째 수준</a:t>
            </a:r>
            <a:endParaRPr lang="ko-KR" altLang="en-US" smtClean="0"/>
          </a:p>
          <a:p>
            <a:pPr lvl="3"/>
            <a:r>
              <a:rPr lang="ko-KR" altLang="en-US" smtClean="0"/>
              <a:t>넷째 수준</a:t>
            </a:r>
            <a:endParaRPr lang="ko-KR" altLang="en-US" smtClean="0"/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9777" y="979865"/>
            <a:ext cx="10712449" cy="450849"/>
          </a:xfrm>
        </p:spPr>
        <p:txBody>
          <a:bodyPr>
            <a:normAutofit/>
          </a:bodyPr>
          <a:lstStyle>
            <a:lvl1pPr marL="0" indent="0" algn="l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4" hasCustomPrompt="1"/>
          </p:nvPr>
        </p:nvSpPr>
        <p:spPr>
          <a:xfrm>
            <a:off x="5012267" y="1571414"/>
            <a:ext cx="7179733" cy="4091093"/>
          </a:xfrm>
        </p:spPr>
        <p:txBody>
          <a:bodyPr anchor="ctr" anchorCtr="0"/>
          <a:lstStyle>
            <a:lvl1pPr marL="0" indent="0" algn="ctr">
              <a:buNone/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ictur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41892" y="48768"/>
            <a:ext cx="10708216" cy="968771"/>
          </a:xfrm>
        </p:spPr>
        <p:txBody>
          <a:bodyPr/>
          <a:lstStyle>
            <a:lvl1pPr algn="l"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7505622" y="1503441"/>
            <a:ext cx="3939196" cy="4185299"/>
          </a:xfrm>
        </p:spPr>
        <p:txBody>
          <a:bodyPr>
            <a:normAutofit/>
          </a:bodyPr>
          <a:lstStyle>
            <a:lvl1pPr>
              <a:defRPr sz="1865">
                <a:latin typeface="Lato Light" panose="020F0302020204030203" pitchFamily="34" charset="0"/>
              </a:defRPr>
            </a:lvl1pPr>
            <a:lvl2pPr>
              <a:defRPr sz="1865">
                <a:latin typeface="Lato Light" panose="020F0302020204030203" pitchFamily="34" charset="0"/>
              </a:defRPr>
            </a:lvl2pPr>
            <a:lvl3pPr>
              <a:defRPr sz="1600">
                <a:latin typeface="Lato Light" panose="020F0302020204030203" pitchFamily="34" charset="0"/>
              </a:defRPr>
            </a:lvl3pPr>
            <a:lvl4pPr>
              <a:defRPr sz="1465">
                <a:latin typeface="Lato Light" panose="020F0302020204030203" pitchFamily="34" charset="0"/>
              </a:defRPr>
            </a:lvl4pPr>
            <a:lvl5pPr>
              <a:defRPr sz="1465">
                <a:latin typeface="Lato Light" panose="020F0302020204030203" pitchFamily="34" charset="0"/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  <a:p>
            <a:pPr lvl="2"/>
            <a:r>
              <a:rPr lang="ko-KR" altLang="en-US" smtClean="0"/>
              <a:t>셋째 수준</a:t>
            </a:r>
            <a:endParaRPr lang="ko-KR" altLang="en-US" smtClean="0"/>
          </a:p>
          <a:p>
            <a:pPr lvl="3"/>
            <a:r>
              <a:rPr lang="ko-KR" altLang="en-US" smtClean="0"/>
              <a:t>넷째 수준</a:t>
            </a:r>
            <a:endParaRPr lang="ko-KR" altLang="en-US" smtClean="0"/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1571414"/>
            <a:ext cx="7179733" cy="4091093"/>
          </a:xfrm>
        </p:spPr>
        <p:txBody>
          <a:bodyPr anchor="ctr" anchorCtr="0"/>
          <a:lstStyle>
            <a:lvl1pPr marL="0" indent="0" algn="ctr">
              <a:buNone/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9777" y="979865"/>
            <a:ext cx="10712449" cy="450849"/>
          </a:xfrm>
        </p:spPr>
        <p:txBody>
          <a:bodyPr>
            <a:normAutofit/>
          </a:bodyPr>
          <a:lstStyle>
            <a:lvl1pPr marL="0" indent="0" algn="l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Picture and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5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</p:spPr>
        <p:txBody>
          <a:bodyPr anchor="ctr" anchorCtr="0"/>
          <a:lstStyle>
            <a:lvl1pPr marL="0" indent="0" algn="ctr">
              <a:buNone/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4009814"/>
            <a:ext cx="12192000" cy="1498447"/>
          </a:xfrm>
          <a:solidFill>
            <a:schemeClr val="bg1">
              <a:alpha val="35000"/>
            </a:schemeClr>
          </a:solidFill>
        </p:spPr>
        <p:txBody>
          <a:bodyPr lIns="548640" tIns="137160" rIns="548640" bIns="502920" anchor="t" anchorCtr="0"/>
          <a:lstStyle>
            <a:lvl1pPr algn="l">
              <a:defRPr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63695" y="4665253"/>
            <a:ext cx="10712449" cy="301878"/>
          </a:xfrm>
        </p:spPr>
        <p:txBody>
          <a:bodyPr>
            <a:spAutoFit/>
          </a:bodyPr>
          <a:lstStyle>
            <a:lvl1pPr marL="0" indent="0" algn="l">
              <a:buNone/>
              <a:defRPr sz="1865">
                <a:solidFill>
                  <a:srgbClr val="FFFFFF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  <p:sp>
        <p:nvSpPr>
          <p:cNvPr id="5" name="Slide Number Placeholder 3"/>
          <p:cNvSpPr txBox="1"/>
          <p:nvPr userDrawn="1"/>
        </p:nvSpPr>
        <p:spPr>
          <a:xfrm>
            <a:off x="736601" y="6431280"/>
            <a:ext cx="487680" cy="426720"/>
          </a:xfrm>
          <a:prstGeom prst="rect">
            <a:avLst/>
          </a:prstGeom>
          <a:solidFill>
            <a:srgbClr val="6F6F6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en-US"/>
            </a:defPPr>
            <a:lvl1pPr algn="ctr">
              <a:defRPr sz="1000">
                <a:solidFill>
                  <a:srgbClr val="FFFFFF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/>
            <a:fld id="{93D61182-44B0-D747-8108-FDA0C13481D9}" type="slidenum">
              <a:rPr lang="en-US" sz="1335" smtClean="0">
                <a:latin typeface="Lato Light" panose="020F0302020204030203" pitchFamily="34" charset="0"/>
                <a:cs typeface="Gotham Book"/>
              </a:rPr>
            </a:fld>
            <a:endParaRPr lang="en-US" sz="1335" dirty="0">
              <a:latin typeface="Lato Light" panose="020F0302020204030203" pitchFamily="34" charset="0"/>
              <a:cs typeface="Gotham Book"/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24642" y="6530551"/>
            <a:ext cx="1431820" cy="24701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a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36601" y="48768"/>
            <a:ext cx="10708216" cy="968771"/>
          </a:xfrm>
        </p:spPr>
        <p:txBody>
          <a:bodyPr/>
          <a:lstStyle>
            <a:lvl1pPr algn="ctr"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51417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751416" y="4913079"/>
            <a:ext cx="10689168" cy="229807"/>
          </a:xfrm>
        </p:spPr>
        <p:txBody>
          <a:bodyPr wrap="square" tIns="0">
            <a:spAutoFit/>
          </a:bodyPr>
          <a:lstStyle>
            <a:lvl1pPr marL="0" indent="0" algn="ctr">
              <a:lnSpc>
                <a:spcPct val="92000"/>
              </a:lnSpc>
              <a:buNone/>
              <a:defRPr sz="1600">
                <a:latin typeface="Lato Light" panose="020F0302020204030203" pitchFamily="34" charset="0"/>
              </a:defRPr>
            </a:lvl1pPr>
            <a:lvl2pPr marL="230505" indent="0">
              <a:buNone/>
              <a:defRPr sz="1865"/>
            </a:lvl2pPr>
            <a:lvl3pPr>
              <a:defRPr sz="1600"/>
            </a:lvl3pPr>
            <a:lvl4pPr>
              <a:defRPr sz="1465"/>
            </a:lvl4pPr>
            <a:lvl5pPr>
              <a:defRPr sz="1465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1571414"/>
            <a:ext cx="12192000" cy="3237653"/>
          </a:xfrm>
        </p:spPr>
        <p:txBody>
          <a:bodyPr anchor="ctr" anchorCtr="0"/>
          <a:lstStyle>
            <a:lvl1pPr marL="0" indent="0" algn="ctr">
              <a:buNone/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 with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51417" y="1535113"/>
            <a:ext cx="5107572" cy="639763"/>
          </a:xfrm>
        </p:spPr>
        <p:txBody>
          <a:bodyPr anchor="b">
            <a:normAutofit/>
          </a:bodyPr>
          <a:lstStyle>
            <a:lvl1pPr marL="0" indent="0">
              <a:buNone/>
              <a:defRPr sz="2665" b="0" i="0">
                <a:ln>
                  <a:noFill/>
                </a:ln>
                <a:latin typeface="Lato Light" panose="020F0302020204030203" pitchFamily="34" charset="0"/>
                <a:cs typeface="Gotham Book"/>
              </a:defRPr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751417" y="2174875"/>
            <a:ext cx="5107572" cy="3951288"/>
          </a:xfrm>
        </p:spPr>
        <p:txBody>
          <a:bodyPr>
            <a:normAutofit/>
          </a:bodyPr>
          <a:lstStyle>
            <a:lvl1pPr>
              <a:defRPr sz="2400">
                <a:latin typeface="Lato Light" panose="020F0302020204030203" pitchFamily="34" charset="0"/>
              </a:defRPr>
            </a:lvl1pPr>
            <a:lvl2pPr>
              <a:defRPr sz="2135">
                <a:latin typeface="Lato Light" panose="020F0302020204030203" pitchFamily="34" charset="0"/>
              </a:defRPr>
            </a:lvl2pPr>
            <a:lvl3pPr>
              <a:defRPr sz="1865">
                <a:latin typeface="Lato Light" panose="020F0302020204030203" pitchFamily="34" charset="0"/>
              </a:defRPr>
            </a:lvl3pPr>
            <a:lvl4pPr>
              <a:defRPr sz="1600">
                <a:latin typeface="Lato Light" panose="020F0302020204030203" pitchFamily="34" charset="0"/>
              </a:defRPr>
            </a:lvl4pPr>
            <a:lvl5pPr>
              <a:defRPr sz="1600">
                <a:latin typeface="Lato Light" panose="020F0302020204030203" pitchFamily="34" charset="0"/>
              </a:defRPr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  <a:p>
            <a:pPr lvl="2"/>
            <a:r>
              <a:rPr lang="ko-KR" altLang="en-US" smtClean="0"/>
              <a:t>셋째 수준</a:t>
            </a:r>
            <a:endParaRPr lang="ko-KR" altLang="en-US" smtClean="0"/>
          </a:p>
          <a:p>
            <a:pPr lvl="3"/>
            <a:r>
              <a:rPr lang="ko-KR" altLang="en-US" smtClean="0"/>
              <a:t>넷째 수준</a:t>
            </a:r>
            <a:endParaRPr lang="ko-KR" altLang="en-US" smtClean="0"/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193369" y="1535113"/>
            <a:ext cx="5251449" cy="639763"/>
          </a:xfrm>
        </p:spPr>
        <p:txBody>
          <a:bodyPr anchor="b">
            <a:normAutofit/>
          </a:bodyPr>
          <a:lstStyle>
            <a:lvl1pPr marL="0" indent="0">
              <a:buNone/>
              <a:defRPr sz="2665" b="0" i="0">
                <a:ln>
                  <a:noFill/>
                </a:ln>
                <a:latin typeface="Lato Light" panose="020F0302020204030203" pitchFamily="34" charset="0"/>
                <a:cs typeface="Gotham Book"/>
              </a:defRPr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193369" y="2174875"/>
            <a:ext cx="5251449" cy="3951288"/>
          </a:xfrm>
        </p:spPr>
        <p:txBody>
          <a:bodyPr>
            <a:normAutofit/>
          </a:bodyPr>
          <a:lstStyle>
            <a:lvl1pPr>
              <a:defRPr sz="2400">
                <a:latin typeface="Lato Light" panose="020F0302020204030203" pitchFamily="34" charset="0"/>
              </a:defRPr>
            </a:lvl1pPr>
            <a:lvl2pPr>
              <a:defRPr sz="2135">
                <a:latin typeface="Lato Light" panose="020F0302020204030203" pitchFamily="34" charset="0"/>
              </a:defRPr>
            </a:lvl2pPr>
            <a:lvl3pPr>
              <a:defRPr sz="1865">
                <a:latin typeface="Lato Light" panose="020F0302020204030203" pitchFamily="34" charset="0"/>
              </a:defRPr>
            </a:lvl3pPr>
            <a:lvl4pPr>
              <a:defRPr sz="1600">
                <a:latin typeface="Lato Light" panose="020F0302020204030203" pitchFamily="34" charset="0"/>
              </a:defRPr>
            </a:lvl4pPr>
            <a:lvl5pPr>
              <a:defRPr sz="1600">
                <a:latin typeface="Lato Light" panose="020F0302020204030203" pitchFamily="34" charset="0"/>
              </a:defRPr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  <a:p>
            <a:pPr lvl="2"/>
            <a:r>
              <a:rPr lang="ko-KR" altLang="en-US" smtClean="0"/>
              <a:t>셋째 수준</a:t>
            </a:r>
            <a:endParaRPr lang="ko-KR" altLang="en-US" smtClean="0"/>
          </a:p>
          <a:p>
            <a:pPr lvl="3"/>
            <a:r>
              <a:rPr lang="ko-KR" altLang="en-US" smtClean="0"/>
              <a:t>넷째 수준</a:t>
            </a:r>
            <a:endParaRPr lang="ko-KR" altLang="en-US" smtClean="0"/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51417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51417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p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 userDrawn="1"/>
        </p:nvGrpSpPr>
        <p:grpSpPr bwMode="black">
          <a:xfrm>
            <a:off x="-4233" y="-27713"/>
            <a:ext cx="12196233" cy="6506633"/>
            <a:chOff x="-3175" y="0"/>
            <a:chExt cx="9147175" cy="4956175"/>
          </a:xfrm>
          <a:solidFill>
            <a:srgbClr val="000000">
              <a:alpha val="14902"/>
            </a:srgbClr>
          </a:solidFill>
        </p:grpSpPr>
        <p:sp>
          <p:nvSpPr>
            <p:cNvPr id="6" name="Freeform 6"/>
            <p:cNvSpPr/>
            <p:nvPr userDrawn="1"/>
          </p:nvSpPr>
          <p:spPr bwMode="black">
            <a:xfrm>
              <a:off x="1601788" y="4940300"/>
              <a:ext cx="9525" cy="15875"/>
            </a:xfrm>
            <a:custGeom>
              <a:avLst/>
              <a:gdLst>
                <a:gd name="T0" fmla="*/ 0 w 6"/>
                <a:gd name="T1" fmla="*/ 0 h 10"/>
                <a:gd name="T2" fmla="*/ 0 w 6"/>
                <a:gd name="T3" fmla="*/ 6 h 10"/>
                <a:gd name="T4" fmla="*/ 6 w 6"/>
                <a:gd name="T5" fmla="*/ 10 h 10"/>
                <a:gd name="T6" fmla="*/ 2 w 6"/>
                <a:gd name="T7" fmla="*/ 4 h 10"/>
                <a:gd name="T8" fmla="*/ 0 w 6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0">
                  <a:moveTo>
                    <a:pt x="0" y="0"/>
                  </a:moveTo>
                  <a:lnTo>
                    <a:pt x="0" y="6"/>
                  </a:lnTo>
                  <a:lnTo>
                    <a:pt x="6" y="10"/>
                  </a:lnTo>
                  <a:lnTo>
                    <a:pt x="2" y="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7" name="Freeform 7"/>
            <p:cNvSpPr/>
            <p:nvPr userDrawn="1"/>
          </p:nvSpPr>
          <p:spPr bwMode="black">
            <a:xfrm>
              <a:off x="1579563" y="4921250"/>
              <a:ext cx="9525" cy="12700"/>
            </a:xfrm>
            <a:custGeom>
              <a:avLst/>
              <a:gdLst>
                <a:gd name="T0" fmla="*/ 6 w 6"/>
                <a:gd name="T1" fmla="*/ 6 h 8"/>
                <a:gd name="T2" fmla="*/ 6 w 6"/>
                <a:gd name="T3" fmla="*/ 0 h 8"/>
                <a:gd name="T4" fmla="*/ 0 w 6"/>
                <a:gd name="T5" fmla="*/ 8 h 8"/>
                <a:gd name="T6" fmla="*/ 6 w 6"/>
                <a:gd name="T7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8">
                  <a:moveTo>
                    <a:pt x="6" y="6"/>
                  </a:moveTo>
                  <a:lnTo>
                    <a:pt x="6" y="0"/>
                  </a:lnTo>
                  <a:lnTo>
                    <a:pt x="0" y="8"/>
                  </a:lnTo>
                  <a:lnTo>
                    <a:pt x="6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8" name="Freeform 8"/>
            <p:cNvSpPr/>
            <p:nvPr userDrawn="1"/>
          </p:nvSpPr>
          <p:spPr bwMode="black">
            <a:xfrm>
              <a:off x="1582738" y="4895850"/>
              <a:ext cx="12700" cy="25400"/>
            </a:xfrm>
            <a:custGeom>
              <a:avLst/>
              <a:gdLst>
                <a:gd name="T0" fmla="*/ 8 w 8"/>
                <a:gd name="T1" fmla="*/ 10 h 16"/>
                <a:gd name="T2" fmla="*/ 0 w 8"/>
                <a:gd name="T3" fmla="*/ 0 h 16"/>
                <a:gd name="T4" fmla="*/ 4 w 8"/>
                <a:gd name="T5" fmla="*/ 16 h 16"/>
                <a:gd name="T6" fmla="*/ 6 w 8"/>
                <a:gd name="T7" fmla="*/ 16 h 16"/>
                <a:gd name="T8" fmla="*/ 8 w 8"/>
                <a:gd name="T9" fmla="*/ 1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6">
                  <a:moveTo>
                    <a:pt x="8" y="10"/>
                  </a:moveTo>
                  <a:lnTo>
                    <a:pt x="0" y="0"/>
                  </a:lnTo>
                  <a:lnTo>
                    <a:pt x="4" y="16"/>
                  </a:lnTo>
                  <a:lnTo>
                    <a:pt x="6" y="16"/>
                  </a:lnTo>
                  <a:lnTo>
                    <a:pt x="8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9" name="Freeform 9"/>
            <p:cNvSpPr/>
            <p:nvPr userDrawn="1"/>
          </p:nvSpPr>
          <p:spPr bwMode="black">
            <a:xfrm>
              <a:off x="1563688" y="4876800"/>
              <a:ext cx="19050" cy="12700"/>
            </a:xfrm>
            <a:custGeom>
              <a:avLst/>
              <a:gdLst>
                <a:gd name="T0" fmla="*/ 0 w 12"/>
                <a:gd name="T1" fmla="*/ 2 h 8"/>
                <a:gd name="T2" fmla="*/ 10 w 12"/>
                <a:gd name="T3" fmla="*/ 8 h 8"/>
                <a:gd name="T4" fmla="*/ 12 w 12"/>
                <a:gd name="T5" fmla="*/ 0 h 8"/>
                <a:gd name="T6" fmla="*/ 0 w 12"/>
                <a:gd name="T7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8">
                  <a:moveTo>
                    <a:pt x="0" y="2"/>
                  </a:moveTo>
                  <a:lnTo>
                    <a:pt x="10" y="8"/>
                  </a:lnTo>
                  <a:lnTo>
                    <a:pt x="12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0" name="Freeform 10"/>
            <p:cNvSpPr/>
            <p:nvPr userDrawn="1"/>
          </p:nvSpPr>
          <p:spPr bwMode="black">
            <a:xfrm>
              <a:off x="1563688" y="4848225"/>
              <a:ext cx="6350" cy="9525"/>
            </a:xfrm>
            <a:custGeom>
              <a:avLst/>
              <a:gdLst>
                <a:gd name="T0" fmla="*/ 4 w 4"/>
                <a:gd name="T1" fmla="*/ 6 h 6"/>
                <a:gd name="T2" fmla="*/ 0 w 4"/>
                <a:gd name="T3" fmla="*/ 0 h 6"/>
                <a:gd name="T4" fmla="*/ 0 w 4"/>
                <a:gd name="T5" fmla="*/ 4 h 6"/>
                <a:gd name="T6" fmla="*/ 4 w 4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6">
                  <a:moveTo>
                    <a:pt x="4" y="6"/>
                  </a:moveTo>
                  <a:lnTo>
                    <a:pt x="0" y="0"/>
                  </a:lnTo>
                  <a:lnTo>
                    <a:pt x="0" y="4"/>
                  </a:lnTo>
                  <a:lnTo>
                    <a:pt x="4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1" name="Freeform 11"/>
            <p:cNvSpPr/>
            <p:nvPr userDrawn="1"/>
          </p:nvSpPr>
          <p:spPr bwMode="black">
            <a:xfrm>
              <a:off x="1563688" y="4797425"/>
              <a:ext cx="6350" cy="12700"/>
            </a:xfrm>
            <a:custGeom>
              <a:avLst/>
              <a:gdLst>
                <a:gd name="T0" fmla="*/ 0 w 4"/>
                <a:gd name="T1" fmla="*/ 8 h 8"/>
                <a:gd name="T2" fmla="*/ 4 w 4"/>
                <a:gd name="T3" fmla="*/ 4 h 8"/>
                <a:gd name="T4" fmla="*/ 0 w 4"/>
                <a:gd name="T5" fmla="*/ 0 h 8"/>
                <a:gd name="T6" fmla="*/ 0 w 4"/>
                <a:gd name="T7" fmla="*/ 2 h 8"/>
                <a:gd name="T8" fmla="*/ 0 w 4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8">
                  <a:moveTo>
                    <a:pt x="0" y="8"/>
                  </a:moveTo>
                  <a:lnTo>
                    <a:pt x="4" y="4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2" name="Freeform 12"/>
            <p:cNvSpPr/>
            <p:nvPr userDrawn="1"/>
          </p:nvSpPr>
          <p:spPr bwMode="black">
            <a:xfrm>
              <a:off x="1563688" y="4778375"/>
              <a:ext cx="9525" cy="22225"/>
            </a:xfrm>
            <a:custGeom>
              <a:avLst/>
              <a:gdLst>
                <a:gd name="T0" fmla="*/ 2 w 6"/>
                <a:gd name="T1" fmla="*/ 0 h 14"/>
                <a:gd name="T2" fmla="*/ 0 w 6"/>
                <a:gd name="T3" fmla="*/ 2 h 14"/>
                <a:gd name="T4" fmla="*/ 6 w 6"/>
                <a:gd name="T5" fmla="*/ 14 h 14"/>
                <a:gd name="T6" fmla="*/ 2 w 6"/>
                <a:gd name="T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4">
                  <a:moveTo>
                    <a:pt x="2" y="0"/>
                  </a:moveTo>
                  <a:lnTo>
                    <a:pt x="0" y="2"/>
                  </a:lnTo>
                  <a:lnTo>
                    <a:pt x="6" y="14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3" name="Freeform 13"/>
            <p:cNvSpPr/>
            <p:nvPr userDrawn="1"/>
          </p:nvSpPr>
          <p:spPr bwMode="black">
            <a:xfrm>
              <a:off x="1589088" y="4756150"/>
              <a:ext cx="6350" cy="9525"/>
            </a:xfrm>
            <a:custGeom>
              <a:avLst/>
              <a:gdLst>
                <a:gd name="T0" fmla="*/ 2 w 4"/>
                <a:gd name="T1" fmla="*/ 0 h 6"/>
                <a:gd name="T2" fmla="*/ 0 w 4"/>
                <a:gd name="T3" fmla="*/ 2 h 6"/>
                <a:gd name="T4" fmla="*/ 4 w 4"/>
                <a:gd name="T5" fmla="*/ 6 h 6"/>
                <a:gd name="T6" fmla="*/ 2 w 4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6">
                  <a:moveTo>
                    <a:pt x="2" y="0"/>
                  </a:moveTo>
                  <a:lnTo>
                    <a:pt x="0" y="2"/>
                  </a:lnTo>
                  <a:lnTo>
                    <a:pt x="4" y="6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4" name="Freeform 14"/>
            <p:cNvSpPr/>
            <p:nvPr userDrawn="1"/>
          </p:nvSpPr>
          <p:spPr bwMode="black">
            <a:xfrm>
              <a:off x="8956675" y="4232275"/>
              <a:ext cx="184150" cy="279400"/>
            </a:xfrm>
            <a:custGeom>
              <a:avLst/>
              <a:gdLst>
                <a:gd name="T0" fmla="*/ 86 w 116"/>
                <a:gd name="T1" fmla="*/ 82 h 176"/>
                <a:gd name="T2" fmla="*/ 68 w 116"/>
                <a:gd name="T3" fmla="*/ 74 h 176"/>
                <a:gd name="T4" fmla="*/ 64 w 116"/>
                <a:gd name="T5" fmla="*/ 54 h 176"/>
                <a:gd name="T6" fmla="*/ 54 w 116"/>
                <a:gd name="T7" fmla="*/ 46 h 176"/>
                <a:gd name="T8" fmla="*/ 54 w 116"/>
                <a:gd name="T9" fmla="*/ 58 h 176"/>
                <a:gd name="T10" fmla="*/ 46 w 116"/>
                <a:gd name="T11" fmla="*/ 58 h 176"/>
                <a:gd name="T12" fmla="*/ 48 w 116"/>
                <a:gd name="T13" fmla="*/ 48 h 176"/>
                <a:gd name="T14" fmla="*/ 40 w 116"/>
                <a:gd name="T15" fmla="*/ 38 h 176"/>
                <a:gd name="T16" fmla="*/ 42 w 116"/>
                <a:gd name="T17" fmla="*/ 38 h 176"/>
                <a:gd name="T18" fmla="*/ 36 w 116"/>
                <a:gd name="T19" fmla="*/ 20 h 176"/>
                <a:gd name="T20" fmla="*/ 16 w 116"/>
                <a:gd name="T21" fmla="*/ 8 h 176"/>
                <a:gd name="T22" fmla="*/ 14 w 116"/>
                <a:gd name="T23" fmla="*/ 10 h 176"/>
                <a:gd name="T24" fmla="*/ 10 w 116"/>
                <a:gd name="T25" fmla="*/ 0 h 176"/>
                <a:gd name="T26" fmla="*/ 0 w 116"/>
                <a:gd name="T27" fmla="*/ 2 h 176"/>
                <a:gd name="T28" fmla="*/ 12 w 116"/>
                <a:gd name="T29" fmla="*/ 24 h 176"/>
                <a:gd name="T30" fmla="*/ 16 w 116"/>
                <a:gd name="T31" fmla="*/ 28 h 176"/>
                <a:gd name="T32" fmla="*/ 18 w 116"/>
                <a:gd name="T33" fmla="*/ 34 h 176"/>
                <a:gd name="T34" fmla="*/ 28 w 116"/>
                <a:gd name="T35" fmla="*/ 48 h 176"/>
                <a:gd name="T36" fmla="*/ 32 w 116"/>
                <a:gd name="T37" fmla="*/ 46 h 176"/>
                <a:gd name="T38" fmla="*/ 32 w 116"/>
                <a:gd name="T39" fmla="*/ 56 h 176"/>
                <a:gd name="T40" fmla="*/ 36 w 116"/>
                <a:gd name="T41" fmla="*/ 64 h 176"/>
                <a:gd name="T42" fmla="*/ 38 w 116"/>
                <a:gd name="T43" fmla="*/ 64 h 176"/>
                <a:gd name="T44" fmla="*/ 38 w 116"/>
                <a:gd name="T45" fmla="*/ 66 h 176"/>
                <a:gd name="T46" fmla="*/ 42 w 116"/>
                <a:gd name="T47" fmla="*/ 70 h 176"/>
                <a:gd name="T48" fmla="*/ 42 w 116"/>
                <a:gd name="T49" fmla="*/ 86 h 176"/>
                <a:gd name="T50" fmla="*/ 40 w 116"/>
                <a:gd name="T51" fmla="*/ 86 h 176"/>
                <a:gd name="T52" fmla="*/ 36 w 116"/>
                <a:gd name="T53" fmla="*/ 104 h 176"/>
                <a:gd name="T54" fmla="*/ 26 w 116"/>
                <a:gd name="T55" fmla="*/ 110 h 176"/>
                <a:gd name="T56" fmla="*/ 20 w 116"/>
                <a:gd name="T57" fmla="*/ 118 h 176"/>
                <a:gd name="T58" fmla="*/ 48 w 116"/>
                <a:gd name="T59" fmla="*/ 138 h 176"/>
                <a:gd name="T60" fmla="*/ 48 w 116"/>
                <a:gd name="T61" fmla="*/ 150 h 176"/>
                <a:gd name="T62" fmla="*/ 38 w 116"/>
                <a:gd name="T63" fmla="*/ 166 h 176"/>
                <a:gd name="T64" fmla="*/ 58 w 116"/>
                <a:gd name="T65" fmla="*/ 176 h 176"/>
                <a:gd name="T66" fmla="*/ 80 w 116"/>
                <a:gd name="T67" fmla="*/ 146 h 176"/>
                <a:gd name="T68" fmla="*/ 88 w 116"/>
                <a:gd name="T69" fmla="*/ 128 h 176"/>
                <a:gd name="T70" fmla="*/ 84 w 116"/>
                <a:gd name="T71" fmla="*/ 120 h 176"/>
                <a:gd name="T72" fmla="*/ 90 w 116"/>
                <a:gd name="T73" fmla="*/ 116 h 176"/>
                <a:gd name="T74" fmla="*/ 106 w 116"/>
                <a:gd name="T75" fmla="*/ 114 h 176"/>
                <a:gd name="T76" fmla="*/ 106 w 116"/>
                <a:gd name="T77" fmla="*/ 102 h 176"/>
                <a:gd name="T78" fmla="*/ 112 w 116"/>
                <a:gd name="T79" fmla="*/ 100 h 176"/>
                <a:gd name="T80" fmla="*/ 116 w 116"/>
                <a:gd name="T81" fmla="*/ 76 h 176"/>
                <a:gd name="T82" fmla="*/ 104 w 116"/>
                <a:gd name="T83" fmla="*/ 70 h 176"/>
                <a:gd name="T84" fmla="*/ 86 w 116"/>
                <a:gd name="T85" fmla="*/ 82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16" h="176">
                  <a:moveTo>
                    <a:pt x="86" y="82"/>
                  </a:moveTo>
                  <a:lnTo>
                    <a:pt x="68" y="74"/>
                  </a:lnTo>
                  <a:lnTo>
                    <a:pt x="64" y="54"/>
                  </a:lnTo>
                  <a:lnTo>
                    <a:pt x="54" y="46"/>
                  </a:lnTo>
                  <a:lnTo>
                    <a:pt x="54" y="58"/>
                  </a:lnTo>
                  <a:lnTo>
                    <a:pt x="46" y="58"/>
                  </a:lnTo>
                  <a:lnTo>
                    <a:pt x="48" y="48"/>
                  </a:lnTo>
                  <a:lnTo>
                    <a:pt x="40" y="38"/>
                  </a:lnTo>
                  <a:lnTo>
                    <a:pt x="42" y="38"/>
                  </a:lnTo>
                  <a:lnTo>
                    <a:pt x="36" y="20"/>
                  </a:lnTo>
                  <a:lnTo>
                    <a:pt x="16" y="8"/>
                  </a:lnTo>
                  <a:lnTo>
                    <a:pt x="14" y="10"/>
                  </a:lnTo>
                  <a:lnTo>
                    <a:pt x="10" y="0"/>
                  </a:lnTo>
                  <a:lnTo>
                    <a:pt x="0" y="2"/>
                  </a:lnTo>
                  <a:lnTo>
                    <a:pt x="12" y="24"/>
                  </a:lnTo>
                  <a:lnTo>
                    <a:pt x="16" y="28"/>
                  </a:lnTo>
                  <a:lnTo>
                    <a:pt x="18" y="34"/>
                  </a:lnTo>
                  <a:lnTo>
                    <a:pt x="28" y="48"/>
                  </a:lnTo>
                  <a:lnTo>
                    <a:pt x="32" y="46"/>
                  </a:lnTo>
                  <a:lnTo>
                    <a:pt x="32" y="56"/>
                  </a:lnTo>
                  <a:lnTo>
                    <a:pt x="36" y="64"/>
                  </a:lnTo>
                  <a:lnTo>
                    <a:pt x="38" y="64"/>
                  </a:lnTo>
                  <a:lnTo>
                    <a:pt x="38" y="66"/>
                  </a:lnTo>
                  <a:lnTo>
                    <a:pt x="42" y="70"/>
                  </a:lnTo>
                  <a:lnTo>
                    <a:pt x="42" y="86"/>
                  </a:lnTo>
                  <a:lnTo>
                    <a:pt x="40" y="86"/>
                  </a:lnTo>
                  <a:lnTo>
                    <a:pt x="36" y="104"/>
                  </a:lnTo>
                  <a:lnTo>
                    <a:pt x="26" y="110"/>
                  </a:lnTo>
                  <a:lnTo>
                    <a:pt x="20" y="118"/>
                  </a:lnTo>
                  <a:lnTo>
                    <a:pt x="48" y="138"/>
                  </a:lnTo>
                  <a:lnTo>
                    <a:pt x="48" y="150"/>
                  </a:lnTo>
                  <a:lnTo>
                    <a:pt x="38" y="166"/>
                  </a:lnTo>
                  <a:lnTo>
                    <a:pt x="58" y="176"/>
                  </a:lnTo>
                  <a:lnTo>
                    <a:pt x="80" y="146"/>
                  </a:lnTo>
                  <a:lnTo>
                    <a:pt x="88" y="128"/>
                  </a:lnTo>
                  <a:lnTo>
                    <a:pt x="84" y="120"/>
                  </a:lnTo>
                  <a:lnTo>
                    <a:pt x="90" y="116"/>
                  </a:lnTo>
                  <a:lnTo>
                    <a:pt x="106" y="114"/>
                  </a:lnTo>
                  <a:lnTo>
                    <a:pt x="106" y="102"/>
                  </a:lnTo>
                  <a:lnTo>
                    <a:pt x="112" y="100"/>
                  </a:lnTo>
                  <a:lnTo>
                    <a:pt x="116" y="76"/>
                  </a:lnTo>
                  <a:lnTo>
                    <a:pt x="104" y="70"/>
                  </a:lnTo>
                  <a:lnTo>
                    <a:pt x="86" y="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5" name="Freeform 15"/>
            <p:cNvSpPr/>
            <p:nvPr userDrawn="1"/>
          </p:nvSpPr>
          <p:spPr bwMode="black">
            <a:xfrm>
              <a:off x="8766175" y="4457700"/>
              <a:ext cx="247650" cy="266700"/>
            </a:xfrm>
            <a:custGeom>
              <a:avLst/>
              <a:gdLst>
                <a:gd name="T0" fmla="*/ 150 w 156"/>
                <a:gd name="T1" fmla="*/ 14 h 168"/>
                <a:gd name="T2" fmla="*/ 148 w 156"/>
                <a:gd name="T3" fmla="*/ 12 h 168"/>
                <a:gd name="T4" fmla="*/ 146 w 156"/>
                <a:gd name="T5" fmla="*/ 12 h 168"/>
                <a:gd name="T6" fmla="*/ 134 w 156"/>
                <a:gd name="T7" fmla="*/ 20 h 168"/>
                <a:gd name="T8" fmla="*/ 124 w 156"/>
                <a:gd name="T9" fmla="*/ 0 h 168"/>
                <a:gd name="T10" fmla="*/ 112 w 156"/>
                <a:gd name="T11" fmla="*/ 16 h 168"/>
                <a:gd name="T12" fmla="*/ 108 w 156"/>
                <a:gd name="T13" fmla="*/ 28 h 168"/>
                <a:gd name="T14" fmla="*/ 98 w 156"/>
                <a:gd name="T15" fmla="*/ 36 h 168"/>
                <a:gd name="T16" fmla="*/ 88 w 156"/>
                <a:gd name="T17" fmla="*/ 60 h 168"/>
                <a:gd name="T18" fmla="*/ 56 w 156"/>
                <a:gd name="T19" fmla="*/ 86 h 168"/>
                <a:gd name="T20" fmla="*/ 38 w 156"/>
                <a:gd name="T21" fmla="*/ 92 h 168"/>
                <a:gd name="T22" fmla="*/ 24 w 156"/>
                <a:gd name="T23" fmla="*/ 112 h 168"/>
                <a:gd name="T24" fmla="*/ 24 w 156"/>
                <a:gd name="T25" fmla="*/ 114 h 168"/>
                <a:gd name="T26" fmla="*/ 24 w 156"/>
                <a:gd name="T27" fmla="*/ 112 h 168"/>
                <a:gd name="T28" fmla="*/ 16 w 156"/>
                <a:gd name="T29" fmla="*/ 116 h 168"/>
                <a:gd name="T30" fmla="*/ 16 w 156"/>
                <a:gd name="T31" fmla="*/ 124 h 168"/>
                <a:gd name="T32" fmla="*/ 14 w 156"/>
                <a:gd name="T33" fmla="*/ 124 h 168"/>
                <a:gd name="T34" fmla="*/ 10 w 156"/>
                <a:gd name="T35" fmla="*/ 132 h 168"/>
                <a:gd name="T36" fmla="*/ 14 w 156"/>
                <a:gd name="T37" fmla="*/ 134 h 168"/>
                <a:gd name="T38" fmla="*/ 14 w 156"/>
                <a:gd name="T39" fmla="*/ 136 h 168"/>
                <a:gd name="T40" fmla="*/ 0 w 156"/>
                <a:gd name="T41" fmla="*/ 146 h 168"/>
                <a:gd name="T42" fmla="*/ 8 w 156"/>
                <a:gd name="T43" fmla="*/ 146 h 168"/>
                <a:gd name="T44" fmla="*/ 8 w 156"/>
                <a:gd name="T45" fmla="*/ 146 h 168"/>
                <a:gd name="T46" fmla="*/ 10 w 156"/>
                <a:gd name="T47" fmla="*/ 148 h 168"/>
                <a:gd name="T48" fmla="*/ 8 w 156"/>
                <a:gd name="T49" fmla="*/ 152 h 168"/>
                <a:gd name="T50" fmla="*/ 28 w 156"/>
                <a:gd name="T51" fmla="*/ 152 h 168"/>
                <a:gd name="T52" fmla="*/ 30 w 156"/>
                <a:gd name="T53" fmla="*/ 158 h 168"/>
                <a:gd name="T54" fmla="*/ 56 w 156"/>
                <a:gd name="T55" fmla="*/ 168 h 168"/>
                <a:gd name="T56" fmla="*/ 68 w 156"/>
                <a:gd name="T57" fmla="*/ 162 h 168"/>
                <a:gd name="T58" fmla="*/ 90 w 156"/>
                <a:gd name="T59" fmla="*/ 146 h 168"/>
                <a:gd name="T60" fmla="*/ 102 w 156"/>
                <a:gd name="T61" fmla="*/ 96 h 168"/>
                <a:gd name="T62" fmla="*/ 106 w 156"/>
                <a:gd name="T63" fmla="*/ 98 h 168"/>
                <a:gd name="T64" fmla="*/ 120 w 156"/>
                <a:gd name="T65" fmla="*/ 88 h 168"/>
                <a:gd name="T66" fmla="*/ 130 w 156"/>
                <a:gd name="T67" fmla="*/ 92 h 168"/>
                <a:gd name="T68" fmla="*/ 134 w 156"/>
                <a:gd name="T69" fmla="*/ 88 h 168"/>
                <a:gd name="T70" fmla="*/ 128 w 156"/>
                <a:gd name="T71" fmla="*/ 82 h 168"/>
                <a:gd name="T72" fmla="*/ 130 w 156"/>
                <a:gd name="T73" fmla="*/ 72 h 168"/>
                <a:gd name="T74" fmla="*/ 138 w 156"/>
                <a:gd name="T75" fmla="*/ 64 h 168"/>
                <a:gd name="T76" fmla="*/ 156 w 156"/>
                <a:gd name="T77" fmla="*/ 38 h 168"/>
                <a:gd name="T78" fmla="*/ 154 w 156"/>
                <a:gd name="T79" fmla="*/ 22 h 168"/>
                <a:gd name="T80" fmla="*/ 156 w 156"/>
                <a:gd name="T81" fmla="*/ 18 h 168"/>
                <a:gd name="T82" fmla="*/ 150 w 156"/>
                <a:gd name="T83" fmla="*/ 14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56" h="168">
                  <a:moveTo>
                    <a:pt x="150" y="14"/>
                  </a:moveTo>
                  <a:lnTo>
                    <a:pt x="148" y="12"/>
                  </a:lnTo>
                  <a:lnTo>
                    <a:pt x="146" y="12"/>
                  </a:lnTo>
                  <a:lnTo>
                    <a:pt x="134" y="20"/>
                  </a:lnTo>
                  <a:lnTo>
                    <a:pt x="124" y="0"/>
                  </a:lnTo>
                  <a:lnTo>
                    <a:pt x="112" y="16"/>
                  </a:lnTo>
                  <a:lnTo>
                    <a:pt x="108" y="28"/>
                  </a:lnTo>
                  <a:lnTo>
                    <a:pt x="98" y="36"/>
                  </a:lnTo>
                  <a:lnTo>
                    <a:pt x="88" y="60"/>
                  </a:lnTo>
                  <a:lnTo>
                    <a:pt x="56" y="86"/>
                  </a:lnTo>
                  <a:lnTo>
                    <a:pt x="38" y="92"/>
                  </a:lnTo>
                  <a:lnTo>
                    <a:pt x="24" y="112"/>
                  </a:lnTo>
                  <a:lnTo>
                    <a:pt x="24" y="114"/>
                  </a:lnTo>
                  <a:lnTo>
                    <a:pt x="24" y="112"/>
                  </a:lnTo>
                  <a:lnTo>
                    <a:pt x="16" y="116"/>
                  </a:lnTo>
                  <a:lnTo>
                    <a:pt x="16" y="124"/>
                  </a:lnTo>
                  <a:lnTo>
                    <a:pt x="14" y="124"/>
                  </a:lnTo>
                  <a:lnTo>
                    <a:pt x="10" y="132"/>
                  </a:lnTo>
                  <a:lnTo>
                    <a:pt x="14" y="134"/>
                  </a:lnTo>
                  <a:lnTo>
                    <a:pt x="14" y="136"/>
                  </a:lnTo>
                  <a:lnTo>
                    <a:pt x="0" y="146"/>
                  </a:lnTo>
                  <a:lnTo>
                    <a:pt x="8" y="146"/>
                  </a:lnTo>
                  <a:lnTo>
                    <a:pt x="8" y="146"/>
                  </a:lnTo>
                  <a:lnTo>
                    <a:pt x="10" y="148"/>
                  </a:lnTo>
                  <a:lnTo>
                    <a:pt x="8" y="152"/>
                  </a:lnTo>
                  <a:lnTo>
                    <a:pt x="28" y="152"/>
                  </a:lnTo>
                  <a:lnTo>
                    <a:pt x="30" y="158"/>
                  </a:lnTo>
                  <a:lnTo>
                    <a:pt x="56" y="168"/>
                  </a:lnTo>
                  <a:lnTo>
                    <a:pt x="68" y="162"/>
                  </a:lnTo>
                  <a:lnTo>
                    <a:pt x="90" y="146"/>
                  </a:lnTo>
                  <a:lnTo>
                    <a:pt x="102" y="96"/>
                  </a:lnTo>
                  <a:lnTo>
                    <a:pt x="106" y="98"/>
                  </a:lnTo>
                  <a:lnTo>
                    <a:pt x="120" y="88"/>
                  </a:lnTo>
                  <a:lnTo>
                    <a:pt x="130" y="92"/>
                  </a:lnTo>
                  <a:lnTo>
                    <a:pt x="134" y="88"/>
                  </a:lnTo>
                  <a:lnTo>
                    <a:pt x="128" y="82"/>
                  </a:lnTo>
                  <a:lnTo>
                    <a:pt x="130" y="72"/>
                  </a:lnTo>
                  <a:lnTo>
                    <a:pt x="138" y="64"/>
                  </a:lnTo>
                  <a:lnTo>
                    <a:pt x="156" y="38"/>
                  </a:lnTo>
                  <a:lnTo>
                    <a:pt x="154" y="22"/>
                  </a:lnTo>
                  <a:lnTo>
                    <a:pt x="156" y="18"/>
                  </a:lnTo>
                  <a:lnTo>
                    <a:pt x="15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6" name="Freeform 16"/>
            <p:cNvSpPr/>
            <p:nvPr userDrawn="1"/>
          </p:nvSpPr>
          <p:spPr bwMode="black">
            <a:xfrm>
              <a:off x="8804275" y="4714875"/>
              <a:ext cx="28575" cy="34925"/>
            </a:xfrm>
            <a:custGeom>
              <a:avLst/>
              <a:gdLst>
                <a:gd name="T0" fmla="*/ 6 w 18"/>
                <a:gd name="T1" fmla="*/ 0 h 22"/>
                <a:gd name="T2" fmla="*/ 0 w 18"/>
                <a:gd name="T3" fmla="*/ 22 h 22"/>
                <a:gd name="T4" fmla="*/ 18 w 18"/>
                <a:gd name="T5" fmla="*/ 14 h 22"/>
                <a:gd name="T6" fmla="*/ 12 w 18"/>
                <a:gd name="T7" fmla="*/ 2 h 22"/>
                <a:gd name="T8" fmla="*/ 6 w 18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22">
                  <a:moveTo>
                    <a:pt x="6" y="0"/>
                  </a:moveTo>
                  <a:lnTo>
                    <a:pt x="0" y="22"/>
                  </a:lnTo>
                  <a:lnTo>
                    <a:pt x="18" y="14"/>
                  </a:lnTo>
                  <a:lnTo>
                    <a:pt x="12" y="2"/>
                  </a:ln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7" name="Freeform 17"/>
            <p:cNvSpPr/>
            <p:nvPr userDrawn="1"/>
          </p:nvSpPr>
          <p:spPr bwMode="black">
            <a:xfrm>
              <a:off x="6184900" y="2847975"/>
              <a:ext cx="73025" cy="123825"/>
            </a:xfrm>
            <a:custGeom>
              <a:avLst/>
              <a:gdLst>
                <a:gd name="T0" fmla="*/ 16 w 46"/>
                <a:gd name="T1" fmla="*/ 2 h 78"/>
                <a:gd name="T2" fmla="*/ 10 w 46"/>
                <a:gd name="T3" fmla="*/ 0 h 78"/>
                <a:gd name="T4" fmla="*/ 4 w 46"/>
                <a:gd name="T5" fmla="*/ 4 h 78"/>
                <a:gd name="T6" fmla="*/ 10 w 46"/>
                <a:gd name="T7" fmla="*/ 8 h 78"/>
                <a:gd name="T8" fmla="*/ 8 w 46"/>
                <a:gd name="T9" fmla="*/ 10 h 78"/>
                <a:gd name="T10" fmla="*/ 4 w 46"/>
                <a:gd name="T11" fmla="*/ 32 h 78"/>
                <a:gd name="T12" fmla="*/ 0 w 46"/>
                <a:gd name="T13" fmla="*/ 32 h 78"/>
                <a:gd name="T14" fmla="*/ 4 w 46"/>
                <a:gd name="T15" fmla="*/ 60 h 78"/>
                <a:gd name="T16" fmla="*/ 10 w 46"/>
                <a:gd name="T17" fmla="*/ 76 h 78"/>
                <a:gd name="T18" fmla="*/ 24 w 46"/>
                <a:gd name="T19" fmla="*/ 78 h 78"/>
                <a:gd name="T20" fmla="*/ 46 w 46"/>
                <a:gd name="T21" fmla="*/ 62 h 78"/>
                <a:gd name="T22" fmla="*/ 46 w 46"/>
                <a:gd name="T23" fmla="*/ 44 h 78"/>
                <a:gd name="T24" fmla="*/ 28 w 46"/>
                <a:gd name="T25" fmla="*/ 12 h 78"/>
                <a:gd name="T26" fmla="*/ 16 w 46"/>
                <a:gd name="T27" fmla="*/ 2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6" h="78">
                  <a:moveTo>
                    <a:pt x="16" y="2"/>
                  </a:moveTo>
                  <a:lnTo>
                    <a:pt x="10" y="0"/>
                  </a:lnTo>
                  <a:lnTo>
                    <a:pt x="4" y="4"/>
                  </a:lnTo>
                  <a:lnTo>
                    <a:pt x="10" y="8"/>
                  </a:lnTo>
                  <a:lnTo>
                    <a:pt x="8" y="10"/>
                  </a:lnTo>
                  <a:lnTo>
                    <a:pt x="4" y="32"/>
                  </a:lnTo>
                  <a:lnTo>
                    <a:pt x="0" y="32"/>
                  </a:lnTo>
                  <a:lnTo>
                    <a:pt x="4" y="60"/>
                  </a:lnTo>
                  <a:lnTo>
                    <a:pt x="10" y="76"/>
                  </a:lnTo>
                  <a:lnTo>
                    <a:pt x="24" y="78"/>
                  </a:lnTo>
                  <a:lnTo>
                    <a:pt x="46" y="62"/>
                  </a:lnTo>
                  <a:lnTo>
                    <a:pt x="46" y="44"/>
                  </a:lnTo>
                  <a:lnTo>
                    <a:pt x="28" y="12"/>
                  </a:lnTo>
                  <a:lnTo>
                    <a:pt x="16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8" name="Freeform 18"/>
            <p:cNvSpPr/>
            <p:nvPr userDrawn="1"/>
          </p:nvSpPr>
          <p:spPr bwMode="black">
            <a:xfrm>
              <a:off x="1801813" y="2581275"/>
              <a:ext cx="57150" cy="25400"/>
            </a:xfrm>
            <a:custGeom>
              <a:avLst/>
              <a:gdLst>
                <a:gd name="T0" fmla="*/ 0 w 36"/>
                <a:gd name="T1" fmla="*/ 8 h 16"/>
                <a:gd name="T2" fmla="*/ 6 w 36"/>
                <a:gd name="T3" fmla="*/ 16 h 16"/>
                <a:gd name="T4" fmla="*/ 22 w 36"/>
                <a:gd name="T5" fmla="*/ 16 h 16"/>
                <a:gd name="T6" fmla="*/ 36 w 36"/>
                <a:gd name="T7" fmla="*/ 10 h 16"/>
                <a:gd name="T8" fmla="*/ 32 w 36"/>
                <a:gd name="T9" fmla="*/ 0 h 16"/>
                <a:gd name="T10" fmla="*/ 4 w 36"/>
                <a:gd name="T11" fmla="*/ 0 h 16"/>
                <a:gd name="T12" fmla="*/ 0 w 36"/>
                <a:gd name="T13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16">
                  <a:moveTo>
                    <a:pt x="0" y="8"/>
                  </a:moveTo>
                  <a:lnTo>
                    <a:pt x="6" y="16"/>
                  </a:lnTo>
                  <a:lnTo>
                    <a:pt x="22" y="16"/>
                  </a:lnTo>
                  <a:lnTo>
                    <a:pt x="36" y="10"/>
                  </a:lnTo>
                  <a:lnTo>
                    <a:pt x="32" y="0"/>
                  </a:lnTo>
                  <a:lnTo>
                    <a:pt x="4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9" name="Freeform 19"/>
            <p:cNvSpPr/>
            <p:nvPr userDrawn="1"/>
          </p:nvSpPr>
          <p:spPr bwMode="black">
            <a:xfrm>
              <a:off x="9086850" y="1311275"/>
              <a:ext cx="25400" cy="38100"/>
            </a:xfrm>
            <a:custGeom>
              <a:avLst/>
              <a:gdLst>
                <a:gd name="T0" fmla="*/ 14 w 16"/>
                <a:gd name="T1" fmla="*/ 0 h 24"/>
                <a:gd name="T2" fmla="*/ 0 w 16"/>
                <a:gd name="T3" fmla="*/ 24 h 24"/>
                <a:gd name="T4" fmla="*/ 16 w 16"/>
                <a:gd name="T5" fmla="*/ 14 h 24"/>
                <a:gd name="T6" fmla="*/ 14 w 16"/>
                <a:gd name="T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24">
                  <a:moveTo>
                    <a:pt x="14" y="0"/>
                  </a:moveTo>
                  <a:lnTo>
                    <a:pt x="0" y="24"/>
                  </a:lnTo>
                  <a:lnTo>
                    <a:pt x="16" y="14"/>
                  </a:ln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20" name="Freeform 20"/>
            <p:cNvSpPr/>
            <p:nvPr userDrawn="1"/>
          </p:nvSpPr>
          <p:spPr bwMode="black">
            <a:xfrm>
              <a:off x="8953500" y="1279525"/>
              <a:ext cx="38100" cy="15875"/>
            </a:xfrm>
            <a:custGeom>
              <a:avLst/>
              <a:gdLst>
                <a:gd name="T0" fmla="*/ 24 w 24"/>
                <a:gd name="T1" fmla="*/ 2 h 10"/>
                <a:gd name="T2" fmla="*/ 0 w 24"/>
                <a:gd name="T3" fmla="*/ 0 h 10"/>
                <a:gd name="T4" fmla="*/ 0 w 24"/>
                <a:gd name="T5" fmla="*/ 6 h 10"/>
                <a:gd name="T6" fmla="*/ 10 w 24"/>
                <a:gd name="T7" fmla="*/ 10 h 10"/>
                <a:gd name="T8" fmla="*/ 24 w 24"/>
                <a:gd name="T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0">
                  <a:moveTo>
                    <a:pt x="24" y="2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10" y="10"/>
                  </a:lnTo>
                  <a:lnTo>
                    <a:pt x="24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21" name="Freeform 21"/>
            <p:cNvSpPr/>
            <p:nvPr userDrawn="1"/>
          </p:nvSpPr>
          <p:spPr bwMode="black">
            <a:xfrm>
              <a:off x="234950" y="2063750"/>
              <a:ext cx="31750" cy="12700"/>
            </a:xfrm>
            <a:custGeom>
              <a:avLst/>
              <a:gdLst>
                <a:gd name="T0" fmla="*/ 4 w 20"/>
                <a:gd name="T1" fmla="*/ 8 h 8"/>
                <a:gd name="T2" fmla="*/ 20 w 20"/>
                <a:gd name="T3" fmla="*/ 6 h 8"/>
                <a:gd name="T4" fmla="*/ 0 w 20"/>
                <a:gd name="T5" fmla="*/ 0 h 8"/>
                <a:gd name="T6" fmla="*/ 4 w 20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8">
                  <a:moveTo>
                    <a:pt x="4" y="8"/>
                  </a:moveTo>
                  <a:lnTo>
                    <a:pt x="20" y="6"/>
                  </a:lnTo>
                  <a:lnTo>
                    <a:pt x="0" y="0"/>
                  </a:lnTo>
                  <a:lnTo>
                    <a:pt x="4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22" name="Freeform 22"/>
            <p:cNvSpPr/>
            <p:nvPr userDrawn="1"/>
          </p:nvSpPr>
          <p:spPr bwMode="black">
            <a:xfrm>
              <a:off x="1268413" y="2432050"/>
              <a:ext cx="339725" cy="114300"/>
            </a:xfrm>
            <a:custGeom>
              <a:avLst/>
              <a:gdLst>
                <a:gd name="T0" fmla="*/ 214 w 214"/>
                <a:gd name="T1" fmla="*/ 64 h 72"/>
                <a:gd name="T2" fmla="*/ 196 w 214"/>
                <a:gd name="T3" fmla="*/ 52 h 72"/>
                <a:gd name="T4" fmla="*/ 182 w 214"/>
                <a:gd name="T5" fmla="*/ 50 h 72"/>
                <a:gd name="T6" fmla="*/ 182 w 214"/>
                <a:gd name="T7" fmla="*/ 44 h 72"/>
                <a:gd name="T8" fmla="*/ 162 w 214"/>
                <a:gd name="T9" fmla="*/ 38 h 72"/>
                <a:gd name="T10" fmla="*/ 152 w 214"/>
                <a:gd name="T11" fmla="*/ 32 h 72"/>
                <a:gd name="T12" fmla="*/ 146 w 214"/>
                <a:gd name="T13" fmla="*/ 30 h 72"/>
                <a:gd name="T14" fmla="*/ 146 w 214"/>
                <a:gd name="T15" fmla="*/ 24 h 72"/>
                <a:gd name="T16" fmla="*/ 138 w 214"/>
                <a:gd name="T17" fmla="*/ 18 h 72"/>
                <a:gd name="T18" fmla="*/ 124 w 214"/>
                <a:gd name="T19" fmla="*/ 14 h 72"/>
                <a:gd name="T20" fmla="*/ 122 w 214"/>
                <a:gd name="T21" fmla="*/ 18 h 72"/>
                <a:gd name="T22" fmla="*/ 110 w 214"/>
                <a:gd name="T23" fmla="*/ 16 h 72"/>
                <a:gd name="T24" fmla="*/ 98 w 214"/>
                <a:gd name="T25" fmla="*/ 4 h 72"/>
                <a:gd name="T26" fmla="*/ 68 w 214"/>
                <a:gd name="T27" fmla="*/ 0 h 72"/>
                <a:gd name="T28" fmla="*/ 52 w 214"/>
                <a:gd name="T29" fmla="*/ 0 h 72"/>
                <a:gd name="T30" fmla="*/ 26 w 214"/>
                <a:gd name="T31" fmla="*/ 8 h 72"/>
                <a:gd name="T32" fmla="*/ 16 w 214"/>
                <a:gd name="T33" fmla="*/ 14 h 72"/>
                <a:gd name="T34" fmla="*/ 14 w 214"/>
                <a:gd name="T35" fmla="*/ 26 h 72"/>
                <a:gd name="T36" fmla="*/ 0 w 214"/>
                <a:gd name="T37" fmla="*/ 30 h 72"/>
                <a:gd name="T38" fmla="*/ 16 w 214"/>
                <a:gd name="T39" fmla="*/ 34 h 72"/>
                <a:gd name="T40" fmla="*/ 28 w 214"/>
                <a:gd name="T41" fmla="*/ 26 h 72"/>
                <a:gd name="T42" fmla="*/ 40 w 214"/>
                <a:gd name="T43" fmla="*/ 24 h 72"/>
                <a:gd name="T44" fmla="*/ 48 w 214"/>
                <a:gd name="T45" fmla="*/ 16 h 72"/>
                <a:gd name="T46" fmla="*/ 60 w 214"/>
                <a:gd name="T47" fmla="*/ 16 h 72"/>
                <a:gd name="T48" fmla="*/ 56 w 214"/>
                <a:gd name="T49" fmla="*/ 20 h 72"/>
                <a:gd name="T50" fmla="*/ 60 w 214"/>
                <a:gd name="T51" fmla="*/ 26 h 72"/>
                <a:gd name="T52" fmla="*/ 88 w 214"/>
                <a:gd name="T53" fmla="*/ 28 h 72"/>
                <a:gd name="T54" fmla="*/ 100 w 214"/>
                <a:gd name="T55" fmla="*/ 38 h 72"/>
                <a:gd name="T56" fmla="*/ 122 w 214"/>
                <a:gd name="T57" fmla="*/ 40 h 72"/>
                <a:gd name="T58" fmla="*/ 134 w 214"/>
                <a:gd name="T59" fmla="*/ 56 h 72"/>
                <a:gd name="T60" fmla="*/ 150 w 214"/>
                <a:gd name="T61" fmla="*/ 58 h 72"/>
                <a:gd name="T62" fmla="*/ 138 w 214"/>
                <a:gd name="T63" fmla="*/ 70 h 72"/>
                <a:gd name="T64" fmla="*/ 140 w 214"/>
                <a:gd name="T65" fmla="*/ 72 h 72"/>
                <a:gd name="T66" fmla="*/ 144 w 214"/>
                <a:gd name="T67" fmla="*/ 72 h 72"/>
                <a:gd name="T68" fmla="*/ 188 w 214"/>
                <a:gd name="T69" fmla="*/ 72 h 72"/>
                <a:gd name="T70" fmla="*/ 214 w 214"/>
                <a:gd name="T71" fmla="*/ 64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14" h="72">
                  <a:moveTo>
                    <a:pt x="214" y="64"/>
                  </a:moveTo>
                  <a:lnTo>
                    <a:pt x="196" y="52"/>
                  </a:lnTo>
                  <a:lnTo>
                    <a:pt x="182" y="50"/>
                  </a:lnTo>
                  <a:lnTo>
                    <a:pt x="182" y="44"/>
                  </a:lnTo>
                  <a:lnTo>
                    <a:pt x="162" y="38"/>
                  </a:lnTo>
                  <a:lnTo>
                    <a:pt x="152" y="32"/>
                  </a:lnTo>
                  <a:lnTo>
                    <a:pt x="146" y="30"/>
                  </a:lnTo>
                  <a:lnTo>
                    <a:pt x="146" y="24"/>
                  </a:lnTo>
                  <a:lnTo>
                    <a:pt x="138" y="18"/>
                  </a:lnTo>
                  <a:lnTo>
                    <a:pt x="124" y="14"/>
                  </a:lnTo>
                  <a:lnTo>
                    <a:pt x="122" y="18"/>
                  </a:lnTo>
                  <a:lnTo>
                    <a:pt x="110" y="16"/>
                  </a:lnTo>
                  <a:lnTo>
                    <a:pt x="98" y="4"/>
                  </a:lnTo>
                  <a:lnTo>
                    <a:pt x="68" y="0"/>
                  </a:lnTo>
                  <a:lnTo>
                    <a:pt x="52" y="0"/>
                  </a:lnTo>
                  <a:lnTo>
                    <a:pt x="26" y="8"/>
                  </a:lnTo>
                  <a:lnTo>
                    <a:pt x="16" y="14"/>
                  </a:lnTo>
                  <a:lnTo>
                    <a:pt x="14" y="26"/>
                  </a:lnTo>
                  <a:lnTo>
                    <a:pt x="0" y="30"/>
                  </a:lnTo>
                  <a:lnTo>
                    <a:pt x="16" y="34"/>
                  </a:lnTo>
                  <a:lnTo>
                    <a:pt x="28" y="26"/>
                  </a:lnTo>
                  <a:lnTo>
                    <a:pt x="40" y="24"/>
                  </a:lnTo>
                  <a:lnTo>
                    <a:pt x="48" y="16"/>
                  </a:lnTo>
                  <a:lnTo>
                    <a:pt x="60" y="16"/>
                  </a:lnTo>
                  <a:lnTo>
                    <a:pt x="56" y="20"/>
                  </a:lnTo>
                  <a:lnTo>
                    <a:pt x="60" y="26"/>
                  </a:lnTo>
                  <a:lnTo>
                    <a:pt x="88" y="28"/>
                  </a:lnTo>
                  <a:lnTo>
                    <a:pt x="100" y="38"/>
                  </a:lnTo>
                  <a:lnTo>
                    <a:pt x="122" y="40"/>
                  </a:lnTo>
                  <a:lnTo>
                    <a:pt x="134" y="56"/>
                  </a:lnTo>
                  <a:lnTo>
                    <a:pt x="150" y="58"/>
                  </a:lnTo>
                  <a:lnTo>
                    <a:pt x="138" y="70"/>
                  </a:lnTo>
                  <a:lnTo>
                    <a:pt x="140" y="72"/>
                  </a:lnTo>
                  <a:lnTo>
                    <a:pt x="144" y="72"/>
                  </a:lnTo>
                  <a:lnTo>
                    <a:pt x="188" y="72"/>
                  </a:lnTo>
                  <a:lnTo>
                    <a:pt x="214" y="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23" name="Freeform 23"/>
            <p:cNvSpPr/>
            <p:nvPr userDrawn="1"/>
          </p:nvSpPr>
          <p:spPr bwMode="black">
            <a:xfrm>
              <a:off x="1325563" y="2476500"/>
              <a:ext cx="25400" cy="22225"/>
            </a:xfrm>
            <a:custGeom>
              <a:avLst/>
              <a:gdLst>
                <a:gd name="T0" fmla="*/ 0 w 16"/>
                <a:gd name="T1" fmla="*/ 14 h 14"/>
                <a:gd name="T2" fmla="*/ 16 w 16"/>
                <a:gd name="T3" fmla="*/ 12 h 14"/>
                <a:gd name="T4" fmla="*/ 12 w 16"/>
                <a:gd name="T5" fmla="*/ 0 h 14"/>
                <a:gd name="T6" fmla="*/ 6 w 16"/>
                <a:gd name="T7" fmla="*/ 0 h 14"/>
                <a:gd name="T8" fmla="*/ 0 w 16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4">
                  <a:moveTo>
                    <a:pt x="0" y="14"/>
                  </a:moveTo>
                  <a:lnTo>
                    <a:pt x="16" y="12"/>
                  </a:lnTo>
                  <a:lnTo>
                    <a:pt x="12" y="0"/>
                  </a:lnTo>
                  <a:lnTo>
                    <a:pt x="6" y="0"/>
                  </a:ln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24" name="Freeform 24"/>
            <p:cNvSpPr>
              <a:spLocks noEditPoints="1"/>
            </p:cNvSpPr>
            <p:nvPr userDrawn="1"/>
          </p:nvSpPr>
          <p:spPr bwMode="black">
            <a:xfrm>
              <a:off x="1592263" y="2530475"/>
              <a:ext cx="187325" cy="88900"/>
            </a:xfrm>
            <a:custGeom>
              <a:avLst/>
              <a:gdLst>
                <a:gd name="T0" fmla="*/ 18 w 118"/>
                <a:gd name="T1" fmla="*/ 42 h 56"/>
                <a:gd name="T2" fmla="*/ 32 w 118"/>
                <a:gd name="T3" fmla="*/ 46 h 56"/>
                <a:gd name="T4" fmla="*/ 42 w 118"/>
                <a:gd name="T5" fmla="*/ 42 h 56"/>
                <a:gd name="T6" fmla="*/ 48 w 118"/>
                <a:gd name="T7" fmla="*/ 46 h 56"/>
                <a:gd name="T8" fmla="*/ 56 w 118"/>
                <a:gd name="T9" fmla="*/ 56 h 56"/>
                <a:gd name="T10" fmla="*/ 68 w 118"/>
                <a:gd name="T11" fmla="*/ 40 h 56"/>
                <a:gd name="T12" fmla="*/ 72 w 118"/>
                <a:gd name="T13" fmla="*/ 46 h 56"/>
                <a:gd name="T14" fmla="*/ 92 w 118"/>
                <a:gd name="T15" fmla="*/ 38 h 56"/>
                <a:gd name="T16" fmla="*/ 112 w 118"/>
                <a:gd name="T17" fmla="*/ 42 h 56"/>
                <a:gd name="T18" fmla="*/ 118 w 118"/>
                <a:gd name="T19" fmla="*/ 32 h 56"/>
                <a:gd name="T20" fmla="*/ 108 w 118"/>
                <a:gd name="T21" fmla="*/ 22 h 56"/>
                <a:gd name="T22" fmla="*/ 100 w 118"/>
                <a:gd name="T23" fmla="*/ 22 h 56"/>
                <a:gd name="T24" fmla="*/ 104 w 118"/>
                <a:gd name="T25" fmla="*/ 18 h 56"/>
                <a:gd name="T26" fmla="*/ 90 w 118"/>
                <a:gd name="T27" fmla="*/ 16 h 56"/>
                <a:gd name="T28" fmla="*/ 86 w 118"/>
                <a:gd name="T29" fmla="*/ 10 h 56"/>
                <a:gd name="T30" fmla="*/ 70 w 118"/>
                <a:gd name="T31" fmla="*/ 4 h 56"/>
                <a:gd name="T32" fmla="*/ 52 w 118"/>
                <a:gd name="T33" fmla="*/ 6 h 56"/>
                <a:gd name="T34" fmla="*/ 52 w 118"/>
                <a:gd name="T35" fmla="*/ 4 h 56"/>
                <a:gd name="T36" fmla="*/ 50 w 118"/>
                <a:gd name="T37" fmla="*/ 6 h 56"/>
                <a:gd name="T38" fmla="*/ 46 w 118"/>
                <a:gd name="T39" fmla="*/ 6 h 56"/>
                <a:gd name="T40" fmla="*/ 46 w 118"/>
                <a:gd name="T41" fmla="*/ 6 h 56"/>
                <a:gd name="T42" fmla="*/ 40 w 118"/>
                <a:gd name="T43" fmla="*/ 8 h 56"/>
                <a:gd name="T44" fmla="*/ 34 w 118"/>
                <a:gd name="T45" fmla="*/ 6 h 56"/>
                <a:gd name="T46" fmla="*/ 34 w 118"/>
                <a:gd name="T47" fmla="*/ 4 h 56"/>
                <a:gd name="T48" fmla="*/ 30 w 118"/>
                <a:gd name="T49" fmla="*/ 0 h 56"/>
                <a:gd name="T50" fmla="*/ 28 w 118"/>
                <a:gd name="T51" fmla="*/ 4 h 56"/>
                <a:gd name="T52" fmla="*/ 12 w 118"/>
                <a:gd name="T53" fmla="*/ 12 h 56"/>
                <a:gd name="T54" fmla="*/ 28 w 118"/>
                <a:gd name="T55" fmla="*/ 16 h 56"/>
                <a:gd name="T56" fmla="*/ 28 w 118"/>
                <a:gd name="T57" fmla="*/ 24 h 56"/>
                <a:gd name="T58" fmla="*/ 28 w 118"/>
                <a:gd name="T59" fmla="*/ 24 h 56"/>
                <a:gd name="T60" fmla="*/ 18 w 118"/>
                <a:gd name="T61" fmla="*/ 24 h 56"/>
                <a:gd name="T62" fmla="*/ 22 w 118"/>
                <a:gd name="T63" fmla="*/ 30 h 56"/>
                <a:gd name="T64" fmla="*/ 24 w 118"/>
                <a:gd name="T65" fmla="*/ 32 h 56"/>
                <a:gd name="T66" fmla="*/ 0 w 118"/>
                <a:gd name="T67" fmla="*/ 30 h 56"/>
                <a:gd name="T68" fmla="*/ 0 w 118"/>
                <a:gd name="T69" fmla="*/ 36 h 56"/>
                <a:gd name="T70" fmla="*/ 12 w 118"/>
                <a:gd name="T71" fmla="*/ 48 h 56"/>
                <a:gd name="T72" fmla="*/ 18 w 118"/>
                <a:gd name="T73" fmla="*/ 42 h 56"/>
                <a:gd name="T74" fmla="*/ 36 w 118"/>
                <a:gd name="T75" fmla="*/ 32 h 56"/>
                <a:gd name="T76" fmla="*/ 36 w 118"/>
                <a:gd name="T77" fmla="*/ 32 h 56"/>
                <a:gd name="T78" fmla="*/ 34 w 118"/>
                <a:gd name="T79" fmla="*/ 32 h 56"/>
                <a:gd name="T80" fmla="*/ 34 w 118"/>
                <a:gd name="T81" fmla="*/ 30 h 56"/>
                <a:gd name="T82" fmla="*/ 36 w 118"/>
                <a:gd name="T83" fmla="*/ 32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18" h="56">
                  <a:moveTo>
                    <a:pt x="18" y="42"/>
                  </a:moveTo>
                  <a:lnTo>
                    <a:pt x="32" y="46"/>
                  </a:lnTo>
                  <a:lnTo>
                    <a:pt x="42" y="42"/>
                  </a:lnTo>
                  <a:lnTo>
                    <a:pt x="48" y="46"/>
                  </a:lnTo>
                  <a:lnTo>
                    <a:pt x="56" y="56"/>
                  </a:lnTo>
                  <a:lnTo>
                    <a:pt x="68" y="40"/>
                  </a:lnTo>
                  <a:lnTo>
                    <a:pt x="72" y="46"/>
                  </a:lnTo>
                  <a:lnTo>
                    <a:pt x="92" y="38"/>
                  </a:lnTo>
                  <a:lnTo>
                    <a:pt x="112" y="42"/>
                  </a:lnTo>
                  <a:lnTo>
                    <a:pt x="118" y="32"/>
                  </a:lnTo>
                  <a:lnTo>
                    <a:pt x="108" y="22"/>
                  </a:lnTo>
                  <a:lnTo>
                    <a:pt x="100" y="22"/>
                  </a:lnTo>
                  <a:lnTo>
                    <a:pt x="104" y="18"/>
                  </a:lnTo>
                  <a:lnTo>
                    <a:pt x="90" y="16"/>
                  </a:lnTo>
                  <a:lnTo>
                    <a:pt x="86" y="10"/>
                  </a:lnTo>
                  <a:lnTo>
                    <a:pt x="70" y="4"/>
                  </a:lnTo>
                  <a:lnTo>
                    <a:pt x="52" y="6"/>
                  </a:lnTo>
                  <a:lnTo>
                    <a:pt x="52" y="4"/>
                  </a:lnTo>
                  <a:lnTo>
                    <a:pt x="50" y="6"/>
                  </a:lnTo>
                  <a:lnTo>
                    <a:pt x="46" y="6"/>
                  </a:lnTo>
                  <a:lnTo>
                    <a:pt x="46" y="6"/>
                  </a:lnTo>
                  <a:lnTo>
                    <a:pt x="40" y="8"/>
                  </a:lnTo>
                  <a:lnTo>
                    <a:pt x="34" y="6"/>
                  </a:lnTo>
                  <a:lnTo>
                    <a:pt x="34" y="4"/>
                  </a:lnTo>
                  <a:lnTo>
                    <a:pt x="30" y="0"/>
                  </a:lnTo>
                  <a:lnTo>
                    <a:pt x="28" y="4"/>
                  </a:lnTo>
                  <a:lnTo>
                    <a:pt x="12" y="12"/>
                  </a:lnTo>
                  <a:lnTo>
                    <a:pt x="28" y="16"/>
                  </a:lnTo>
                  <a:lnTo>
                    <a:pt x="28" y="24"/>
                  </a:lnTo>
                  <a:lnTo>
                    <a:pt x="28" y="24"/>
                  </a:lnTo>
                  <a:lnTo>
                    <a:pt x="18" y="24"/>
                  </a:lnTo>
                  <a:lnTo>
                    <a:pt x="22" y="30"/>
                  </a:lnTo>
                  <a:lnTo>
                    <a:pt x="24" y="32"/>
                  </a:lnTo>
                  <a:lnTo>
                    <a:pt x="0" y="30"/>
                  </a:lnTo>
                  <a:lnTo>
                    <a:pt x="0" y="36"/>
                  </a:lnTo>
                  <a:lnTo>
                    <a:pt x="12" y="48"/>
                  </a:lnTo>
                  <a:lnTo>
                    <a:pt x="18" y="42"/>
                  </a:lnTo>
                  <a:close/>
                  <a:moveTo>
                    <a:pt x="36" y="32"/>
                  </a:moveTo>
                  <a:lnTo>
                    <a:pt x="36" y="32"/>
                  </a:lnTo>
                  <a:lnTo>
                    <a:pt x="34" y="32"/>
                  </a:lnTo>
                  <a:lnTo>
                    <a:pt x="34" y="30"/>
                  </a:lnTo>
                  <a:lnTo>
                    <a:pt x="36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25" name="Freeform 25"/>
            <p:cNvSpPr/>
            <p:nvPr userDrawn="1"/>
          </p:nvSpPr>
          <p:spPr bwMode="black">
            <a:xfrm>
              <a:off x="1468438" y="2578100"/>
              <a:ext cx="79375" cy="34925"/>
            </a:xfrm>
            <a:custGeom>
              <a:avLst/>
              <a:gdLst>
                <a:gd name="T0" fmla="*/ 12 w 50"/>
                <a:gd name="T1" fmla="*/ 0 h 22"/>
                <a:gd name="T2" fmla="*/ 0 w 50"/>
                <a:gd name="T3" fmla="*/ 8 h 22"/>
                <a:gd name="T4" fmla="*/ 16 w 50"/>
                <a:gd name="T5" fmla="*/ 20 h 22"/>
                <a:gd name="T6" fmla="*/ 28 w 50"/>
                <a:gd name="T7" fmla="*/ 22 h 22"/>
                <a:gd name="T8" fmla="*/ 36 w 50"/>
                <a:gd name="T9" fmla="*/ 18 h 22"/>
                <a:gd name="T10" fmla="*/ 50 w 50"/>
                <a:gd name="T11" fmla="*/ 18 h 22"/>
                <a:gd name="T12" fmla="*/ 44 w 50"/>
                <a:gd name="T13" fmla="*/ 8 h 22"/>
                <a:gd name="T14" fmla="*/ 28 w 50"/>
                <a:gd name="T15" fmla="*/ 2 h 22"/>
                <a:gd name="T16" fmla="*/ 12 w 50"/>
                <a:gd name="T1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22">
                  <a:moveTo>
                    <a:pt x="12" y="0"/>
                  </a:moveTo>
                  <a:lnTo>
                    <a:pt x="0" y="8"/>
                  </a:lnTo>
                  <a:lnTo>
                    <a:pt x="16" y="20"/>
                  </a:lnTo>
                  <a:lnTo>
                    <a:pt x="28" y="22"/>
                  </a:lnTo>
                  <a:lnTo>
                    <a:pt x="36" y="18"/>
                  </a:lnTo>
                  <a:lnTo>
                    <a:pt x="50" y="18"/>
                  </a:lnTo>
                  <a:lnTo>
                    <a:pt x="44" y="8"/>
                  </a:lnTo>
                  <a:lnTo>
                    <a:pt x="28" y="2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26" name="Freeform 26"/>
            <p:cNvSpPr/>
            <p:nvPr userDrawn="1"/>
          </p:nvSpPr>
          <p:spPr bwMode="black">
            <a:xfrm>
              <a:off x="282575" y="2241550"/>
              <a:ext cx="9525" cy="12700"/>
            </a:xfrm>
            <a:custGeom>
              <a:avLst/>
              <a:gdLst>
                <a:gd name="T0" fmla="*/ 0 w 6"/>
                <a:gd name="T1" fmla="*/ 2 h 8"/>
                <a:gd name="T2" fmla="*/ 2 w 6"/>
                <a:gd name="T3" fmla="*/ 8 h 8"/>
                <a:gd name="T4" fmla="*/ 6 w 6"/>
                <a:gd name="T5" fmla="*/ 6 h 8"/>
                <a:gd name="T6" fmla="*/ 6 w 6"/>
                <a:gd name="T7" fmla="*/ 0 h 8"/>
                <a:gd name="T8" fmla="*/ 2 w 6"/>
                <a:gd name="T9" fmla="*/ 0 h 8"/>
                <a:gd name="T10" fmla="*/ 0 w 6"/>
                <a:gd name="T11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8">
                  <a:moveTo>
                    <a:pt x="0" y="2"/>
                  </a:moveTo>
                  <a:lnTo>
                    <a:pt x="2" y="8"/>
                  </a:lnTo>
                  <a:lnTo>
                    <a:pt x="6" y="6"/>
                  </a:lnTo>
                  <a:lnTo>
                    <a:pt x="6" y="0"/>
                  </a:lnTo>
                  <a:lnTo>
                    <a:pt x="2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27" name="Freeform 27"/>
            <p:cNvSpPr/>
            <p:nvPr userDrawn="1"/>
          </p:nvSpPr>
          <p:spPr bwMode="black">
            <a:xfrm>
              <a:off x="1455738" y="2314575"/>
              <a:ext cx="41275" cy="15875"/>
            </a:xfrm>
            <a:custGeom>
              <a:avLst/>
              <a:gdLst>
                <a:gd name="T0" fmla="*/ 0 w 26"/>
                <a:gd name="T1" fmla="*/ 2 h 10"/>
                <a:gd name="T2" fmla="*/ 0 w 26"/>
                <a:gd name="T3" fmla="*/ 8 h 10"/>
                <a:gd name="T4" fmla="*/ 26 w 26"/>
                <a:gd name="T5" fmla="*/ 10 h 10"/>
                <a:gd name="T6" fmla="*/ 20 w 26"/>
                <a:gd name="T7" fmla="*/ 0 h 10"/>
                <a:gd name="T8" fmla="*/ 0 w 26"/>
                <a:gd name="T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0">
                  <a:moveTo>
                    <a:pt x="0" y="2"/>
                  </a:moveTo>
                  <a:lnTo>
                    <a:pt x="0" y="8"/>
                  </a:lnTo>
                  <a:lnTo>
                    <a:pt x="26" y="10"/>
                  </a:lnTo>
                  <a:lnTo>
                    <a:pt x="20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28" name="Freeform 28"/>
            <p:cNvSpPr/>
            <p:nvPr userDrawn="1"/>
          </p:nvSpPr>
          <p:spPr bwMode="black">
            <a:xfrm>
              <a:off x="1611313" y="2489200"/>
              <a:ext cx="28575" cy="25400"/>
            </a:xfrm>
            <a:custGeom>
              <a:avLst/>
              <a:gdLst>
                <a:gd name="T0" fmla="*/ 16 w 18"/>
                <a:gd name="T1" fmla="*/ 10 h 16"/>
                <a:gd name="T2" fmla="*/ 18 w 18"/>
                <a:gd name="T3" fmla="*/ 0 h 16"/>
                <a:gd name="T4" fmla="*/ 0 w 18"/>
                <a:gd name="T5" fmla="*/ 6 h 16"/>
                <a:gd name="T6" fmla="*/ 0 w 18"/>
                <a:gd name="T7" fmla="*/ 16 h 16"/>
                <a:gd name="T8" fmla="*/ 16 w 18"/>
                <a:gd name="T9" fmla="*/ 1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6">
                  <a:moveTo>
                    <a:pt x="16" y="10"/>
                  </a:moveTo>
                  <a:lnTo>
                    <a:pt x="18" y="0"/>
                  </a:lnTo>
                  <a:lnTo>
                    <a:pt x="0" y="6"/>
                  </a:lnTo>
                  <a:lnTo>
                    <a:pt x="0" y="16"/>
                  </a:lnTo>
                  <a:lnTo>
                    <a:pt x="16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29" name="Freeform 29"/>
            <p:cNvSpPr/>
            <p:nvPr userDrawn="1"/>
          </p:nvSpPr>
          <p:spPr bwMode="black">
            <a:xfrm>
              <a:off x="1547813" y="2384425"/>
              <a:ext cx="25400" cy="25400"/>
            </a:xfrm>
            <a:custGeom>
              <a:avLst/>
              <a:gdLst>
                <a:gd name="T0" fmla="*/ 16 w 16"/>
                <a:gd name="T1" fmla="*/ 16 h 16"/>
                <a:gd name="T2" fmla="*/ 12 w 16"/>
                <a:gd name="T3" fmla="*/ 8 h 16"/>
                <a:gd name="T4" fmla="*/ 4 w 16"/>
                <a:gd name="T5" fmla="*/ 0 h 16"/>
                <a:gd name="T6" fmla="*/ 0 w 16"/>
                <a:gd name="T7" fmla="*/ 2 h 16"/>
                <a:gd name="T8" fmla="*/ 8 w 16"/>
                <a:gd name="T9" fmla="*/ 16 h 16"/>
                <a:gd name="T10" fmla="*/ 16 w 16"/>
                <a:gd name="T11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6">
                  <a:moveTo>
                    <a:pt x="16" y="16"/>
                  </a:moveTo>
                  <a:lnTo>
                    <a:pt x="12" y="8"/>
                  </a:lnTo>
                  <a:lnTo>
                    <a:pt x="4" y="0"/>
                  </a:lnTo>
                  <a:lnTo>
                    <a:pt x="0" y="2"/>
                  </a:lnTo>
                  <a:lnTo>
                    <a:pt x="8" y="16"/>
                  </a:lnTo>
                  <a:lnTo>
                    <a:pt x="16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30" name="Freeform 30"/>
            <p:cNvSpPr/>
            <p:nvPr userDrawn="1"/>
          </p:nvSpPr>
          <p:spPr bwMode="black">
            <a:xfrm>
              <a:off x="1528763" y="2355850"/>
              <a:ext cx="15875" cy="44450"/>
            </a:xfrm>
            <a:custGeom>
              <a:avLst/>
              <a:gdLst>
                <a:gd name="T0" fmla="*/ 0 w 10"/>
                <a:gd name="T1" fmla="*/ 16 h 28"/>
                <a:gd name="T2" fmla="*/ 10 w 10"/>
                <a:gd name="T3" fmla="*/ 28 h 28"/>
                <a:gd name="T4" fmla="*/ 8 w 10"/>
                <a:gd name="T5" fmla="*/ 0 h 28"/>
                <a:gd name="T6" fmla="*/ 0 w 10"/>
                <a:gd name="T7" fmla="*/ 1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8">
                  <a:moveTo>
                    <a:pt x="0" y="16"/>
                  </a:moveTo>
                  <a:lnTo>
                    <a:pt x="10" y="28"/>
                  </a:lnTo>
                  <a:lnTo>
                    <a:pt x="8" y="0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31" name="Freeform 31"/>
            <p:cNvSpPr/>
            <p:nvPr userDrawn="1"/>
          </p:nvSpPr>
          <p:spPr bwMode="black">
            <a:xfrm>
              <a:off x="1484313" y="2390775"/>
              <a:ext cx="15875" cy="38100"/>
            </a:xfrm>
            <a:custGeom>
              <a:avLst/>
              <a:gdLst>
                <a:gd name="T0" fmla="*/ 10 w 10"/>
                <a:gd name="T1" fmla="*/ 0 h 24"/>
                <a:gd name="T2" fmla="*/ 0 w 10"/>
                <a:gd name="T3" fmla="*/ 12 h 24"/>
                <a:gd name="T4" fmla="*/ 10 w 10"/>
                <a:gd name="T5" fmla="*/ 24 h 24"/>
                <a:gd name="T6" fmla="*/ 10 w 10"/>
                <a:gd name="T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4">
                  <a:moveTo>
                    <a:pt x="10" y="0"/>
                  </a:moveTo>
                  <a:lnTo>
                    <a:pt x="0" y="12"/>
                  </a:lnTo>
                  <a:lnTo>
                    <a:pt x="10" y="24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32" name="Freeform 32"/>
            <p:cNvSpPr/>
            <p:nvPr userDrawn="1"/>
          </p:nvSpPr>
          <p:spPr bwMode="black">
            <a:xfrm>
              <a:off x="1468438" y="2365375"/>
              <a:ext cx="25400" cy="38100"/>
            </a:xfrm>
            <a:custGeom>
              <a:avLst/>
              <a:gdLst>
                <a:gd name="T0" fmla="*/ 10 w 16"/>
                <a:gd name="T1" fmla="*/ 4 h 24"/>
                <a:gd name="T2" fmla="*/ 6 w 16"/>
                <a:gd name="T3" fmla="*/ 0 h 24"/>
                <a:gd name="T4" fmla="*/ 0 w 16"/>
                <a:gd name="T5" fmla="*/ 14 h 24"/>
                <a:gd name="T6" fmla="*/ 14 w 16"/>
                <a:gd name="T7" fmla="*/ 24 h 24"/>
                <a:gd name="T8" fmla="*/ 16 w 16"/>
                <a:gd name="T9" fmla="*/ 14 h 24"/>
                <a:gd name="T10" fmla="*/ 10 w 16"/>
                <a:gd name="T11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24">
                  <a:moveTo>
                    <a:pt x="10" y="4"/>
                  </a:moveTo>
                  <a:lnTo>
                    <a:pt x="6" y="0"/>
                  </a:lnTo>
                  <a:lnTo>
                    <a:pt x="0" y="14"/>
                  </a:lnTo>
                  <a:lnTo>
                    <a:pt x="14" y="24"/>
                  </a:lnTo>
                  <a:lnTo>
                    <a:pt x="16" y="14"/>
                  </a:lnTo>
                  <a:lnTo>
                    <a:pt x="10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33" name="Freeform 33"/>
            <p:cNvSpPr/>
            <p:nvPr userDrawn="1"/>
          </p:nvSpPr>
          <p:spPr bwMode="black">
            <a:xfrm>
              <a:off x="1500188" y="2314575"/>
              <a:ext cx="15875" cy="34925"/>
            </a:xfrm>
            <a:custGeom>
              <a:avLst/>
              <a:gdLst>
                <a:gd name="T0" fmla="*/ 10 w 10"/>
                <a:gd name="T1" fmla="*/ 12 h 22"/>
                <a:gd name="T2" fmla="*/ 8 w 10"/>
                <a:gd name="T3" fmla="*/ 0 h 22"/>
                <a:gd name="T4" fmla="*/ 0 w 10"/>
                <a:gd name="T5" fmla="*/ 12 h 22"/>
                <a:gd name="T6" fmla="*/ 4 w 10"/>
                <a:gd name="T7" fmla="*/ 22 h 22"/>
                <a:gd name="T8" fmla="*/ 10 w 10"/>
                <a:gd name="T9" fmla="*/ 22 h 22"/>
                <a:gd name="T10" fmla="*/ 10 w 10"/>
                <a:gd name="T11" fmla="*/ 1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22">
                  <a:moveTo>
                    <a:pt x="10" y="12"/>
                  </a:moveTo>
                  <a:lnTo>
                    <a:pt x="8" y="0"/>
                  </a:lnTo>
                  <a:lnTo>
                    <a:pt x="0" y="12"/>
                  </a:lnTo>
                  <a:lnTo>
                    <a:pt x="4" y="22"/>
                  </a:lnTo>
                  <a:lnTo>
                    <a:pt x="10" y="22"/>
                  </a:lnTo>
                  <a:lnTo>
                    <a:pt x="1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34" name="Freeform 34"/>
            <p:cNvSpPr/>
            <p:nvPr userDrawn="1"/>
          </p:nvSpPr>
          <p:spPr bwMode="black">
            <a:xfrm>
              <a:off x="1592263" y="2444750"/>
              <a:ext cx="22225" cy="22225"/>
            </a:xfrm>
            <a:custGeom>
              <a:avLst/>
              <a:gdLst>
                <a:gd name="T0" fmla="*/ 0 w 14"/>
                <a:gd name="T1" fmla="*/ 4 h 14"/>
                <a:gd name="T2" fmla="*/ 4 w 14"/>
                <a:gd name="T3" fmla="*/ 8 h 14"/>
                <a:gd name="T4" fmla="*/ 4 w 14"/>
                <a:gd name="T5" fmla="*/ 14 h 14"/>
                <a:gd name="T6" fmla="*/ 10 w 14"/>
                <a:gd name="T7" fmla="*/ 14 h 14"/>
                <a:gd name="T8" fmla="*/ 14 w 14"/>
                <a:gd name="T9" fmla="*/ 2 h 14"/>
                <a:gd name="T10" fmla="*/ 2 w 14"/>
                <a:gd name="T11" fmla="*/ 0 h 14"/>
                <a:gd name="T12" fmla="*/ 0 w 14"/>
                <a:gd name="T13" fmla="*/ 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14">
                  <a:moveTo>
                    <a:pt x="0" y="4"/>
                  </a:moveTo>
                  <a:lnTo>
                    <a:pt x="4" y="8"/>
                  </a:lnTo>
                  <a:lnTo>
                    <a:pt x="4" y="14"/>
                  </a:lnTo>
                  <a:lnTo>
                    <a:pt x="10" y="14"/>
                  </a:lnTo>
                  <a:lnTo>
                    <a:pt x="14" y="2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35" name="Freeform 35"/>
            <p:cNvSpPr/>
            <p:nvPr userDrawn="1"/>
          </p:nvSpPr>
          <p:spPr bwMode="black">
            <a:xfrm>
              <a:off x="1773238" y="860425"/>
              <a:ext cx="22225" cy="31750"/>
            </a:xfrm>
            <a:custGeom>
              <a:avLst/>
              <a:gdLst>
                <a:gd name="T0" fmla="*/ 14 w 14"/>
                <a:gd name="T1" fmla="*/ 10 h 20"/>
                <a:gd name="T2" fmla="*/ 14 w 14"/>
                <a:gd name="T3" fmla="*/ 0 h 20"/>
                <a:gd name="T4" fmla="*/ 2 w 14"/>
                <a:gd name="T5" fmla="*/ 6 h 20"/>
                <a:gd name="T6" fmla="*/ 0 w 14"/>
                <a:gd name="T7" fmla="*/ 20 h 20"/>
                <a:gd name="T8" fmla="*/ 14 w 14"/>
                <a:gd name="T9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20">
                  <a:moveTo>
                    <a:pt x="14" y="10"/>
                  </a:moveTo>
                  <a:lnTo>
                    <a:pt x="14" y="0"/>
                  </a:lnTo>
                  <a:lnTo>
                    <a:pt x="2" y="6"/>
                  </a:lnTo>
                  <a:lnTo>
                    <a:pt x="0" y="20"/>
                  </a:lnTo>
                  <a:lnTo>
                    <a:pt x="14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36" name="Freeform 36"/>
            <p:cNvSpPr/>
            <p:nvPr userDrawn="1"/>
          </p:nvSpPr>
          <p:spPr bwMode="black">
            <a:xfrm>
              <a:off x="1414463" y="749300"/>
              <a:ext cx="34925" cy="63500"/>
            </a:xfrm>
            <a:custGeom>
              <a:avLst/>
              <a:gdLst>
                <a:gd name="T0" fmla="*/ 22 w 22"/>
                <a:gd name="T1" fmla="*/ 6 h 40"/>
                <a:gd name="T2" fmla="*/ 6 w 22"/>
                <a:gd name="T3" fmla="*/ 0 h 40"/>
                <a:gd name="T4" fmla="*/ 4 w 22"/>
                <a:gd name="T5" fmla="*/ 2 h 40"/>
                <a:gd name="T6" fmla="*/ 0 w 22"/>
                <a:gd name="T7" fmla="*/ 8 h 40"/>
                <a:gd name="T8" fmla="*/ 0 w 22"/>
                <a:gd name="T9" fmla="*/ 28 h 40"/>
                <a:gd name="T10" fmla="*/ 12 w 22"/>
                <a:gd name="T11" fmla="*/ 40 h 40"/>
                <a:gd name="T12" fmla="*/ 22 w 22"/>
                <a:gd name="T13" fmla="*/ 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40">
                  <a:moveTo>
                    <a:pt x="22" y="6"/>
                  </a:moveTo>
                  <a:lnTo>
                    <a:pt x="6" y="0"/>
                  </a:lnTo>
                  <a:lnTo>
                    <a:pt x="4" y="2"/>
                  </a:lnTo>
                  <a:lnTo>
                    <a:pt x="0" y="8"/>
                  </a:lnTo>
                  <a:lnTo>
                    <a:pt x="0" y="28"/>
                  </a:lnTo>
                  <a:lnTo>
                    <a:pt x="12" y="40"/>
                  </a:lnTo>
                  <a:lnTo>
                    <a:pt x="22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37" name="Freeform 37"/>
            <p:cNvSpPr/>
            <p:nvPr userDrawn="1"/>
          </p:nvSpPr>
          <p:spPr bwMode="black">
            <a:xfrm>
              <a:off x="1306513" y="714375"/>
              <a:ext cx="66675" cy="63500"/>
            </a:xfrm>
            <a:custGeom>
              <a:avLst/>
              <a:gdLst>
                <a:gd name="T0" fmla="*/ 0 w 42"/>
                <a:gd name="T1" fmla="*/ 40 h 40"/>
                <a:gd name="T2" fmla="*/ 16 w 42"/>
                <a:gd name="T3" fmla="*/ 36 h 40"/>
                <a:gd name="T4" fmla="*/ 38 w 42"/>
                <a:gd name="T5" fmla="*/ 14 h 40"/>
                <a:gd name="T6" fmla="*/ 42 w 42"/>
                <a:gd name="T7" fmla="*/ 2 h 40"/>
                <a:gd name="T8" fmla="*/ 28 w 42"/>
                <a:gd name="T9" fmla="*/ 0 h 40"/>
                <a:gd name="T10" fmla="*/ 12 w 42"/>
                <a:gd name="T11" fmla="*/ 10 h 40"/>
                <a:gd name="T12" fmla="*/ 0 w 4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40">
                  <a:moveTo>
                    <a:pt x="0" y="40"/>
                  </a:moveTo>
                  <a:lnTo>
                    <a:pt x="16" y="36"/>
                  </a:lnTo>
                  <a:lnTo>
                    <a:pt x="38" y="14"/>
                  </a:lnTo>
                  <a:lnTo>
                    <a:pt x="42" y="2"/>
                  </a:lnTo>
                  <a:lnTo>
                    <a:pt x="28" y="0"/>
                  </a:lnTo>
                  <a:lnTo>
                    <a:pt x="12" y="10"/>
                  </a:lnTo>
                  <a:lnTo>
                    <a:pt x="0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38" name="Freeform 38"/>
            <p:cNvSpPr/>
            <p:nvPr userDrawn="1"/>
          </p:nvSpPr>
          <p:spPr bwMode="black">
            <a:xfrm>
              <a:off x="1852613" y="790575"/>
              <a:ext cx="34925" cy="31750"/>
            </a:xfrm>
            <a:custGeom>
              <a:avLst/>
              <a:gdLst>
                <a:gd name="T0" fmla="*/ 0 w 22"/>
                <a:gd name="T1" fmla="*/ 10 h 20"/>
                <a:gd name="T2" fmla="*/ 20 w 22"/>
                <a:gd name="T3" fmla="*/ 20 h 20"/>
                <a:gd name="T4" fmla="*/ 22 w 22"/>
                <a:gd name="T5" fmla="*/ 8 h 20"/>
                <a:gd name="T6" fmla="*/ 14 w 22"/>
                <a:gd name="T7" fmla="*/ 0 h 20"/>
                <a:gd name="T8" fmla="*/ 0 w 22"/>
                <a:gd name="T9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0">
                  <a:moveTo>
                    <a:pt x="0" y="10"/>
                  </a:moveTo>
                  <a:lnTo>
                    <a:pt x="20" y="20"/>
                  </a:lnTo>
                  <a:lnTo>
                    <a:pt x="22" y="8"/>
                  </a:lnTo>
                  <a:lnTo>
                    <a:pt x="14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39" name="Freeform 39"/>
            <p:cNvSpPr/>
            <p:nvPr userDrawn="1"/>
          </p:nvSpPr>
          <p:spPr bwMode="black">
            <a:xfrm>
              <a:off x="1881188" y="1422400"/>
              <a:ext cx="98425" cy="47625"/>
            </a:xfrm>
            <a:custGeom>
              <a:avLst/>
              <a:gdLst>
                <a:gd name="T0" fmla="*/ 56 w 62"/>
                <a:gd name="T1" fmla="*/ 16 h 30"/>
                <a:gd name="T2" fmla="*/ 44 w 62"/>
                <a:gd name="T3" fmla="*/ 10 h 30"/>
                <a:gd name="T4" fmla="*/ 16 w 62"/>
                <a:gd name="T5" fmla="*/ 0 h 30"/>
                <a:gd name="T6" fmla="*/ 0 w 62"/>
                <a:gd name="T7" fmla="*/ 6 h 30"/>
                <a:gd name="T8" fmla="*/ 22 w 62"/>
                <a:gd name="T9" fmla="*/ 16 h 30"/>
                <a:gd name="T10" fmla="*/ 24 w 62"/>
                <a:gd name="T11" fmla="*/ 22 h 30"/>
                <a:gd name="T12" fmla="*/ 48 w 62"/>
                <a:gd name="T13" fmla="*/ 30 h 30"/>
                <a:gd name="T14" fmla="*/ 62 w 62"/>
                <a:gd name="T15" fmla="*/ 28 h 30"/>
                <a:gd name="T16" fmla="*/ 56 w 62"/>
                <a:gd name="T17" fmla="*/ 16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" h="30">
                  <a:moveTo>
                    <a:pt x="56" y="16"/>
                  </a:moveTo>
                  <a:lnTo>
                    <a:pt x="44" y="10"/>
                  </a:lnTo>
                  <a:lnTo>
                    <a:pt x="16" y="0"/>
                  </a:lnTo>
                  <a:lnTo>
                    <a:pt x="0" y="6"/>
                  </a:lnTo>
                  <a:lnTo>
                    <a:pt x="22" y="16"/>
                  </a:lnTo>
                  <a:lnTo>
                    <a:pt x="24" y="22"/>
                  </a:lnTo>
                  <a:lnTo>
                    <a:pt x="48" y="30"/>
                  </a:lnTo>
                  <a:lnTo>
                    <a:pt x="62" y="28"/>
                  </a:lnTo>
                  <a:lnTo>
                    <a:pt x="56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40" name="Freeform 40"/>
            <p:cNvSpPr/>
            <p:nvPr userDrawn="1"/>
          </p:nvSpPr>
          <p:spPr bwMode="black">
            <a:xfrm>
              <a:off x="1576388" y="336550"/>
              <a:ext cx="50800" cy="38100"/>
            </a:xfrm>
            <a:custGeom>
              <a:avLst/>
              <a:gdLst>
                <a:gd name="T0" fmla="*/ 32 w 32"/>
                <a:gd name="T1" fmla="*/ 22 h 24"/>
                <a:gd name="T2" fmla="*/ 12 w 32"/>
                <a:gd name="T3" fmla="*/ 0 h 24"/>
                <a:gd name="T4" fmla="*/ 0 w 32"/>
                <a:gd name="T5" fmla="*/ 10 h 24"/>
                <a:gd name="T6" fmla="*/ 8 w 32"/>
                <a:gd name="T7" fmla="*/ 24 h 24"/>
                <a:gd name="T8" fmla="*/ 32 w 32"/>
                <a:gd name="T9" fmla="*/ 2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4">
                  <a:moveTo>
                    <a:pt x="32" y="22"/>
                  </a:moveTo>
                  <a:lnTo>
                    <a:pt x="12" y="0"/>
                  </a:lnTo>
                  <a:lnTo>
                    <a:pt x="0" y="10"/>
                  </a:lnTo>
                  <a:lnTo>
                    <a:pt x="8" y="24"/>
                  </a:lnTo>
                  <a:lnTo>
                    <a:pt x="32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41" name="Freeform 41"/>
            <p:cNvSpPr/>
            <p:nvPr userDrawn="1"/>
          </p:nvSpPr>
          <p:spPr bwMode="black">
            <a:xfrm>
              <a:off x="1503363" y="323850"/>
              <a:ext cx="73025" cy="92075"/>
            </a:xfrm>
            <a:custGeom>
              <a:avLst/>
              <a:gdLst>
                <a:gd name="T0" fmla="*/ 46 w 46"/>
                <a:gd name="T1" fmla="*/ 44 h 58"/>
                <a:gd name="T2" fmla="*/ 46 w 46"/>
                <a:gd name="T3" fmla="*/ 18 h 58"/>
                <a:gd name="T4" fmla="*/ 42 w 46"/>
                <a:gd name="T5" fmla="*/ 6 h 58"/>
                <a:gd name="T6" fmla="*/ 18 w 46"/>
                <a:gd name="T7" fmla="*/ 0 h 58"/>
                <a:gd name="T8" fmla="*/ 2 w 46"/>
                <a:gd name="T9" fmla="*/ 26 h 58"/>
                <a:gd name="T10" fmla="*/ 0 w 46"/>
                <a:gd name="T11" fmla="*/ 40 h 58"/>
                <a:gd name="T12" fmla="*/ 6 w 46"/>
                <a:gd name="T13" fmla="*/ 58 h 58"/>
                <a:gd name="T14" fmla="*/ 34 w 46"/>
                <a:gd name="T15" fmla="*/ 58 h 58"/>
                <a:gd name="T16" fmla="*/ 46 w 46"/>
                <a:gd name="T17" fmla="*/ 44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" h="58">
                  <a:moveTo>
                    <a:pt x="46" y="44"/>
                  </a:moveTo>
                  <a:lnTo>
                    <a:pt x="46" y="18"/>
                  </a:lnTo>
                  <a:lnTo>
                    <a:pt x="42" y="6"/>
                  </a:lnTo>
                  <a:lnTo>
                    <a:pt x="18" y="0"/>
                  </a:lnTo>
                  <a:lnTo>
                    <a:pt x="2" y="26"/>
                  </a:lnTo>
                  <a:lnTo>
                    <a:pt x="0" y="40"/>
                  </a:lnTo>
                  <a:lnTo>
                    <a:pt x="6" y="58"/>
                  </a:lnTo>
                  <a:lnTo>
                    <a:pt x="34" y="58"/>
                  </a:lnTo>
                  <a:lnTo>
                    <a:pt x="46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42" name="Freeform 42"/>
            <p:cNvSpPr/>
            <p:nvPr userDrawn="1"/>
          </p:nvSpPr>
          <p:spPr bwMode="black">
            <a:xfrm>
              <a:off x="1204913" y="514350"/>
              <a:ext cx="222250" cy="196850"/>
            </a:xfrm>
            <a:custGeom>
              <a:avLst/>
              <a:gdLst>
                <a:gd name="T0" fmla="*/ 140 w 140"/>
                <a:gd name="T1" fmla="*/ 94 h 124"/>
                <a:gd name="T2" fmla="*/ 122 w 140"/>
                <a:gd name="T3" fmla="*/ 76 h 124"/>
                <a:gd name="T4" fmla="*/ 110 w 140"/>
                <a:gd name="T5" fmla="*/ 76 h 124"/>
                <a:gd name="T6" fmla="*/ 104 w 140"/>
                <a:gd name="T7" fmla="*/ 54 h 124"/>
                <a:gd name="T8" fmla="*/ 64 w 140"/>
                <a:gd name="T9" fmla="*/ 28 h 124"/>
                <a:gd name="T10" fmla="*/ 64 w 140"/>
                <a:gd name="T11" fmla="*/ 24 h 124"/>
                <a:gd name="T12" fmla="*/ 56 w 140"/>
                <a:gd name="T13" fmla="*/ 16 h 124"/>
                <a:gd name="T14" fmla="*/ 48 w 140"/>
                <a:gd name="T15" fmla="*/ 22 h 124"/>
                <a:gd name="T16" fmla="*/ 46 w 140"/>
                <a:gd name="T17" fmla="*/ 10 h 124"/>
                <a:gd name="T18" fmla="*/ 42 w 140"/>
                <a:gd name="T19" fmla="*/ 0 h 124"/>
                <a:gd name="T20" fmla="*/ 28 w 140"/>
                <a:gd name="T21" fmla="*/ 4 h 124"/>
                <a:gd name="T22" fmla="*/ 22 w 140"/>
                <a:gd name="T23" fmla="*/ 20 h 124"/>
                <a:gd name="T24" fmla="*/ 18 w 140"/>
                <a:gd name="T25" fmla="*/ 60 h 124"/>
                <a:gd name="T26" fmla="*/ 20 w 140"/>
                <a:gd name="T27" fmla="*/ 74 h 124"/>
                <a:gd name="T28" fmla="*/ 6 w 140"/>
                <a:gd name="T29" fmla="*/ 86 h 124"/>
                <a:gd name="T30" fmla="*/ 0 w 140"/>
                <a:gd name="T31" fmla="*/ 98 h 124"/>
                <a:gd name="T32" fmla="*/ 6 w 140"/>
                <a:gd name="T33" fmla="*/ 106 h 124"/>
                <a:gd name="T34" fmla="*/ 30 w 140"/>
                <a:gd name="T35" fmla="*/ 98 h 124"/>
                <a:gd name="T36" fmla="*/ 30 w 140"/>
                <a:gd name="T37" fmla="*/ 114 h 124"/>
                <a:gd name="T38" fmla="*/ 40 w 140"/>
                <a:gd name="T39" fmla="*/ 124 h 124"/>
                <a:gd name="T40" fmla="*/ 72 w 140"/>
                <a:gd name="T41" fmla="*/ 94 h 124"/>
                <a:gd name="T42" fmla="*/ 74 w 140"/>
                <a:gd name="T43" fmla="*/ 82 h 124"/>
                <a:gd name="T44" fmla="*/ 80 w 140"/>
                <a:gd name="T45" fmla="*/ 80 h 124"/>
                <a:gd name="T46" fmla="*/ 78 w 140"/>
                <a:gd name="T47" fmla="*/ 86 h 124"/>
                <a:gd name="T48" fmla="*/ 92 w 140"/>
                <a:gd name="T49" fmla="*/ 88 h 124"/>
                <a:gd name="T50" fmla="*/ 92 w 140"/>
                <a:gd name="T51" fmla="*/ 98 h 124"/>
                <a:gd name="T52" fmla="*/ 118 w 140"/>
                <a:gd name="T53" fmla="*/ 110 h 124"/>
                <a:gd name="T54" fmla="*/ 140 w 140"/>
                <a:gd name="T55" fmla="*/ 9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40" h="124">
                  <a:moveTo>
                    <a:pt x="140" y="94"/>
                  </a:moveTo>
                  <a:lnTo>
                    <a:pt x="122" y="76"/>
                  </a:lnTo>
                  <a:lnTo>
                    <a:pt x="110" y="76"/>
                  </a:lnTo>
                  <a:lnTo>
                    <a:pt x="104" y="54"/>
                  </a:lnTo>
                  <a:lnTo>
                    <a:pt x="64" y="28"/>
                  </a:lnTo>
                  <a:lnTo>
                    <a:pt x="64" y="24"/>
                  </a:lnTo>
                  <a:lnTo>
                    <a:pt x="56" y="16"/>
                  </a:lnTo>
                  <a:lnTo>
                    <a:pt x="48" y="22"/>
                  </a:lnTo>
                  <a:lnTo>
                    <a:pt x="46" y="10"/>
                  </a:lnTo>
                  <a:lnTo>
                    <a:pt x="42" y="0"/>
                  </a:lnTo>
                  <a:lnTo>
                    <a:pt x="28" y="4"/>
                  </a:lnTo>
                  <a:lnTo>
                    <a:pt x="22" y="20"/>
                  </a:lnTo>
                  <a:lnTo>
                    <a:pt x="18" y="60"/>
                  </a:lnTo>
                  <a:lnTo>
                    <a:pt x="20" y="74"/>
                  </a:lnTo>
                  <a:lnTo>
                    <a:pt x="6" y="86"/>
                  </a:lnTo>
                  <a:lnTo>
                    <a:pt x="0" y="98"/>
                  </a:lnTo>
                  <a:lnTo>
                    <a:pt x="6" y="106"/>
                  </a:lnTo>
                  <a:lnTo>
                    <a:pt x="30" y="98"/>
                  </a:lnTo>
                  <a:lnTo>
                    <a:pt x="30" y="114"/>
                  </a:lnTo>
                  <a:lnTo>
                    <a:pt x="40" y="124"/>
                  </a:lnTo>
                  <a:lnTo>
                    <a:pt x="72" y="94"/>
                  </a:lnTo>
                  <a:lnTo>
                    <a:pt x="74" y="82"/>
                  </a:lnTo>
                  <a:lnTo>
                    <a:pt x="80" y="80"/>
                  </a:lnTo>
                  <a:lnTo>
                    <a:pt x="78" y="86"/>
                  </a:lnTo>
                  <a:lnTo>
                    <a:pt x="92" y="88"/>
                  </a:lnTo>
                  <a:lnTo>
                    <a:pt x="92" y="98"/>
                  </a:lnTo>
                  <a:lnTo>
                    <a:pt x="118" y="110"/>
                  </a:lnTo>
                  <a:lnTo>
                    <a:pt x="140" y="9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43" name="Freeform 43"/>
            <p:cNvSpPr/>
            <p:nvPr userDrawn="1"/>
          </p:nvSpPr>
          <p:spPr bwMode="black">
            <a:xfrm>
              <a:off x="1890713" y="1555750"/>
              <a:ext cx="82550" cy="53975"/>
            </a:xfrm>
            <a:custGeom>
              <a:avLst/>
              <a:gdLst>
                <a:gd name="T0" fmla="*/ 8 w 52"/>
                <a:gd name="T1" fmla="*/ 0 h 34"/>
                <a:gd name="T2" fmla="*/ 0 w 52"/>
                <a:gd name="T3" fmla="*/ 10 h 34"/>
                <a:gd name="T4" fmla="*/ 18 w 52"/>
                <a:gd name="T5" fmla="*/ 26 h 34"/>
                <a:gd name="T6" fmla="*/ 26 w 52"/>
                <a:gd name="T7" fmla="*/ 24 h 34"/>
                <a:gd name="T8" fmla="*/ 36 w 52"/>
                <a:gd name="T9" fmla="*/ 34 h 34"/>
                <a:gd name="T10" fmla="*/ 52 w 52"/>
                <a:gd name="T11" fmla="*/ 16 h 34"/>
                <a:gd name="T12" fmla="*/ 16 w 52"/>
                <a:gd name="T13" fmla="*/ 12 h 34"/>
                <a:gd name="T14" fmla="*/ 12 w 52"/>
                <a:gd name="T15" fmla="*/ 6 h 34"/>
                <a:gd name="T16" fmla="*/ 12 w 52"/>
                <a:gd name="T17" fmla="*/ 2 h 34"/>
                <a:gd name="T18" fmla="*/ 8 w 52"/>
                <a:gd name="T1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2" h="34">
                  <a:moveTo>
                    <a:pt x="8" y="0"/>
                  </a:moveTo>
                  <a:lnTo>
                    <a:pt x="0" y="10"/>
                  </a:lnTo>
                  <a:lnTo>
                    <a:pt x="18" y="26"/>
                  </a:lnTo>
                  <a:lnTo>
                    <a:pt x="26" y="24"/>
                  </a:lnTo>
                  <a:lnTo>
                    <a:pt x="36" y="34"/>
                  </a:lnTo>
                  <a:lnTo>
                    <a:pt x="52" y="16"/>
                  </a:lnTo>
                  <a:lnTo>
                    <a:pt x="16" y="12"/>
                  </a:lnTo>
                  <a:lnTo>
                    <a:pt x="12" y="6"/>
                  </a:lnTo>
                  <a:lnTo>
                    <a:pt x="12" y="2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44" name="Freeform 44"/>
            <p:cNvSpPr/>
            <p:nvPr userDrawn="1"/>
          </p:nvSpPr>
          <p:spPr bwMode="black">
            <a:xfrm>
              <a:off x="1465263" y="682625"/>
              <a:ext cx="38100" cy="31750"/>
            </a:xfrm>
            <a:custGeom>
              <a:avLst/>
              <a:gdLst>
                <a:gd name="T0" fmla="*/ 24 w 24"/>
                <a:gd name="T1" fmla="*/ 12 h 20"/>
                <a:gd name="T2" fmla="*/ 20 w 24"/>
                <a:gd name="T3" fmla="*/ 0 h 20"/>
                <a:gd name="T4" fmla="*/ 0 w 24"/>
                <a:gd name="T5" fmla="*/ 0 h 20"/>
                <a:gd name="T6" fmla="*/ 16 w 24"/>
                <a:gd name="T7" fmla="*/ 20 h 20"/>
                <a:gd name="T8" fmla="*/ 24 w 24"/>
                <a:gd name="T9" fmla="*/ 1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0">
                  <a:moveTo>
                    <a:pt x="24" y="12"/>
                  </a:moveTo>
                  <a:lnTo>
                    <a:pt x="20" y="0"/>
                  </a:lnTo>
                  <a:lnTo>
                    <a:pt x="0" y="0"/>
                  </a:lnTo>
                  <a:lnTo>
                    <a:pt x="16" y="20"/>
                  </a:lnTo>
                  <a:lnTo>
                    <a:pt x="2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45" name="Freeform 45"/>
            <p:cNvSpPr/>
            <p:nvPr userDrawn="1"/>
          </p:nvSpPr>
          <p:spPr bwMode="black">
            <a:xfrm>
              <a:off x="1433513" y="238125"/>
              <a:ext cx="47625" cy="53975"/>
            </a:xfrm>
            <a:custGeom>
              <a:avLst/>
              <a:gdLst>
                <a:gd name="T0" fmla="*/ 26 w 30"/>
                <a:gd name="T1" fmla="*/ 14 h 34"/>
                <a:gd name="T2" fmla="*/ 26 w 30"/>
                <a:gd name="T3" fmla="*/ 12 h 34"/>
                <a:gd name="T4" fmla="*/ 28 w 30"/>
                <a:gd name="T5" fmla="*/ 12 h 34"/>
                <a:gd name="T6" fmla="*/ 30 w 30"/>
                <a:gd name="T7" fmla="*/ 0 h 34"/>
                <a:gd name="T8" fmla="*/ 18 w 30"/>
                <a:gd name="T9" fmla="*/ 0 h 34"/>
                <a:gd name="T10" fmla="*/ 18 w 30"/>
                <a:gd name="T11" fmla="*/ 4 h 34"/>
                <a:gd name="T12" fmla="*/ 0 w 30"/>
                <a:gd name="T13" fmla="*/ 34 h 34"/>
                <a:gd name="T14" fmla="*/ 18 w 30"/>
                <a:gd name="T15" fmla="*/ 24 h 34"/>
                <a:gd name="T16" fmla="*/ 26 w 30"/>
                <a:gd name="T17" fmla="*/ 1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34">
                  <a:moveTo>
                    <a:pt x="26" y="14"/>
                  </a:moveTo>
                  <a:lnTo>
                    <a:pt x="26" y="12"/>
                  </a:lnTo>
                  <a:lnTo>
                    <a:pt x="28" y="12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18" y="4"/>
                  </a:lnTo>
                  <a:lnTo>
                    <a:pt x="0" y="34"/>
                  </a:lnTo>
                  <a:lnTo>
                    <a:pt x="18" y="24"/>
                  </a:lnTo>
                  <a:lnTo>
                    <a:pt x="26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46" name="Freeform 46"/>
            <p:cNvSpPr/>
            <p:nvPr userDrawn="1"/>
          </p:nvSpPr>
          <p:spPr bwMode="black">
            <a:xfrm>
              <a:off x="5097463" y="3502025"/>
              <a:ext cx="222250" cy="434975"/>
            </a:xfrm>
            <a:custGeom>
              <a:avLst/>
              <a:gdLst>
                <a:gd name="T0" fmla="*/ 114 w 140"/>
                <a:gd name="T1" fmla="*/ 0 h 274"/>
                <a:gd name="T2" fmla="*/ 104 w 140"/>
                <a:gd name="T3" fmla="*/ 8 h 274"/>
                <a:gd name="T4" fmla="*/ 104 w 140"/>
                <a:gd name="T5" fmla="*/ 24 h 274"/>
                <a:gd name="T6" fmla="*/ 98 w 140"/>
                <a:gd name="T7" fmla="*/ 24 h 274"/>
                <a:gd name="T8" fmla="*/ 96 w 140"/>
                <a:gd name="T9" fmla="*/ 30 h 274"/>
                <a:gd name="T10" fmla="*/ 86 w 140"/>
                <a:gd name="T11" fmla="*/ 30 h 274"/>
                <a:gd name="T12" fmla="*/ 88 w 140"/>
                <a:gd name="T13" fmla="*/ 40 h 274"/>
                <a:gd name="T14" fmla="*/ 82 w 140"/>
                <a:gd name="T15" fmla="*/ 48 h 274"/>
                <a:gd name="T16" fmla="*/ 82 w 140"/>
                <a:gd name="T17" fmla="*/ 48 h 274"/>
                <a:gd name="T18" fmla="*/ 76 w 140"/>
                <a:gd name="T19" fmla="*/ 54 h 274"/>
                <a:gd name="T20" fmla="*/ 72 w 140"/>
                <a:gd name="T21" fmla="*/ 60 h 274"/>
                <a:gd name="T22" fmla="*/ 72 w 140"/>
                <a:gd name="T23" fmla="*/ 60 h 274"/>
                <a:gd name="T24" fmla="*/ 60 w 140"/>
                <a:gd name="T25" fmla="*/ 70 h 274"/>
                <a:gd name="T26" fmla="*/ 62 w 140"/>
                <a:gd name="T27" fmla="*/ 78 h 274"/>
                <a:gd name="T28" fmla="*/ 56 w 140"/>
                <a:gd name="T29" fmla="*/ 70 h 274"/>
                <a:gd name="T30" fmla="*/ 42 w 140"/>
                <a:gd name="T31" fmla="*/ 78 h 274"/>
                <a:gd name="T32" fmla="*/ 40 w 140"/>
                <a:gd name="T33" fmla="*/ 76 h 274"/>
                <a:gd name="T34" fmla="*/ 22 w 140"/>
                <a:gd name="T35" fmla="*/ 82 h 274"/>
                <a:gd name="T36" fmla="*/ 22 w 140"/>
                <a:gd name="T37" fmla="*/ 84 h 274"/>
                <a:gd name="T38" fmla="*/ 22 w 140"/>
                <a:gd name="T39" fmla="*/ 88 h 274"/>
                <a:gd name="T40" fmla="*/ 12 w 140"/>
                <a:gd name="T41" fmla="*/ 108 h 274"/>
                <a:gd name="T42" fmla="*/ 24 w 140"/>
                <a:gd name="T43" fmla="*/ 152 h 274"/>
                <a:gd name="T44" fmla="*/ 0 w 140"/>
                <a:gd name="T45" fmla="*/ 194 h 274"/>
                <a:gd name="T46" fmla="*/ 2 w 140"/>
                <a:gd name="T47" fmla="*/ 212 h 274"/>
                <a:gd name="T48" fmla="*/ 10 w 140"/>
                <a:gd name="T49" fmla="*/ 228 h 274"/>
                <a:gd name="T50" fmla="*/ 12 w 140"/>
                <a:gd name="T51" fmla="*/ 252 h 274"/>
                <a:gd name="T52" fmla="*/ 18 w 140"/>
                <a:gd name="T53" fmla="*/ 260 h 274"/>
                <a:gd name="T54" fmla="*/ 40 w 140"/>
                <a:gd name="T55" fmla="*/ 274 h 274"/>
                <a:gd name="T56" fmla="*/ 56 w 140"/>
                <a:gd name="T57" fmla="*/ 266 h 274"/>
                <a:gd name="T58" fmla="*/ 70 w 140"/>
                <a:gd name="T59" fmla="*/ 264 h 274"/>
                <a:gd name="T60" fmla="*/ 80 w 140"/>
                <a:gd name="T61" fmla="*/ 252 h 274"/>
                <a:gd name="T62" fmla="*/ 118 w 140"/>
                <a:gd name="T63" fmla="*/ 132 h 274"/>
                <a:gd name="T64" fmla="*/ 122 w 140"/>
                <a:gd name="T65" fmla="*/ 102 h 274"/>
                <a:gd name="T66" fmla="*/ 128 w 140"/>
                <a:gd name="T67" fmla="*/ 90 h 274"/>
                <a:gd name="T68" fmla="*/ 128 w 140"/>
                <a:gd name="T69" fmla="*/ 72 h 274"/>
                <a:gd name="T70" fmla="*/ 132 w 140"/>
                <a:gd name="T71" fmla="*/ 80 h 274"/>
                <a:gd name="T72" fmla="*/ 136 w 140"/>
                <a:gd name="T73" fmla="*/ 80 h 274"/>
                <a:gd name="T74" fmla="*/ 140 w 140"/>
                <a:gd name="T75" fmla="*/ 68 h 274"/>
                <a:gd name="T76" fmla="*/ 128 w 140"/>
                <a:gd name="T77" fmla="*/ 20 h 274"/>
                <a:gd name="T78" fmla="*/ 114 w 140"/>
                <a:gd name="T79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40" h="274">
                  <a:moveTo>
                    <a:pt x="114" y="0"/>
                  </a:moveTo>
                  <a:lnTo>
                    <a:pt x="104" y="8"/>
                  </a:lnTo>
                  <a:lnTo>
                    <a:pt x="104" y="24"/>
                  </a:lnTo>
                  <a:lnTo>
                    <a:pt x="98" y="24"/>
                  </a:lnTo>
                  <a:lnTo>
                    <a:pt x="96" y="30"/>
                  </a:lnTo>
                  <a:lnTo>
                    <a:pt x="86" y="30"/>
                  </a:lnTo>
                  <a:lnTo>
                    <a:pt x="88" y="40"/>
                  </a:lnTo>
                  <a:lnTo>
                    <a:pt x="82" y="48"/>
                  </a:lnTo>
                  <a:lnTo>
                    <a:pt x="82" y="48"/>
                  </a:lnTo>
                  <a:lnTo>
                    <a:pt x="76" y="54"/>
                  </a:lnTo>
                  <a:lnTo>
                    <a:pt x="72" y="60"/>
                  </a:lnTo>
                  <a:lnTo>
                    <a:pt x="72" y="60"/>
                  </a:lnTo>
                  <a:lnTo>
                    <a:pt x="60" y="70"/>
                  </a:lnTo>
                  <a:lnTo>
                    <a:pt x="62" y="78"/>
                  </a:lnTo>
                  <a:lnTo>
                    <a:pt x="56" y="70"/>
                  </a:lnTo>
                  <a:lnTo>
                    <a:pt x="42" y="78"/>
                  </a:lnTo>
                  <a:lnTo>
                    <a:pt x="40" y="76"/>
                  </a:lnTo>
                  <a:lnTo>
                    <a:pt x="22" y="82"/>
                  </a:lnTo>
                  <a:lnTo>
                    <a:pt x="22" y="84"/>
                  </a:lnTo>
                  <a:lnTo>
                    <a:pt x="22" y="88"/>
                  </a:lnTo>
                  <a:lnTo>
                    <a:pt x="12" y="108"/>
                  </a:lnTo>
                  <a:lnTo>
                    <a:pt x="24" y="152"/>
                  </a:lnTo>
                  <a:lnTo>
                    <a:pt x="0" y="194"/>
                  </a:lnTo>
                  <a:lnTo>
                    <a:pt x="2" y="212"/>
                  </a:lnTo>
                  <a:lnTo>
                    <a:pt x="10" y="228"/>
                  </a:lnTo>
                  <a:lnTo>
                    <a:pt x="12" y="252"/>
                  </a:lnTo>
                  <a:lnTo>
                    <a:pt x="18" y="260"/>
                  </a:lnTo>
                  <a:lnTo>
                    <a:pt x="40" y="274"/>
                  </a:lnTo>
                  <a:lnTo>
                    <a:pt x="56" y="266"/>
                  </a:lnTo>
                  <a:lnTo>
                    <a:pt x="70" y="264"/>
                  </a:lnTo>
                  <a:lnTo>
                    <a:pt x="80" y="252"/>
                  </a:lnTo>
                  <a:lnTo>
                    <a:pt x="118" y="132"/>
                  </a:lnTo>
                  <a:lnTo>
                    <a:pt x="122" y="102"/>
                  </a:lnTo>
                  <a:lnTo>
                    <a:pt x="128" y="90"/>
                  </a:lnTo>
                  <a:lnTo>
                    <a:pt x="128" y="72"/>
                  </a:lnTo>
                  <a:lnTo>
                    <a:pt x="132" y="80"/>
                  </a:lnTo>
                  <a:lnTo>
                    <a:pt x="136" y="80"/>
                  </a:lnTo>
                  <a:lnTo>
                    <a:pt x="140" y="68"/>
                  </a:lnTo>
                  <a:lnTo>
                    <a:pt x="128" y="20"/>
                  </a:lnTo>
                  <a:lnTo>
                    <a:pt x="1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47" name="Freeform 47"/>
            <p:cNvSpPr/>
            <p:nvPr userDrawn="1"/>
          </p:nvSpPr>
          <p:spPr bwMode="black">
            <a:xfrm>
              <a:off x="4773613" y="1997075"/>
              <a:ext cx="85725" cy="53975"/>
            </a:xfrm>
            <a:custGeom>
              <a:avLst/>
              <a:gdLst>
                <a:gd name="T0" fmla="*/ 18 w 54"/>
                <a:gd name="T1" fmla="*/ 34 h 34"/>
                <a:gd name="T2" fmla="*/ 38 w 54"/>
                <a:gd name="T3" fmla="*/ 26 h 34"/>
                <a:gd name="T4" fmla="*/ 54 w 54"/>
                <a:gd name="T5" fmla="*/ 0 h 34"/>
                <a:gd name="T6" fmla="*/ 46 w 54"/>
                <a:gd name="T7" fmla="*/ 4 h 34"/>
                <a:gd name="T8" fmla="*/ 36 w 54"/>
                <a:gd name="T9" fmla="*/ 10 h 34"/>
                <a:gd name="T10" fmla="*/ 16 w 54"/>
                <a:gd name="T11" fmla="*/ 12 h 34"/>
                <a:gd name="T12" fmla="*/ 0 w 54"/>
                <a:gd name="T13" fmla="*/ 20 h 34"/>
                <a:gd name="T14" fmla="*/ 8 w 54"/>
                <a:gd name="T15" fmla="*/ 30 h 34"/>
                <a:gd name="T16" fmla="*/ 18 w 54"/>
                <a:gd name="T17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34">
                  <a:moveTo>
                    <a:pt x="18" y="34"/>
                  </a:moveTo>
                  <a:lnTo>
                    <a:pt x="38" y="26"/>
                  </a:lnTo>
                  <a:lnTo>
                    <a:pt x="54" y="0"/>
                  </a:lnTo>
                  <a:lnTo>
                    <a:pt x="46" y="4"/>
                  </a:lnTo>
                  <a:lnTo>
                    <a:pt x="36" y="10"/>
                  </a:lnTo>
                  <a:lnTo>
                    <a:pt x="16" y="12"/>
                  </a:lnTo>
                  <a:lnTo>
                    <a:pt x="0" y="20"/>
                  </a:lnTo>
                  <a:lnTo>
                    <a:pt x="8" y="30"/>
                  </a:lnTo>
                  <a:lnTo>
                    <a:pt x="18" y="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48" name="Freeform 48"/>
            <p:cNvSpPr/>
            <p:nvPr userDrawn="1"/>
          </p:nvSpPr>
          <p:spPr bwMode="black">
            <a:xfrm>
              <a:off x="4246563" y="1152525"/>
              <a:ext cx="19050" cy="25400"/>
            </a:xfrm>
            <a:custGeom>
              <a:avLst/>
              <a:gdLst>
                <a:gd name="T0" fmla="*/ 12 w 12"/>
                <a:gd name="T1" fmla="*/ 12 h 16"/>
                <a:gd name="T2" fmla="*/ 0 w 12"/>
                <a:gd name="T3" fmla="*/ 0 h 16"/>
                <a:gd name="T4" fmla="*/ 0 w 12"/>
                <a:gd name="T5" fmla="*/ 14 h 16"/>
                <a:gd name="T6" fmla="*/ 8 w 12"/>
                <a:gd name="T7" fmla="*/ 16 h 16"/>
                <a:gd name="T8" fmla="*/ 12 w 12"/>
                <a:gd name="T9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6">
                  <a:moveTo>
                    <a:pt x="12" y="12"/>
                  </a:moveTo>
                  <a:lnTo>
                    <a:pt x="0" y="0"/>
                  </a:lnTo>
                  <a:lnTo>
                    <a:pt x="0" y="14"/>
                  </a:lnTo>
                  <a:lnTo>
                    <a:pt x="8" y="16"/>
                  </a:lnTo>
                  <a:lnTo>
                    <a:pt x="12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49" name="Freeform 49"/>
            <p:cNvSpPr/>
            <p:nvPr userDrawn="1"/>
          </p:nvSpPr>
          <p:spPr bwMode="black">
            <a:xfrm>
              <a:off x="4414838" y="1898650"/>
              <a:ext cx="25400" cy="28575"/>
            </a:xfrm>
            <a:custGeom>
              <a:avLst/>
              <a:gdLst>
                <a:gd name="T0" fmla="*/ 12 w 16"/>
                <a:gd name="T1" fmla="*/ 0 h 18"/>
                <a:gd name="T2" fmla="*/ 0 w 16"/>
                <a:gd name="T3" fmla="*/ 8 h 18"/>
                <a:gd name="T4" fmla="*/ 16 w 16"/>
                <a:gd name="T5" fmla="*/ 18 h 18"/>
                <a:gd name="T6" fmla="*/ 12 w 16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8">
                  <a:moveTo>
                    <a:pt x="12" y="0"/>
                  </a:moveTo>
                  <a:lnTo>
                    <a:pt x="0" y="8"/>
                  </a:lnTo>
                  <a:lnTo>
                    <a:pt x="16" y="18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50" name="Freeform 50"/>
            <p:cNvSpPr/>
            <p:nvPr userDrawn="1"/>
          </p:nvSpPr>
          <p:spPr bwMode="black">
            <a:xfrm>
              <a:off x="4510088" y="2006600"/>
              <a:ext cx="95250" cy="34925"/>
            </a:xfrm>
            <a:custGeom>
              <a:avLst/>
              <a:gdLst>
                <a:gd name="T0" fmla="*/ 26 w 60"/>
                <a:gd name="T1" fmla="*/ 22 h 22"/>
                <a:gd name="T2" fmla="*/ 56 w 60"/>
                <a:gd name="T3" fmla="*/ 18 h 22"/>
                <a:gd name="T4" fmla="*/ 60 w 60"/>
                <a:gd name="T5" fmla="*/ 6 h 22"/>
                <a:gd name="T6" fmla="*/ 50 w 60"/>
                <a:gd name="T7" fmla="*/ 10 h 22"/>
                <a:gd name="T8" fmla="*/ 32 w 60"/>
                <a:gd name="T9" fmla="*/ 4 h 22"/>
                <a:gd name="T10" fmla="*/ 20 w 60"/>
                <a:gd name="T11" fmla="*/ 6 h 22"/>
                <a:gd name="T12" fmla="*/ 16 w 60"/>
                <a:gd name="T13" fmla="*/ 0 h 22"/>
                <a:gd name="T14" fmla="*/ 6 w 60"/>
                <a:gd name="T15" fmla="*/ 0 h 22"/>
                <a:gd name="T16" fmla="*/ 0 w 60"/>
                <a:gd name="T17" fmla="*/ 14 h 22"/>
                <a:gd name="T18" fmla="*/ 20 w 60"/>
                <a:gd name="T19" fmla="*/ 14 h 22"/>
                <a:gd name="T20" fmla="*/ 26 w 60"/>
                <a:gd name="T21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0" h="22">
                  <a:moveTo>
                    <a:pt x="26" y="22"/>
                  </a:moveTo>
                  <a:lnTo>
                    <a:pt x="56" y="18"/>
                  </a:lnTo>
                  <a:lnTo>
                    <a:pt x="60" y="6"/>
                  </a:lnTo>
                  <a:lnTo>
                    <a:pt x="50" y="10"/>
                  </a:lnTo>
                  <a:lnTo>
                    <a:pt x="32" y="4"/>
                  </a:lnTo>
                  <a:lnTo>
                    <a:pt x="20" y="6"/>
                  </a:lnTo>
                  <a:lnTo>
                    <a:pt x="16" y="0"/>
                  </a:lnTo>
                  <a:lnTo>
                    <a:pt x="6" y="0"/>
                  </a:lnTo>
                  <a:lnTo>
                    <a:pt x="0" y="14"/>
                  </a:lnTo>
                  <a:lnTo>
                    <a:pt x="20" y="14"/>
                  </a:lnTo>
                  <a:lnTo>
                    <a:pt x="26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51" name="Freeform 51"/>
            <p:cNvSpPr/>
            <p:nvPr userDrawn="1"/>
          </p:nvSpPr>
          <p:spPr bwMode="black">
            <a:xfrm>
              <a:off x="4554538" y="1841500"/>
              <a:ext cx="22225" cy="15875"/>
            </a:xfrm>
            <a:custGeom>
              <a:avLst/>
              <a:gdLst>
                <a:gd name="T0" fmla="*/ 10 w 14"/>
                <a:gd name="T1" fmla="*/ 0 h 10"/>
                <a:gd name="T2" fmla="*/ 2 w 14"/>
                <a:gd name="T3" fmla="*/ 0 h 10"/>
                <a:gd name="T4" fmla="*/ 0 w 14"/>
                <a:gd name="T5" fmla="*/ 10 h 10"/>
                <a:gd name="T6" fmla="*/ 14 w 14"/>
                <a:gd name="T7" fmla="*/ 4 h 10"/>
                <a:gd name="T8" fmla="*/ 10 w 14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0">
                  <a:moveTo>
                    <a:pt x="10" y="0"/>
                  </a:moveTo>
                  <a:lnTo>
                    <a:pt x="2" y="0"/>
                  </a:lnTo>
                  <a:lnTo>
                    <a:pt x="0" y="10"/>
                  </a:lnTo>
                  <a:lnTo>
                    <a:pt x="14" y="4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52" name="Freeform 52"/>
            <p:cNvSpPr>
              <a:spLocks noEditPoints="1"/>
            </p:cNvSpPr>
            <p:nvPr userDrawn="1"/>
          </p:nvSpPr>
          <p:spPr bwMode="black">
            <a:xfrm>
              <a:off x="3076575" y="460375"/>
              <a:ext cx="339725" cy="231775"/>
            </a:xfrm>
            <a:custGeom>
              <a:avLst/>
              <a:gdLst>
                <a:gd name="T0" fmla="*/ 176 w 214"/>
                <a:gd name="T1" fmla="*/ 100 h 146"/>
                <a:gd name="T2" fmla="*/ 202 w 214"/>
                <a:gd name="T3" fmla="*/ 86 h 146"/>
                <a:gd name="T4" fmla="*/ 208 w 214"/>
                <a:gd name="T5" fmla="*/ 78 h 146"/>
                <a:gd name="T6" fmla="*/ 208 w 214"/>
                <a:gd name="T7" fmla="*/ 58 h 146"/>
                <a:gd name="T8" fmla="*/ 202 w 214"/>
                <a:gd name="T9" fmla="*/ 38 h 146"/>
                <a:gd name="T10" fmla="*/ 190 w 214"/>
                <a:gd name="T11" fmla="*/ 20 h 146"/>
                <a:gd name="T12" fmla="*/ 194 w 214"/>
                <a:gd name="T13" fmla="*/ 0 h 146"/>
                <a:gd name="T14" fmla="*/ 160 w 214"/>
                <a:gd name="T15" fmla="*/ 0 h 146"/>
                <a:gd name="T16" fmla="*/ 154 w 214"/>
                <a:gd name="T17" fmla="*/ 16 h 146"/>
                <a:gd name="T18" fmla="*/ 132 w 214"/>
                <a:gd name="T19" fmla="*/ 24 h 146"/>
                <a:gd name="T20" fmla="*/ 120 w 214"/>
                <a:gd name="T21" fmla="*/ 26 h 146"/>
                <a:gd name="T22" fmla="*/ 98 w 214"/>
                <a:gd name="T23" fmla="*/ 22 h 146"/>
                <a:gd name="T24" fmla="*/ 80 w 214"/>
                <a:gd name="T25" fmla="*/ 14 h 146"/>
                <a:gd name="T26" fmla="*/ 72 w 214"/>
                <a:gd name="T27" fmla="*/ 38 h 146"/>
                <a:gd name="T28" fmla="*/ 70 w 214"/>
                <a:gd name="T29" fmla="*/ 52 h 146"/>
                <a:gd name="T30" fmla="*/ 66 w 214"/>
                <a:gd name="T31" fmla="*/ 44 h 146"/>
                <a:gd name="T32" fmla="*/ 68 w 214"/>
                <a:gd name="T33" fmla="*/ 38 h 146"/>
                <a:gd name="T34" fmla="*/ 66 w 214"/>
                <a:gd name="T35" fmla="*/ 26 h 146"/>
                <a:gd name="T36" fmla="*/ 28 w 214"/>
                <a:gd name="T37" fmla="*/ 2 h 146"/>
                <a:gd name="T38" fmla="*/ 34 w 214"/>
                <a:gd name="T39" fmla="*/ 16 h 146"/>
                <a:gd name="T40" fmla="*/ 40 w 214"/>
                <a:gd name="T41" fmla="*/ 24 h 146"/>
                <a:gd name="T42" fmla="*/ 22 w 214"/>
                <a:gd name="T43" fmla="*/ 18 h 146"/>
                <a:gd name="T44" fmla="*/ 12 w 214"/>
                <a:gd name="T45" fmla="*/ 22 h 146"/>
                <a:gd name="T46" fmla="*/ 12 w 214"/>
                <a:gd name="T47" fmla="*/ 32 h 146"/>
                <a:gd name="T48" fmla="*/ 4 w 214"/>
                <a:gd name="T49" fmla="*/ 30 h 146"/>
                <a:gd name="T50" fmla="*/ 4 w 214"/>
                <a:gd name="T51" fmla="*/ 40 h 146"/>
                <a:gd name="T52" fmla="*/ 42 w 214"/>
                <a:gd name="T53" fmla="*/ 48 h 146"/>
                <a:gd name="T54" fmla="*/ 36 w 214"/>
                <a:gd name="T55" fmla="*/ 68 h 146"/>
                <a:gd name="T56" fmla="*/ 14 w 214"/>
                <a:gd name="T57" fmla="*/ 80 h 146"/>
                <a:gd name="T58" fmla="*/ 38 w 214"/>
                <a:gd name="T59" fmla="*/ 82 h 146"/>
                <a:gd name="T60" fmla="*/ 44 w 214"/>
                <a:gd name="T61" fmla="*/ 106 h 146"/>
                <a:gd name="T62" fmla="*/ 52 w 214"/>
                <a:gd name="T63" fmla="*/ 106 h 146"/>
                <a:gd name="T64" fmla="*/ 36 w 214"/>
                <a:gd name="T65" fmla="*/ 126 h 146"/>
                <a:gd name="T66" fmla="*/ 88 w 214"/>
                <a:gd name="T67" fmla="*/ 138 h 146"/>
                <a:gd name="T68" fmla="*/ 144 w 214"/>
                <a:gd name="T69" fmla="*/ 120 h 146"/>
                <a:gd name="T70" fmla="*/ 52 w 214"/>
                <a:gd name="T71" fmla="*/ 66 h 146"/>
                <a:gd name="T72" fmla="*/ 42 w 214"/>
                <a:gd name="T73" fmla="*/ 6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14" h="146">
                  <a:moveTo>
                    <a:pt x="160" y="120"/>
                  </a:moveTo>
                  <a:lnTo>
                    <a:pt x="176" y="100"/>
                  </a:lnTo>
                  <a:lnTo>
                    <a:pt x="186" y="108"/>
                  </a:lnTo>
                  <a:lnTo>
                    <a:pt x="202" y="86"/>
                  </a:lnTo>
                  <a:lnTo>
                    <a:pt x="198" y="84"/>
                  </a:lnTo>
                  <a:lnTo>
                    <a:pt x="208" y="78"/>
                  </a:lnTo>
                  <a:lnTo>
                    <a:pt x="214" y="60"/>
                  </a:lnTo>
                  <a:lnTo>
                    <a:pt x="208" y="58"/>
                  </a:lnTo>
                  <a:lnTo>
                    <a:pt x="210" y="52"/>
                  </a:lnTo>
                  <a:lnTo>
                    <a:pt x="202" y="38"/>
                  </a:lnTo>
                  <a:lnTo>
                    <a:pt x="190" y="38"/>
                  </a:lnTo>
                  <a:lnTo>
                    <a:pt x="190" y="20"/>
                  </a:lnTo>
                  <a:lnTo>
                    <a:pt x="186" y="20"/>
                  </a:lnTo>
                  <a:lnTo>
                    <a:pt x="194" y="0"/>
                  </a:lnTo>
                  <a:lnTo>
                    <a:pt x="174" y="16"/>
                  </a:lnTo>
                  <a:lnTo>
                    <a:pt x="160" y="0"/>
                  </a:lnTo>
                  <a:lnTo>
                    <a:pt x="150" y="2"/>
                  </a:lnTo>
                  <a:lnTo>
                    <a:pt x="154" y="16"/>
                  </a:lnTo>
                  <a:lnTo>
                    <a:pt x="138" y="16"/>
                  </a:lnTo>
                  <a:lnTo>
                    <a:pt x="132" y="24"/>
                  </a:lnTo>
                  <a:lnTo>
                    <a:pt x="118" y="12"/>
                  </a:lnTo>
                  <a:lnTo>
                    <a:pt x="120" y="26"/>
                  </a:lnTo>
                  <a:lnTo>
                    <a:pt x="114" y="14"/>
                  </a:lnTo>
                  <a:lnTo>
                    <a:pt x="98" y="22"/>
                  </a:lnTo>
                  <a:lnTo>
                    <a:pt x="96" y="34"/>
                  </a:lnTo>
                  <a:lnTo>
                    <a:pt x="80" y="14"/>
                  </a:lnTo>
                  <a:lnTo>
                    <a:pt x="80" y="42"/>
                  </a:lnTo>
                  <a:lnTo>
                    <a:pt x="72" y="38"/>
                  </a:lnTo>
                  <a:lnTo>
                    <a:pt x="70" y="42"/>
                  </a:lnTo>
                  <a:lnTo>
                    <a:pt x="70" y="52"/>
                  </a:lnTo>
                  <a:lnTo>
                    <a:pt x="68" y="56"/>
                  </a:lnTo>
                  <a:lnTo>
                    <a:pt x="66" y="44"/>
                  </a:lnTo>
                  <a:lnTo>
                    <a:pt x="60" y="40"/>
                  </a:lnTo>
                  <a:lnTo>
                    <a:pt x="68" y="38"/>
                  </a:lnTo>
                  <a:lnTo>
                    <a:pt x="62" y="30"/>
                  </a:lnTo>
                  <a:lnTo>
                    <a:pt x="66" y="26"/>
                  </a:lnTo>
                  <a:lnTo>
                    <a:pt x="44" y="4"/>
                  </a:lnTo>
                  <a:lnTo>
                    <a:pt x="28" y="2"/>
                  </a:lnTo>
                  <a:lnTo>
                    <a:pt x="26" y="14"/>
                  </a:lnTo>
                  <a:lnTo>
                    <a:pt x="34" y="16"/>
                  </a:lnTo>
                  <a:lnTo>
                    <a:pt x="28" y="16"/>
                  </a:lnTo>
                  <a:lnTo>
                    <a:pt x="40" y="24"/>
                  </a:lnTo>
                  <a:lnTo>
                    <a:pt x="40" y="30"/>
                  </a:lnTo>
                  <a:lnTo>
                    <a:pt x="22" y="18"/>
                  </a:lnTo>
                  <a:lnTo>
                    <a:pt x="20" y="22"/>
                  </a:lnTo>
                  <a:lnTo>
                    <a:pt x="12" y="22"/>
                  </a:lnTo>
                  <a:lnTo>
                    <a:pt x="16" y="30"/>
                  </a:lnTo>
                  <a:lnTo>
                    <a:pt x="12" y="32"/>
                  </a:lnTo>
                  <a:lnTo>
                    <a:pt x="16" y="36"/>
                  </a:lnTo>
                  <a:lnTo>
                    <a:pt x="4" y="30"/>
                  </a:lnTo>
                  <a:lnTo>
                    <a:pt x="12" y="42"/>
                  </a:lnTo>
                  <a:lnTo>
                    <a:pt x="4" y="40"/>
                  </a:lnTo>
                  <a:lnTo>
                    <a:pt x="0" y="54"/>
                  </a:lnTo>
                  <a:lnTo>
                    <a:pt x="42" y="48"/>
                  </a:lnTo>
                  <a:lnTo>
                    <a:pt x="50" y="52"/>
                  </a:lnTo>
                  <a:lnTo>
                    <a:pt x="36" y="68"/>
                  </a:lnTo>
                  <a:lnTo>
                    <a:pt x="36" y="68"/>
                  </a:lnTo>
                  <a:lnTo>
                    <a:pt x="14" y="80"/>
                  </a:lnTo>
                  <a:lnTo>
                    <a:pt x="16" y="84"/>
                  </a:lnTo>
                  <a:lnTo>
                    <a:pt x="38" y="82"/>
                  </a:lnTo>
                  <a:lnTo>
                    <a:pt x="48" y="98"/>
                  </a:lnTo>
                  <a:lnTo>
                    <a:pt x="44" y="106"/>
                  </a:lnTo>
                  <a:lnTo>
                    <a:pt x="52" y="104"/>
                  </a:lnTo>
                  <a:lnTo>
                    <a:pt x="52" y="106"/>
                  </a:lnTo>
                  <a:lnTo>
                    <a:pt x="36" y="110"/>
                  </a:lnTo>
                  <a:lnTo>
                    <a:pt x="36" y="126"/>
                  </a:lnTo>
                  <a:lnTo>
                    <a:pt x="66" y="124"/>
                  </a:lnTo>
                  <a:lnTo>
                    <a:pt x="88" y="138"/>
                  </a:lnTo>
                  <a:lnTo>
                    <a:pt x="114" y="146"/>
                  </a:lnTo>
                  <a:lnTo>
                    <a:pt x="144" y="120"/>
                  </a:lnTo>
                  <a:lnTo>
                    <a:pt x="160" y="120"/>
                  </a:lnTo>
                  <a:close/>
                  <a:moveTo>
                    <a:pt x="52" y="66"/>
                  </a:moveTo>
                  <a:lnTo>
                    <a:pt x="52" y="68"/>
                  </a:lnTo>
                  <a:lnTo>
                    <a:pt x="42" y="68"/>
                  </a:lnTo>
                  <a:lnTo>
                    <a:pt x="52" y="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53" name="Freeform 53"/>
            <p:cNvSpPr/>
            <p:nvPr userDrawn="1"/>
          </p:nvSpPr>
          <p:spPr bwMode="black">
            <a:xfrm>
              <a:off x="4052888" y="1724025"/>
              <a:ext cx="53975" cy="168275"/>
            </a:xfrm>
            <a:custGeom>
              <a:avLst/>
              <a:gdLst>
                <a:gd name="T0" fmla="*/ 6 w 34"/>
                <a:gd name="T1" fmla="*/ 94 h 106"/>
                <a:gd name="T2" fmla="*/ 14 w 34"/>
                <a:gd name="T3" fmla="*/ 106 h 106"/>
                <a:gd name="T4" fmla="*/ 24 w 34"/>
                <a:gd name="T5" fmla="*/ 96 h 106"/>
                <a:gd name="T6" fmla="*/ 28 w 34"/>
                <a:gd name="T7" fmla="*/ 98 h 106"/>
                <a:gd name="T8" fmla="*/ 34 w 34"/>
                <a:gd name="T9" fmla="*/ 92 h 106"/>
                <a:gd name="T10" fmla="*/ 32 w 34"/>
                <a:gd name="T11" fmla="*/ 58 h 106"/>
                <a:gd name="T12" fmla="*/ 30 w 34"/>
                <a:gd name="T13" fmla="*/ 46 h 106"/>
                <a:gd name="T14" fmla="*/ 26 w 34"/>
                <a:gd name="T15" fmla="*/ 42 h 106"/>
                <a:gd name="T16" fmla="*/ 32 w 34"/>
                <a:gd name="T17" fmla="*/ 20 h 106"/>
                <a:gd name="T18" fmla="*/ 28 w 34"/>
                <a:gd name="T19" fmla="*/ 0 h 106"/>
                <a:gd name="T20" fmla="*/ 22 w 34"/>
                <a:gd name="T21" fmla="*/ 0 h 106"/>
                <a:gd name="T22" fmla="*/ 22 w 34"/>
                <a:gd name="T23" fmla="*/ 4 h 106"/>
                <a:gd name="T24" fmla="*/ 12 w 34"/>
                <a:gd name="T25" fmla="*/ 8 h 106"/>
                <a:gd name="T26" fmla="*/ 8 w 34"/>
                <a:gd name="T27" fmla="*/ 14 h 106"/>
                <a:gd name="T28" fmla="*/ 10 w 34"/>
                <a:gd name="T29" fmla="*/ 32 h 106"/>
                <a:gd name="T30" fmla="*/ 18 w 34"/>
                <a:gd name="T31" fmla="*/ 42 h 106"/>
                <a:gd name="T32" fmla="*/ 10 w 34"/>
                <a:gd name="T33" fmla="*/ 52 h 106"/>
                <a:gd name="T34" fmla="*/ 0 w 34"/>
                <a:gd name="T35" fmla="*/ 48 h 106"/>
                <a:gd name="T36" fmla="*/ 8 w 34"/>
                <a:gd name="T37" fmla="*/ 76 h 106"/>
                <a:gd name="T38" fmla="*/ 6 w 34"/>
                <a:gd name="T39" fmla="*/ 94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4" h="106">
                  <a:moveTo>
                    <a:pt x="6" y="94"/>
                  </a:moveTo>
                  <a:lnTo>
                    <a:pt x="14" y="106"/>
                  </a:lnTo>
                  <a:lnTo>
                    <a:pt x="24" y="96"/>
                  </a:lnTo>
                  <a:lnTo>
                    <a:pt x="28" y="98"/>
                  </a:lnTo>
                  <a:lnTo>
                    <a:pt x="34" y="92"/>
                  </a:lnTo>
                  <a:lnTo>
                    <a:pt x="32" y="58"/>
                  </a:lnTo>
                  <a:lnTo>
                    <a:pt x="30" y="46"/>
                  </a:lnTo>
                  <a:lnTo>
                    <a:pt x="26" y="42"/>
                  </a:lnTo>
                  <a:lnTo>
                    <a:pt x="32" y="20"/>
                  </a:lnTo>
                  <a:lnTo>
                    <a:pt x="28" y="0"/>
                  </a:lnTo>
                  <a:lnTo>
                    <a:pt x="22" y="0"/>
                  </a:lnTo>
                  <a:lnTo>
                    <a:pt x="22" y="4"/>
                  </a:lnTo>
                  <a:lnTo>
                    <a:pt x="12" y="8"/>
                  </a:lnTo>
                  <a:lnTo>
                    <a:pt x="8" y="14"/>
                  </a:lnTo>
                  <a:lnTo>
                    <a:pt x="10" y="32"/>
                  </a:lnTo>
                  <a:lnTo>
                    <a:pt x="18" y="42"/>
                  </a:lnTo>
                  <a:lnTo>
                    <a:pt x="10" y="52"/>
                  </a:lnTo>
                  <a:lnTo>
                    <a:pt x="0" y="48"/>
                  </a:lnTo>
                  <a:lnTo>
                    <a:pt x="8" y="76"/>
                  </a:lnTo>
                  <a:lnTo>
                    <a:pt x="6" y="9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54" name="Freeform 54"/>
            <p:cNvSpPr/>
            <p:nvPr userDrawn="1"/>
          </p:nvSpPr>
          <p:spPr bwMode="black">
            <a:xfrm>
              <a:off x="3848100" y="1866900"/>
              <a:ext cx="25400" cy="25400"/>
            </a:xfrm>
            <a:custGeom>
              <a:avLst/>
              <a:gdLst>
                <a:gd name="T0" fmla="*/ 16 w 16"/>
                <a:gd name="T1" fmla="*/ 0 h 16"/>
                <a:gd name="T2" fmla="*/ 0 w 16"/>
                <a:gd name="T3" fmla="*/ 12 h 16"/>
                <a:gd name="T4" fmla="*/ 10 w 16"/>
                <a:gd name="T5" fmla="*/ 16 h 16"/>
                <a:gd name="T6" fmla="*/ 16 w 16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6">
                  <a:moveTo>
                    <a:pt x="16" y="0"/>
                  </a:moveTo>
                  <a:lnTo>
                    <a:pt x="0" y="12"/>
                  </a:lnTo>
                  <a:lnTo>
                    <a:pt x="10" y="16"/>
                  </a:lnTo>
                  <a:lnTo>
                    <a:pt x="1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55" name="Freeform 55"/>
            <p:cNvSpPr/>
            <p:nvPr userDrawn="1"/>
          </p:nvSpPr>
          <p:spPr bwMode="black">
            <a:xfrm>
              <a:off x="3929063" y="1838325"/>
              <a:ext cx="22225" cy="19050"/>
            </a:xfrm>
            <a:custGeom>
              <a:avLst/>
              <a:gdLst>
                <a:gd name="T0" fmla="*/ 8 w 14"/>
                <a:gd name="T1" fmla="*/ 0 h 12"/>
                <a:gd name="T2" fmla="*/ 2 w 14"/>
                <a:gd name="T3" fmla="*/ 0 h 12"/>
                <a:gd name="T4" fmla="*/ 0 w 14"/>
                <a:gd name="T5" fmla="*/ 6 h 12"/>
                <a:gd name="T6" fmla="*/ 14 w 14"/>
                <a:gd name="T7" fmla="*/ 12 h 12"/>
                <a:gd name="T8" fmla="*/ 8 w 14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2">
                  <a:moveTo>
                    <a:pt x="8" y="0"/>
                  </a:moveTo>
                  <a:lnTo>
                    <a:pt x="2" y="0"/>
                  </a:lnTo>
                  <a:lnTo>
                    <a:pt x="0" y="6"/>
                  </a:lnTo>
                  <a:lnTo>
                    <a:pt x="14" y="12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56" name="Freeform 56"/>
            <p:cNvSpPr/>
            <p:nvPr userDrawn="1"/>
          </p:nvSpPr>
          <p:spPr bwMode="black">
            <a:xfrm>
              <a:off x="3883025" y="1838325"/>
              <a:ext cx="39688" cy="38100"/>
            </a:xfrm>
            <a:custGeom>
              <a:avLst/>
              <a:gdLst>
                <a:gd name="T0" fmla="*/ 25 w 25"/>
                <a:gd name="T1" fmla="*/ 10 h 24"/>
                <a:gd name="T2" fmla="*/ 19 w 25"/>
                <a:gd name="T3" fmla="*/ 8 h 24"/>
                <a:gd name="T4" fmla="*/ 19 w 25"/>
                <a:gd name="T5" fmla="*/ 0 h 24"/>
                <a:gd name="T6" fmla="*/ 0 w 25"/>
                <a:gd name="T7" fmla="*/ 14 h 24"/>
                <a:gd name="T8" fmla="*/ 17 w 25"/>
                <a:gd name="T9" fmla="*/ 24 h 24"/>
                <a:gd name="T10" fmla="*/ 25 w 25"/>
                <a:gd name="T11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24">
                  <a:moveTo>
                    <a:pt x="25" y="10"/>
                  </a:moveTo>
                  <a:lnTo>
                    <a:pt x="19" y="8"/>
                  </a:lnTo>
                  <a:lnTo>
                    <a:pt x="19" y="0"/>
                  </a:lnTo>
                  <a:lnTo>
                    <a:pt x="0" y="14"/>
                  </a:lnTo>
                  <a:lnTo>
                    <a:pt x="17" y="24"/>
                  </a:lnTo>
                  <a:lnTo>
                    <a:pt x="25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57" name="Freeform 57"/>
            <p:cNvSpPr/>
            <p:nvPr userDrawn="1"/>
          </p:nvSpPr>
          <p:spPr bwMode="black">
            <a:xfrm>
              <a:off x="4465638" y="120650"/>
              <a:ext cx="50800" cy="28575"/>
            </a:xfrm>
            <a:custGeom>
              <a:avLst/>
              <a:gdLst>
                <a:gd name="T0" fmla="*/ 32 w 32"/>
                <a:gd name="T1" fmla="*/ 4 h 18"/>
                <a:gd name="T2" fmla="*/ 8 w 32"/>
                <a:gd name="T3" fmla="*/ 0 h 18"/>
                <a:gd name="T4" fmla="*/ 0 w 32"/>
                <a:gd name="T5" fmla="*/ 6 h 18"/>
                <a:gd name="T6" fmla="*/ 8 w 32"/>
                <a:gd name="T7" fmla="*/ 18 h 18"/>
                <a:gd name="T8" fmla="*/ 32 w 32"/>
                <a:gd name="T9" fmla="*/ 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18">
                  <a:moveTo>
                    <a:pt x="32" y="4"/>
                  </a:moveTo>
                  <a:lnTo>
                    <a:pt x="8" y="0"/>
                  </a:lnTo>
                  <a:lnTo>
                    <a:pt x="0" y="6"/>
                  </a:lnTo>
                  <a:lnTo>
                    <a:pt x="8" y="18"/>
                  </a:lnTo>
                  <a:lnTo>
                    <a:pt x="32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58" name="Freeform 58"/>
            <p:cNvSpPr/>
            <p:nvPr userDrawn="1"/>
          </p:nvSpPr>
          <p:spPr bwMode="black">
            <a:xfrm>
              <a:off x="4348163" y="1016000"/>
              <a:ext cx="34925" cy="66675"/>
            </a:xfrm>
            <a:custGeom>
              <a:avLst/>
              <a:gdLst>
                <a:gd name="T0" fmla="*/ 18 w 22"/>
                <a:gd name="T1" fmla="*/ 8 h 42"/>
                <a:gd name="T2" fmla="*/ 22 w 22"/>
                <a:gd name="T3" fmla="*/ 0 h 42"/>
                <a:gd name="T4" fmla="*/ 12 w 22"/>
                <a:gd name="T5" fmla="*/ 0 h 42"/>
                <a:gd name="T6" fmla="*/ 2 w 22"/>
                <a:gd name="T7" fmla="*/ 14 h 42"/>
                <a:gd name="T8" fmla="*/ 0 w 22"/>
                <a:gd name="T9" fmla="*/ 42 h 42"/>
                <a:gd name="T10" fmla="*/ 18 w 22"/>
                <a:gd name="T11" fmla="*/ 20 h 42"/>
                <a:gd name="T12" fmla="*/ 18 w 22"/>
                <a:gd name="T13" fmla="*/ 8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42">
                  <a:moveTo>
                    <a:pt x="18" y="8"/>
                  </a:moveTo>
                  <a:lnTo>
                    <a:pt x="22" y="0"/>
                  </a:lnTo>
                  <a:lnTo>
                    <a:pt x="12" y="0"/>
                  </a:lnTo>
                  <a:lnTo>
                    <a:pt x="2" y="14"/>
                  </a:lnTo>
                  <a:lnTo>
                    <a:pt x="0" y="42"/>
                  </a:lnTo>
                  <a:lnTo>
                    <a:pt x="18" y="20"/>
                  </a:lnTo>
                  <a:lnTo>
                    <a:pt x="1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59" name="Freeform 59"/>
            <p:cNvSpPr/>
            <p:nvPr userDrawn="1"/>
          </p:nvSpPr>
          <p:spPr bwMode="black">
            <a:xfrm>
              <a:off x="1966913" y="2644775"/>
              <a:ext cx="28575" cy="25400"/>
            </a:xfrm>
            <a:custGeom>
              <a:avLst/>
              <a:gdLst>
                <a:gd name="T0" fmla="*/ 10 w 18"/>
                <a:gd name="T1" fmla="*/ 0 h 16"/>
                <a:gd name="T2" fmla="*/ 0 w 18"/>
                <a:gd name="T3" fmla="*/ 4 h 16"/>
                <a:gd name="T4" fmla="*/ 0 w 18"/>
                <a:gd name="T5" fmla="*/ 16 h 16"/>
                <a:gd name="T6" fmla="*/ 18 w 18"/>
                <a:gd name="T7" fmla="*/ 6 h 16"/>
                <a:gd name="T8" fmla="*/ 10 w 18"/>
                <a:gd name="T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6">
                  <a:moveTo>
                    <a:pt x="10" y="0"/>
                  </a:moveTo>
                  <a:lnTo>
                    <a:pt x="0" y="4"/>
                  </a:lnTo>
                  <a:lnTo>
                    <a:pt x="0" y="16"/>
                  </a:lnTo>
                  <a:lnTo>
                    <a:pt x="18" y="6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60" name="Freeform 60"/>
            <p:cNvSpPr/>
            <p:nvPr userDrawn="1"/>
          </p:nvSpPr>
          <p:spPr bwMode="black">
            <a:xfrm>
              <a:off x="1985963" y="2695575"/>
              <a:ext cx="19050" cy="22225"/>
            </a:xfrm>
            <a:custGeom>
              <a:avLst/>
              <a:gdLst>
                <a:gd name="T0" fmla="*/ 12 w 12"/>
                <a:gd name="T1" fmla="*/ 14 h 14"/>
                <a:gd name="T2" fmla="*/ 4 w 12"/>
                <a:gd name="T3" fmla="*/ 0 h 14"/>
                <a:gd name="T4" fmla="*/ 0 w 12"/>
                <a:gd name="T5" fmla="*/ 2 h 14"/>
                <a:gd name="T6" fmla="*/ 4 w 12"/>
                <a:gd name="T7" fmla="*/ 14 h 14"/>
                <a:gd name="T8" fmla="*/ 12 w 12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4">
                  <a:moveTo>
                    <a:pt x="12" y="14"/>
                  </a:moveTo>
                  <a:lnTo>
                    <a:pt x="4" y="0"/>
                  </a:lnTo>
                  <a:lnTo>
                    <a:pt x="0" y="2"/>
                  </a:lnTo>
                  <a:lnTo>
                    <a:pt x="4" y="14"/>
                  </a:lnTo>
                  <a:lnTo>
                    <a:pt x="12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61" name="Freeform 61"/>
            <p:cNvSpPr/>
            <p:nvPr userDrawn="1"/>
          </p:nvSpPr>
          <p:spPr bwMode="black">
            <a:xfrm>
              <a:off x="4395788" y="873125"/>
              <a:ext cx="19050" cy="31750"/>
            </a:xfrm>
            <a:custGeom>
              <a:avLst/>
              <a:gdLst>
                <a:gd name="T0" fmla="*/ 10 w 12"/>
                <a:gd name="T1" fmla="*/ 0 h 20"/>
                <a:gd name="T2" fmla="*/ 2 w 12"/>
                <a:gd name="T3" fmla="*/ 0 h 20"/>
                <a:gd name="T4" fmla="*/ 0 w 12"/>
                <a:gd name="T5" fmla="*/ 12 h 20"/>
                <a:gd name="T6" fmla="*/ 12 w 12"/>
                <a:gd name="T7" fmla="*/ 20 h 20"/>
                <a:gd name="T8" fmla="*/ 10 w 12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20">
                  <a:moveTo>
                    <a:pt x="10" y="0"/>
                  </a:moveTo>
                  <a:lnTo>
                    <a:pt x="2" y="0"/>
                  </a:lnTo>
                  <a:lnTo>
                    <a:pt x="0" y="12"/>
                  </a:lnTo>
                  <a:lnTo>
                    <a:pt x="12" y="2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62" name="Freeform 62"/>
            <p:cNvSpPr/>
            <p:nvPr userDrawn="1"/>
          </p:nvSpPr>
          <p:spPr bwMode="black">
            <a:xfrm>
              <a:off x="3495675" y="1155700"/>
              <a:ext cx="161925" cy="203200"/>
            </a:xfrm>
            <a:custGeom>
              <a:avLst/>
              <a:gdLst>
                <a:gd name="T0" fmla="*/ 0 w 102"/>
                <a:gd name="T1" fmla="*/ 102 h 128"/>
                <a:gd name="T2" fmla="*/ 12 w 102"/>
                <a:gd name="T3" fmla="*/ 108 h 128"/>
                <a:gd name="T4" fmla="*/ 2 w 102"/>
                <a:gd name="T5" fmla="*/ 116 h 128"/>
                <a:gd name="T6" fmla="*/ 14 w 102"/>
                <a:gd name="T7" fmla="*/ 116 h 128"/>
                <a:gd name="T8" fmla="*/ 12 w 102"/>
                <a:gd name="T9" fmla="*/ 118 h 128"/>
                <a:gd name="T10" fmla="*/ 14 w 102"/>
                <a:gd name="T11" fmla="*/ 122 h 128"/>
                <a:gd name="T12" fmla="*/ 18 w 102"/>
                <a:gd name="T13" fmla="*/ 122 h 128"/>
                <a:gd name="T14" fmla="*/ 16 w 102"/>
                <a:gd name="T15" fmla="*/ 128 h 128"/>
                <a:gd name="T16" fmla="*/ 20 w 102"/>
                <a:gd name="T17" fmla="*/ 126 h 128"/>
                <a:gd name="T18" fmla="*/ 30 w 102"/>
                <a:gd name="T19" fmla="*/ 126 h 128"/>
                <a:gd name="T20" fmla="*/ 62 w 102"/>
                <a:gd name="T21" fmla="*/ 108 h 128"/>
                <a:gd name="T22" fmla="*/ 86 w 102"/>
                <a:gd name="T23" fmla="*/ 106 h 128"/>
                <a:gd name="T24" fmla="*/ 92 w 102"/>
                <a:gd name="T25" fmla="*/ 80 h 128"/>
                <a:gd name="T26" fmla="*/ 92 w 102"/>
                <a:gd name="T27" fmla="*/ 60 h 128"/>
                <a:gd name="T28" fmla="*/ 86 w 102"/>
                <a:gd name="T29" fmla="*/ 50 h 128"/>
                <a:gd name="T30" fmla="*/ 88 w 102"/>
                <a:gd name="T31" fmla="*/ 48 h 128"/>
                <a:gd name="T32" fmla="*/ 98 w 102"/>
                <a:gd name="T33" fmla="*/ 40 h 128"/>
                <a:gd name="T34" fmla="*/ 98 w 102"/>
                <a:gd name="T35" fmla="*/ 40 h 128"/>
                <a:gd name="T36" fmla="*/ 100 w 102"/>
                <a:gd name="T37" fmla="*/ 38 h 128"/>
                <a:gd name="T38" fmla="*/ 102 w 102"/>
                <a:gd name="T39" fmla="*/ 38 h 128"/>
                <a:gd name="T40" fmla="*/ 100 w 102"/>
                <a:gd name="T41" fmla="*/ 34 h 128"/>
                <a:gd name="T42" fmla="*/ 102 w 102"/>
                <a:gd name="T43" fmla="*/ 30 h 128"/>
                <a:gd name="T44" fmla="*/ 94 w 102"/>
                <a:gd name="T45" fmla="*/ 24 h 128"/>
                <a:gd name="T46" fmla="*/ 96 w 102"/>
                <a:gd name="T47" fmla="*/ 14 h 128"/>
                <a:gd name="T48" fmla="*/ 88 w 102"/>
                <a:gd name="T49" fmla="*/ 4 h 128"/>
                <a:gd name="T50" fmla="*/ 72 w 102"/>
                <a:gd name="T51" fmla="*/ 8 h 128"/>
                <a:gd name="T52" fmla="*/ 76 w 102"/>
                <a:gd name="T53" fmla="*/ 4 h 128"/>
                <a:gd name="T54" fmla="*/ 64 w 102"/>
                <a:gd name="T55" fmla="*/ 0 h 128"/>
                <a:gd name="T56" fmla="*/ 62 w 102"/>
                <a:gd name="T57" fmla="*/ 2 h 128"/>
                <a:gd name="T58" fmla="*/ 62 w 102"/>
                <a:gd name="T59" fmla="*/ 2 h 128"/>
                <a:gd name="T60" fmla="*/ 60 w 102"/>
                <a:gd name="T61" fmla="*/ 4 h 128"/>
                <a:gd name="T62" fmla="*/ 48 w 102"/>
                <a:gd name="T63" fmla="*/ 8 h 128"/>
                <a:gd name="T64" fmla="*/ 34 w 102"/>
                <a:gd name="T65" fmla="*/ 26 h 128"/>
                <a:gd name="T66" fmla="*/ 44 w 102"/>
                <a:gd name="T67" fmla="*/ 28 h 128"/>
                <a:gd name="T68" fmla="*/ 40 w 102"/>
                <a:gd name="T69" fmla="*/ 36 h 128"/>
                <a:gd name="T70" fmla="*/ 18 w 102"/>
                <a:gd name="T71" fmla="*/ 34 h 128"/>
                <a:gd name="T72" fmla="*/ 14 w 102"/>
                <a:gd name="T73" fmla="*/ 42 h 128"/>
                <a:gd name="T74" fmla="*/ 16 w 102"/>
                <a:gd name="T75" fmla="*/ 44 h 128"/>
                <a:gd name="T76" fmla="*/ 4 w 102"/>
                <a:gd name="T77" fmla="*/ 44 h 128"/>
                <a:gd name="T78" fmla="*/ 18 w 102"/>
                <a:gd name="T79" fmla="*/ 52 h 128"/>
                <a:gd name="T80" fmla="*/ 12 w 102"/>
                <a:gd name="T81" fmla="*/ 60 h 128"/>
                <a:gd name="T82" fmla="*/ 16 w 102"/>
                <a:gd name="T83" fmla="*/ 68 h 128"/>
                <a:gd name="T84" fmla="*/ 30 w 102"/>
                <a:gd name="T85" fmla="*/ 72 h 128"/>
                <a:gd name="T86" fmla="*/ 18 w 102"/>
                <a:gd name="T87" fmla="*/ 90 h 128"/>
                <a:gd name="T88" fmla="*/ 20 w 102"/>
                <a:gd name="T89" fmla="*/ 92 h 128"/>
                <a:gd name="T90" fmla="*/ 16 w 102"/>
                <a:gd name="T91" fmla="*/ 98 h 128"/>
                <a:gd name="T92" fmla="*/ 0 w 102"/>
                <a:gd name="T93" fmla="*/ 10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02" h="128">
                  <a:moveTo>
                    <a:pt x="0" y="102"/>
                  </a:moveTo>
                  <a:lnTo>
                    <a:pt x="12" y="108"/>
                  </a:lnTo>
                  <a:lnTo>
                    <a:pt x="2" y="116"/>
                  </a:lnTo>
                  <a:lnTo>
                    <a:pt x="14" y="116"/>
                  </a:lnTo>
                  <a:lnTo>
                    <a:pt x="12" y="118"/>
                  </a:lnTo>
                  <a:lnTo>
                    <a:pt x="14" y="122"/>
                  </a:lnTo>
                  <a:lnTo>
                    <a:pt x="18" y="122"/>
                  </a:lnTo>
                  <a:lnTo>
                    <a:pt x="16" y="128"/>
                  </a:lnTo>
                  <a:lnTo>
                    <a:pt x="20" y="126"/>
                  </a:lnTo>
                  <a:lnTo>
                    <a:pt x="30" y="126"/>
                  </a:lnTo>
                  <a:lnTo>
                    <a:pt x="62" y="108"/>
                  </a:lnTo>
                  <a:lnTo>
                    <a:pt x="86" y="106"/>
                  </a:lnTo>
                  <a:lnTo>
                    <a:pt x="92" y="80"/>
                  </a:lnTo>
                  <a:lnTo>
                    <a:pt x="92" y="60"/>
                  </a:lnTo>
                  <a:lnTo>
                    <a:pt x="86" y="50"/>
                  </a:lnTo>
                  <a:lnTo>
                    <a:pt x="88" y="48"/>
                  </a:lnTo>
                  <a:lnTo>
                    <a:pt x="98" y="40"/>
                  </a:lnTo>
                  <a:lnTo>
                    <a:pt x="98" y="40"/>
                  </a:lnTo>
                  <a:lnTo>
                    <a:pt x="100" y="38"/>
                  </a:lnTo>
                  <a:lnTo>
                    <a:pt x="102" y="38"/>
                  </a:lnTo>
                  <a:lnTo>
                    <a:pt x="100" y="34"/>
                  </a:lnTo>
                  <a:lnTo>
                    <a:pt x="102" y="30"/>
                  </a:lnTo>
                  <a:lnTo>
                    <a:pt x="94" y="24"/>
                  </a:lnTo>
                  <a:lnTo>
                    <a:pt x="96" y="14"/>
                  </a:lnTo>
                  <a:lnTo>
                    <a:pt x="88" y="4"/>
                  </a:lnTo>
                  <a:lnTo>
                    <a:pt x="72" y="8"/>
                  </a:lnTo>
                  <a:lnTo>
                    <a:pt x="76" y="4"/>
                  </a:lnTo>
                  <a:lnTo>
                    <a:pt x="64" y="0"/>
                  </a:lnTo>
                  <a:lnTo>
                    <a:pt x="62" y="2"/>
                  </a:lnTo>
                  <a:lnTo>
                    <a:pt x="62" y="2"/>
                  </a:lnTo>
                  <a:lnTo>
                    <a:pt x="60" y="4"/>
                  </a:lnTo>
                  <a:lnTo>
                    <a:pt x="48" y="8"/>
                  </a:lnTo>
                  <a:lnTo>
                    <a:pt x="34" y="26"/>
                  </a:lnTo>
                  <a:lnTo>
                    <a:pt x="44" y="28"/>
                  </a:lnTo>
                  <a:lnTo>
                    <a:pt x="40" y="36"/>
                  </a:lnTo>
                  <a:lnTo>
                    <a:pt x="18" y="34"/>
                  </a:lnTo>
                  <a:lnTo>
                    <a:pt x="14" y="42"/>
                  </a:lnTo>
                  <a:lnTo>
                    <a:pt x="16" y="44"/>
                  </a:lnTo>
                  <a:lnTo>
                    <a:pt x="4" y="44"/>
                  </a:lnTo>
                  <a:lnTo>
                    <a:pt x="18" y="52"/>
                  </a:lnTo>
                  <a:lnTo>
                    <a:pt x="12" y="60"/>
                  </a:lnTo>
                  <a:lnTo>
                    <a:pt x="16" y="68"/>
                  </a:lnTo>
                  <a:lnTo>
                    <a:pt x="30" y="72"/>
                  </a:lnTo>
                  <a:lnTo>
                    <a:pt x="18" y="90"/>
                  </a:lnTo>
                  <a:lnTo>
                    <a:pt x="20" y="92"/>
                  </a:lnTo>
                  <a:lnTo>
                    <a:pt x="16" y="98"/>
                  </a:lnTo>
                  <a:lnTo>
                    <a:pt x="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63" name="Freeform 63"/>
            <p:cNvSpPr>
              <a:spLocks noEditPoints="1"/>
            </p:cNvSpPr>
            <p:nvPr userDrawn="1"/>
          </p:nvSpPr>
          <p:spPr bwMode="black">
            <a:xfrm>
              <a:off x="3609975" y="974725"/>
              <a:ext cx="260350" cy="450850"/>
            </a:xfrm>
            <a:custGeom>
              <a:avLst/>
              <a:gdLst>
                <a:gd name="T0" fmla="*/ 0 w 164"/>
                <a:gd name="T1" fmla="*/ 46 h 284"/>
                <a:gd name="T2" fmla="*/ 20 w 164"/>
                <a:gd name="T3" fmla="*/ 66 h 284"/>
                <a:gd name="T4" fmla="*/ 14 w 164"/>
                <a:gd name="T5" fmla="*/ 72 h 284"/>
                <a:gd name="T6" fmla="*/ 16 w 164"/>
                <a:gd name="T7" fmla="*/ 84 h 284"/>
                <a:gd name="T8" fmla="*/ 26 w 164"/>
                <a:gd name="T9" fmla="*/ 88 h 284"/>
                <a:gd name="T10" fmla="*/ 16 w 164"/>
                <a:gd name="T11" fmla="*/ 98 h 284"/>
                <a:gd name="T12" fmla="*/ 4 w 164"/>
                <a:gd name="T13" fmla="*/ 106 h 284"/>
                <a:gd name="T14" fmla="*/ 18 w 164"/>
                <a:gd name="T15" fmla="*/ 100 h 284"/>
                <a:gd name="T16" fmla="*/ 24 w 164"/>
                <a:gd name="T17" fmla="*/ 98 h 284"/>
                <a:gd name="T18" fmla="*/ 24 w 164"/>
                <a:gd name="T19" fmla="*/ 118 h 284"/>
                <a:gd name="T20" fmla="*/ 30 w 164"/>
                <a:gd name="T21" fmla="*/ 114 h 284"/>
                <a:gd name="T22" fmla="*/ 36 w 164"/>
                <a:gd name="T23" fmla="*/ 102 h 284"/>
                <a:gd name="T24" fmla="*/ 34 w 164"/>
                <a:gd name="T25" fmla="*/ 102 h 284"/>
                <a:gd name="T26" fmla="*/ 40 w 164"/>
                <a:gd name="T27" fmla="*/ 98 h 284"/>
                <a:gd name="T28" fmla="*/ 40 w 164"/>
                <a:gd name="T29" fmla="*/ 112 h 284"/>
                <a:gd name="T30" fmla="*/ 30 w 164"/>
                <a:gd name="T31" fmla="*/ 126 h 284"/>
                <a:gd name="T32" fmla="*/ 40 w 164"/>
                <a:gd name="T33" fmla="*/ 136 h 284"/>
                <a:gd name="T34" fmla="*/ 50 w 164"/>
                <a:gd name="T35" fmla="*/ 136 h 284"/>
                <a:gd name="T36" fmla="*/ 58 w 164"/>
                <a:gd name="T37" fmla="*/ 144 h 284"/>
                <a:gd name="T38" fmla="*/ 74 w 164"/>
                <a:gd name="T39" fmla="*/ 158 h 284"/>
                <a:gd name="T40" fmla="*/ 74 w 164"/>
                <a:gd name="T41" fmla="*/ 170 h 284"/>
                <a:gd name="T42" fmla="*/ 72 w 164"/>
                <a:gd name="T43" fmla="*/ 176 h 284"/>
                <a:gd name="T44" fmla="*/ 56 w 164"/>
                <a:gd name="T45" fmla="*/ 182 h 284"/>
                <a:gd name="T46" fmla="*/ 44 w 164"/>
                <a:gd name="T47" fmla="*/ 178 h 284"/>
                <a:gd name="T48" fmla="*/ 50 w 164"/>
                <a:gd name="T49" fmla="*/ 186 h 284"/>
                <a:gd name="T50" fmla="*/ 44 w 164"/>
                <a:gd name="T51" fmla="*/ 198 h 284"/>
                <a:gd name="T52" fmla="*/ 54 w 164"/>
                <a:gd name="T53" fmla="*/ 206 h 284"/>
                <a:gd name="T54" fmla="*/ 28 w 164"/>
                <a:gd name="T55" fmla="*/ 226 h 284"/>
                <a:gd name="T56" fmla="*/ 46 w 164"/>
                <a:gd name="T57" fmla="*/ 232 h 284"/>
                <a:gd name="T58" fmla="*/ 58 w 164"/>
                <a:gd name="T59" fmla="*/ 236 h 284"/>
                <a:gd name="T60" fmla="*/ 52 w 164"/>
                <a:gd name="T61" fmla="*/ 246 h 284"/>
                <a:gd name="T62" fmla="*/ 36 w 164"/>
                <a:gd name="T63" fmla="*/ 284 h 284"/>
                <a:gd name="T64" fmla="*/ 64 w 164"/>
                <a:gd name="T65" fmla="*/ 278 h 284"/>
                <a:gd name="T66" fmla="*/ 78 w 164"/>
                <a:gd name="T67" fmla="*/ 262 h 284"/>
                <a:gd name="T68" fmla="*/ 102 w 164"/>
                <a:gd name="T69" fmla="*/ 264 h 284"/>
                <a:gd name="T70" fmla="*/ 116 w 164"/>
                <a:gd name="T71" fmla="*/ 262 h 284"/>
                <a:gd name="T72" fmla="*/ 162 w 164"/>
                <a:gd name="T73" fmla="*/ 240 h 284"/>
                <a:gd name="T74" fmla="*/ 144 w 164"/>
                <a:gd name="T75" fmla="*/ 238 h 284"/>
                <a:gd name="T76" fmla="*/ 164 w 164"/>
                <a:gd name="T77" fmla="*/ 198 h 284"/>
                <a:gd name="T78" fmla="*/ 136 w 164"/>
                <a:gd name="T79" fmla="*/ 194 h 284"/>
                <a:gd name="T80" fmla="*/ 134 w 164"/>
                <a:gd name="T81" fmla="*/ 176 h 284"/>
                <a:gd name="T82" fmla="*/ 136 w 164"/>
                <a:gd name="T83" fmla="*/ 166 h 284"/>
                <a:gd name="T84" fmla="*/ 112 w 164"/>
                <a:gd name="T85" fmla="*/ 136 h 284"/>
                <a:gd name="T86" fmla="*/ 82 w 164"/>
                <a:gd name="T87" fmla="*/ 92 h 284"/>
                <a:gd name="T88" fmla="*/ 84 w 164"/>
                <a:gd name="T89" fmla="*/ 88 h 284"/>
                <a:gd name="T90" fmla="*/ 82 w 164"/>
                <a:gd name="T91" fmla="*/ 80 h 284"/>
                <a:gd name="T92" fmla="*/ 100 w 164"/>
                <a:gd name="T93" fmla="*/ 46 h 284"/>
                <a:gd name="T94" fmla="*/ 54 w 164"/>
                <a:gd name="T95" fmla="*/ 38 h 284"/>
                <a:gd name="T96" fmla="*/ 64 w 164"/>
                <a:gd name="T97" fmla="*/ 32 h 284"/>
                <a:gd name="T98" fmla="*/ 74 w 164"/>
                <a:gd name="T99" fmla="*/ 14 h 284"/>
                <a:gd name="T100" fmla="*/ 72 w 164"/>
                <a:gd name="T101" fmla="*/ 2 h 284"/>
                <a:gd name="T102" fmla="*/ 36 w 164"/>
                <a:gd name="T103" fmla="*/ 2 h 284"/>
                <a:gd name="T104" fmla="*/ 28 w 164"/>
                <a:gd name="T105" fmla="*/ 16 h 284"/>
                <a:gd name="T106" fmla="*/ 28 w 164"/>
                <a:gd name="T107" fmla="*/ 26 h 284"/>
                <a:gd name="T108" fmla="*/ 22 w 164"/>
                <a:gd name="T109" fmla="*/ 40 h 284"/>
                <a:gd name="T110" fmla="*/ 18 w 164"/>
                <a:gd name="T111" fmla="*/ 48 h 284"/>
                <a:gd name="T112" fmla="*/ 18 w 164"/>
                <a:gd name="T113" fmla="*/ 48 h 284"/>
                <a:gd name="T114" fmla="*/ 24 w 164"/>
                <a:gd name="T115" fmla="*/ 80 h 284"/>
                <a:gd name="T116" fmla="*/ 28 w 164"/>
                <a:gd name="T117" fmla="*/ 84 h 284"/>
                <a:gd name="T118" fmla="*/ 66 w 164"/>
                <a:gd name="T119" fmla="*/ 244 h 284"/>
                <a:gd name="T120" fmla="*/ 72 w 164"/>
                <a:gd name="T121" fmla="*/ 244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64" h="284">
                  <a:moveTo>
                    <a:pt x="12" y="32"/>
                  </a:moveTo>
                  <a:lnTo>
                    <a:pt x="0" y="46"/>
                  </a:lnTo>
                  <a:lnTo>
                    <a:pt x="22" y="60"/>
                  </a:lnTo>
                  <a:lnTo>
                    <a:pt x="20" y="66"/>
                  </a:lnTo>
                  <a:lnTo>
                    <a:pt x="10" y="68"/>
                  </a:lnTo>
                  <a:lnTo>
                    <a:pt x="14" y="72"/>
                  </a:lnTo>
                  <a:lnTo>
                    <a:pt x="10" y="74"/>
                  </a:lnTo>
                  <a:lnTo>
                    <a:pt x="16" y="84"/>
                  </a:lnTo>
                  <a:lnTo>
                    <a:pt x="28" y="84"/>
                  </a:lnTo>
                  <a:lnTo>
                    <a:pt x="26" y="88"/>
                  </a:lnTo>
                  <a:lnTo>
                    <a:pt x="20" y="88"/>
                  </a:lnTo>
                  <a:lnTo>
                    <a:pt x="16" y="98"/>
                  </a:lnTo>
                  <a:lnTo>
                    <a:pt x="14" y="94"/>
                  </a:lnTo>
                  <a:lnTo>
                    <a:pt x="4" y="106"/>
                  </a:lnTo>
                  <a:lnTo>
                    <a:pt x="20" y="110"/>
                  </a:lnTo>
                  <a:lnTo>
                    <a:pt x="18" y="100"/>
                  </a:lnTo>
                  <a:lnTo>
                    <a:pt x="20" y="102"/>
                  </a:lnTo>
                  <a:lnTo>
                    <a:pt x="24" y="98"/>
                  </a:lnTo>
                  <a:lnTo>
                    <a:pt x="20" y="116"/>
                  </a:lnTo>
                  <a:lnTo>
                    <a:pt x="24" y="118"/>
                  </a:lnTo>
                  <a:lnTo>
                    <a:pt x="30" y="110"/>
                  </a:lnTo>
                  <a:lnTo>
                    <a:pt x="30" y="114"/>
                  </a:lnTo>
                  <a:lnTo>
                    <a:pt x="36" y="114"/>
                  </a:lnTo>
                  <a:lnTo>
                    <a:pt x="36" y="102"/>
                  </a:lnTo>
                  <a:lnTo>
                    <a:pt x="34" y="102"/>
                  </a:lnTo>
                  <a:lnTo>
                    <a:pt x="34" y="102"/>
                  </a:lnTo>
                  <a:lnTo>
                    <a:pt x="38" y="96"/>
                  </a:lnTo>
                  <a:lnTo>
                    <a:pt x="40" y="98"/>
                  </a:lnTo>
                  <a:lnTo>
                    <a:pt x="36" y="104"/>
                  </a:lnTo>
                  <a:lnTo>
                    <a:pt x="40" y="112"/>
                  </a:lnTo>
                  <a:lnTo>
                    <a:pt x="34" y="126"/>
                  </a:lnTo>
                  <a:lnTo>
                    <a:pt x="30" y="126"/>
                  </a:lnTo>
                  <a:lnTo>
                    <a:pt x="36" y="144"/>
                  </a:lnTo>
                  <a:lnTo>
                    <a:pt x="40" y="136"/>
                  </a:lnTo>
                  <a:lnTo>
                    <a:pt x="48" y="142"/>
                  </a:lnTo>
                  <a:lnTo>
                    <a:pt x="50" y="136"/>
                  </a:lnTo>
                  <a:lnTo>
                    <a:pt x="66" y="132"/>
                  </a:lnTo>
                  <a:lnTo>
                    <a:pt x="58" y="144"/>
                  </a:lnTo>
                  <a:lnTo>
                    <a:pt x="70" y="160"/>
                  </a:lnTo>
                  <a:lnTo>
                    <a:pt x="74" y="158"/>
                  </a:lnTo>
                  <a:lnTo>
                    <a:pt x="70" y="168"/>
                  </a:lnTo>
                  <a:lnTo>
                    <a:pt x="74" y="170"/>
                  </a:lnTo>
                  <a:lnTo>
                    <a:pt x="72" y="176"/>
                  </a:lnTo>
                  <a:lnTo>
                    <a:pt x="72" y="176"/>
                  </a:lnTo>
                  <a:lnTo>
                    <a:pt x="58" y="178"/>
                  </a:lnTo>
                  <a:lnTo>
                    <a:pt x="56" y="182"/>
                  </a:lnTo>
                  <a:lnTo>
                    <a:pt x="48" y="176"/>
                  </a:lnTo>
                  <a:lnTo>
                    <a:pt x="44" y="178"/>
                  </a:lnTo>
                  <a:lnTo>
                    <a:pt x="50" y="186"/>
                  </a:lnTo>
                  <a:lnTo>
                    <a:pt x="50" y="186"/>
                  </a:lnTo>
                  <a:lnTo>
                    <a:pt x="40" y="194"/>
                  </a:lnTo>
                  <a:lnTo>
                    <a:pt x="44" y="198"/>
                  </a:lnTo>
                  <a:lnTo>
                    <a:pt x="52" y="196"/>
                  </a:lnTo>
                  <a:lnTo>
                    <a:pt x="54" y="206"/>
                  </a:lnTo>
                  <a:lnTo>
                    <a:pt x="52" y="212"/>
                  </a:lnTo>
                  <a:lnTo>
                    <a:pt x="28" y="226"/>
                  </a:lnTo>
                  <a:lnTo>
                    <a:pt x="36" y="236"/>
                  </a:lnTo>
                  <a:lnTo>
                    <a:pt x="46" y="232"/>
                  </a:lnTo>
                  <a:lnTo>
                    <a:pt x="48" y="238"/>
                  </a:lnTo>
                  <a:lnTo>
                    <a:pt x="58" y="236"/>
                  </a:lnTo>
                  <a:lnTo>
                    <a:pt x="66" y="244"/>
                  </a:lnTo>
                  <a:lnTo>
                    <a:pt x="52" y="246"/>
                  </a:lnTo>
                  <a:lnTo>
                    <a:pt x="22" y="284"/>
                  </a:lnTo>
                  <a:lnTo>
                    <a:pt x="36" y="284"/>
                  </a:lnTo>
                  <a:lnTo>
                    <a:pt x="44" y="274"/>
                  </a:lnTo>
                  <a:lnTo>
                    <a:pt x="64" y="278"/>
                  </a:lnTo>
                  <a:lnTo>
                    <a:pt x="68" y="266"/>
                  </a:lnTo>
                  <a:lnTo>
                    <a:pt x="78" y="262"/>
                  </a:lnTo>
                  <a:lnTo>
                    <a:pt x="84" y="268"/>
                  </a:lnTo>
                  <a:lnTo>
                    <a:pt x="102" y="264"/>
                  </a:lnTo>
                  <a:lnTo>
                    <a:pt x="106" y="258"/>
                  </a:lnTo>
                  <a:lnTo>
                    <a:pt x="116" y="262"/>
                  </a:lnTo>
                  <a:lnTo>
                    <a:pt x="150" y="256"/>
                  </a:lnTo>
                  <a:lnTo>
                    <a:pt x="162" y="240"/>
                  </a:lnTo>
                  <a:lnTo>
                    <a:pt x="146" y="240"/>
                  </a:lnTo>
                  <a:lnTo>
                    <a:pt x="144" y="238"/>
                  </a:lnTo>
                  <a:lnTo>
                    <a:pt x="164" y="220"/>
                  </a:lnTo>
                  <a:lnTo>
                    <a:pt x="164" y="198"/>
                  </a:lnTo>
                  <a:lnTo>
                    <a:pt x="154" y="190"/>
                  </a:lnTo>
                  <a:lnTo>
                    <a:pt x="136" y="194"/>
                  </a:lnTo>
                  <a:lnTo>
                    <a:pt x="140" y="182"/>
                  </a:lnTo>
                  <a:lnTo>
                    <a:pt x="134" y="176"/>
                  </a:lnTo>
                  <a:lnTo>
                    <a:pt x="136" y="176"/>
                  </a:lnTo>
                  <a:lnTo>
                    <a:pt x="136" y="166"/>
                  </a:lnTo>
                  <a:lnTo>
                    <a:pt x="120" y="140"/>
                  </a:lnTo>
                  <a:lnTo>
                    <a:pt x="112" y="136"/>
                  </a:lnTo>
                  <a:lnTo>
                    <a:pt x="102" y="108"/>
                  </a:lnTo>
                  <a:lnTo>
                    <a:pt x="82" y="92"/>
                  </a:lnTo>
                  <a:lnTo>
                    <a:pt x="78" y="92"/>
                  </a:lnTo>
                  <a:lnTo>
                    <a:pt x="84" y="88"/>
                  </a:lnTo>
                  <a:lnTo>
                    <a:pt x="80" y="80"/>
                  </a:lnTo>
                  <a:lnTo>
                    <a:pt x="82" y="80"/>
                  </a:lnTo>
                  <a:lnTo>
                    <a:pt x="90" y="66"/>
                  </a:lnTo>
                  <a:lnTo>
                    <a:pt x="100" y="46"/>
                  </a:lnTo>
                  <a:lnTo>
                    <a:pt x="96" y="34"/>
                  </a:lnTo>
                  <a:lnTo>
                    <a:pt x="54" y="38"/>
                  </a:lnTo>
                  <a:lnTo>
                    <a:pt x="54" y="38"/>
                  </a:lnTo>
                  <a:lnTo>
                    <a:pt x="64" y="32"/>
                  </a:lnTo>
                  <a:lnTo>
                    <a:pt x="58" y="28"/>
                  </a:lnTo>
                  <a:lnTo>
                    <a:pt x="74" y="14"/>
                  </a:lnTo>
                  <a:lnTo>
                    <a:pt x="74" y="2"/>
                  </a:lnTo>
                  <a:lnTo>
                    <a:pt x="72" y="2"/>
                  </a:lnTo>
                  <a:lnTo>
                    <a:pt x="68" y="0"/>
                  </a:lnTo>
                  <a:lnTo>
                    <a:pt x="36" y="2"/>
                  </a:lnTo>
                  <a:lnTo>
                    <a:pt x="32" y="14"/>
                  </a:lnTo>
                  <a:lnTo>
                    <a:pt x="28" y="16"/>
                  </a:lnTo>
                  <a:lnTo>
                    <a:pt x="26" y="22"/>
                  </a:lnTo>
                  <a:lnTo>
                    <a:pt x="28" y="26"/>
                  </a:lnTo>
                  <a:lnTo>
                    <a:pt x="20" y="30"/>
                  </a:lnTo>
                  <a:lnTo>
                    <a:pt x="22" y="40"/>
                  </a:lnTo>
                  <a:lnTo>
                    <a:pt x="18" y="40"/>
                  </a:lnTo>
                  <a:lnTo>
                    <a:pt x="18" y="48"/>
                  </a:lnTo>
                  <a:lnTo>
                    <a:pt x="20" y="48"/>
                  </a:lnTo>
                  <a:lnTo>
                    <a:pt x="18" y="48"/>
                  </a:lnTo>
                  <a:lnTo>
                    <a:pt x="12" y="32"/>
                  </a:lnTo>
                  <a:close/>
                  <a:moveTo>
                    <a:pt x="24" y="80"/>
                  </a:moveTo>
                  <a:lnTo>
                    <a:pt x="28" y="78"/>
                  </a:lnTo>
                  <a:lnTo>
                    <a:pt x="28" y="84"/>
                  </a:lnTo>
                  <a:lnTo>
                    <a:pt x="24" y="80"/>
                  </a:lnTo>
                  <a:close/>
                  <a:moveTo>
                    <a:pt x="66" y="244"/>
                  </a:moveTo>
                  <a:lnTo>
                    <a:pt x="76" y="240"/>
                  </a:lnTo>
                  <a:lnTo>
                    <a:pt x="72" y="244"/>
                  </a:lnTo>
                  <a:lnTo>
                    <a:pt x="66" y="2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64" name="Freeform 64"/>
            <p:cNvSpPr/>
            <p:nvPr userDrawn="1"/>
          </p:nvSpPr>
          <p:spPr bwMode="black">
            <a:xfrm>
              <a:off x="3667125" y="1206500"/>
              <a:ext cx="22225" cy="28575"/>
            </a:xfrm>
            <a:custGeom>
              <a:avLst/>
              <a:gdLst>
                <a:gd name="T0" fmla="*/ 14 w 14"/>
                <a:gd name="T1" fmla="*/ 2 h 18"/>
                <a:gd name="T2" fmla="*/ 10 w 14"/>
                <a:gd name="T3" fmla="*/ 0 h 18"/>
                <a:gd name="T4" fmla="*/ 0 w 14"/>
                <a:gd name="T5" fmla="*/ 18 h 18"/>
                <a:gd name="T6" fmla="*/ 14 w 14"/>
                <a:gd name="T7" fmla="*/ 10 h 18"/>
                <a:gd name="T8" fmla="*/ 14 w 14"/>
                <a:gd name="T9" fmla="*/ 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8">
                  <a:moveTo>
                    <a:pt x="14" y="2"/>
                  </a:moveTo>
                  <a:lnTo>
                    <a:pt x="10" y="0"/>
                  </a:lnTo>
                  <a:lnTo>
                    <a:pt x="0" y="18"/>
                  </a:lnTo>
                  <a:lnTo>
                    <a:pt x="14" y="10"/>
                  </a:lnTo>
                  <a:lnTo>
                    <a:pt x="14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65" name="Freeform 65"/>
            <p:cNvSpPr/>
            <p:nvPr userDrawn="1"/>
          </p:nvSpPr>
          <p:spPr bwMode="black">
            <a:xfrm>
              <a:off x="3603625" y="981075"/>
              <a:ext cx="31750" cy="53975"/>
            </a:xfrm>
            <a:custGeom>
              <a:avLst/>
              <a:gdLst>
                <a:gd name="T0" fmla="*/ 16 w 20"/>
                <a:gd name="T1" fmla="*/ 18 h 34"/>
                <a:gd name="T2" fmla="*/ 20 w 20"/>
                <a:gd name="T3" fmla="*/ 14 h 34"/>
                <a:gd name="T4" fmla="*/ 18 w 20"/>
                <a:gd name="T5" fmla="*/ 0 h 34"/>
                <a:gd name="T6" fmla="*/ 0 w 20"/>
                <a:gd name="T7" fmla="*/ 12 h 34"/>
                <a:gd name="T8" fmla="*/ 0 w 20"/>
                <a:gd name="T9" fmla="*/ 34 h 34"/>
                <a:gd name="T10" fmla="*/ 18 w 20"/>
                <a:gd name="T11" fmla="*/ 22 h 34"/>
                <a:gd name="T12" fmla="*/ 16 w 20"/>
                <a:gd name="T13" fmla="*/ 1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34">
                  <a:moveTo>
                    <a:pt x="16" y="18"/>
                  </a:moveTo>
                  <a:lnTo>
                    <a:pt x="20" y="14"/>
                  </a:lnTo>
                  <a:lnTo>
                    <a:pt x="18" y="0"/>
                  </a:lnTo>
                  <a:lnTo>
                    <a:pt x="0" y="12"/>
                  </a:lnTo>
                  <a:lnTo>
                    <a:pt x="0" y="34"/>
                  </a:lnTo>
                  <a:lnTo>
                    <a:pt x="18" y="22"/>
                  </a:lnTo>
                  <a:lnTo>
                    <a:pt x="16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66" name="Freeform 66"/>
            <p:cNvSpPr/>
            <p:nvPr userDrawn="1"/>
          </p:nvSpPr>
          <p:spPr bwMode="black">
            <a:xfrm>
              <a:off x="8753475" y="1158875"/>
              <a:ext cx="38100" cy="44450"/>
            </a:xfrm>
            <a:custGeom>
              <a:avLst/>
              <a:gdLst>
                <a:gd name="T0" fmla="*/ 24 w 24"/>
                <a:gd name="T1" fmla="*/ 28 h 28"/>
                <a:gd name="T2" fmla="*/ 12 w 24"/>
                <a:gd name="T3" fmla="*/ 0 h 28"/>
                <a:gd name="T4" fmla="*/ 6 w 24"/>
                <a:gd name="T5" fmla="*/ 0 h 28"/>
                <a:gd name="T6" fmla="*/ 0 w 24"/>
                <a:gd name="T7" fmla="*/ 2 h 28"/>
                <a:gd name="T8" fmla="*/ 8 w 24"/>
                <a:gd name="T9" fmla="*/ 18 h 28"/>
                <a:gd name="T10" fmla="*/ 24 w 24"/>
                <a:gd name="T11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28">
                  <a:moveTo>
                    <a:pt x="24" y="28"/>
                  </a:moveTo>
                  <a:lnTo>
                    <a:pt x="12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8" y="18"/>
                  </a:lnTo>
                  <a:lnTo>
                    <a:pt x="24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67" name="Freeform 67"/>
            <p:cNvSpPr/>
            <p:nvPr userDrawn="1"/>
          </p:nvSpPr>
          <p:spPr bwMode="black">
            <a:xfrm>
              <a:off x="8196263" y="1616075"/>
              <a:ext cx="66675" cy="53975"/>
            </a:xfrm>
            <a:custGeom>
              <a:avLst/>
              <a:gdLst>
                <a:gd name="T0" fmla="*/ 26 w 42"/>
                <a:gd name="T1" fmla="*/ 8 h 34"/>
                <a:gd name="T2" fmla="*/ 18 w 42"/>
                <a:gd name="T3" fmla="*/ 6 h 34"/>
                <a:gd name="T4" fmla="*/ 0 w 42"/>
                <a:gd name="T5" fmla="*/ 30 h 34"/>
                <a:gd name="T6" fmla="*/ 4 w 42"/>
                <a:gd name="T7" fmla="*/ 34 h 34"/>
                <a:gd name="T8" fmla="*/ 42 w 42"/>
                <a:gd name="T9" fmla="*/ 8 h 34"/>
                <a:gd name="T10" fmla="*/ 38 w 42"/>
                <a:gd name="T11" fmla="*/ 0 h 34"/>
                <a:gd name="T12" fmla="*/ 26 w 42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34">
                  <a:moveTo>
                    <a:pt x="26" y="8"/>
                  </a:moveTo>
                  <a:lnTo>
                    <a:pt x="18" y="6"/>
                  </a:lnTo>
                  <a:lnTo>
                    <a:pt x="0" y="30"/>
                  </a:lnTo>
                  <a:lnTo>
                    <a:pt x="4" y="34"/>
                  </a:lnTo>
                  <a:lnTo>
                    <a:pt x="42" y="8"/>
                  </a:lnTo>
                  <a:lnTo>
                    <a:pt x="38" y="0"/>
                  </a:lnTo>
                  <a:lnTo>
                    <a:pt x="26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68" name="Freeform 68"/>
            <p:cNvSpPr/>
            <p:nvPr userDrawn="1"/>
          </p:nvSpPr>
          <p:spPr bwMode="black">
            <a:xfrm>
              <a:off x="5246688" y="225425"/>
              <a:ext cx="76200" cy="76200"/>
            </a:xfrm>
            <a:custGeom>
              <a:avLst/>
              <a:gdLst>
                <a:gd name="T0" fmla="*/ 8 w 48"/>
                <a:gd name="T1" fmla="*/ 46 h 48"/>
                <a:gd name="T2" fmla="*/ 8 w 48"/>
                <a:gd name="T3" fmla="*/ 42 h 48"/>
                <a:gd name="T4" fmla="*/ 18 w 48"/>
                <a:gd name="T5" fmla="*/ 48 h 48"/>
                <a:gd name="T6" fmla="*/ 48 w 48"/>
                <a:gd name="T7" fmla="*/ 26 h 48"/>
                <a:gd name="T8" fmla="*/ 22 w 48"/>
                <a:gd name="T9" fmla="*/ 0 h 48"/>
                <a:gd name="T10" fmla="*/ 10 w 48"/>
                <a:gd name="T11" fmla="*/ 4 h 48"/>
                <a:gd name="T12" fmla="*/ 2 w 48"/>
                <a:gd name="T13" fmla="*/ 20 h 48"/>
                <a:gd name="T14" fmla="*/ 0 w 48"/>
                <a:gd name="T15" fmla="*/ 38 h 48"/>
                <a:gd name="T16" fmla="*/ 2 w 48"/>
                <a:gd name="T17" fmla="*/ 46 h 48"/>
                <a:gd name="T18" fmla="*/ 8 w 48"/>
                <a:gd name="T19" fmla="*/ 46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8" h="48">
                  <a:moveTo>
                    <a:pt x="8" y="46"/>
                  </a:moveTo>
                  <a:lnTo>
                    <a:pt x="8" y="42"/>
                  </a:lnTo>
                  <a:lnTo>
                    <a:pt x="18" y="48"/>
                  </a:lnTo>
                  <a:lnTo>
                    <a:pt x="48" y="26"/>
                  </a:lnTo>
                  <a:lnTo>
                    <a:pt x="22" y="0"/>
                  </a:lnTo>
                  <a:lnTo>
                    <a:pt x="10" y="4"/>
                  </a:lnTo>
                  <a:lnTo>
                    <a:pt x="2" y="20"/>
                  </a:lnTo>
                  <a:lnTo>
                    <a:pt x="0" y="38"/>
                  </a:lnTo>
                  <a:lnTo>
                    <a:pt x="2" y="46"/>
                  </a:lnTo>
                  <a:lnTo>
                    <a:pt x="8" y="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69" name="Freeform 69"/>
            <p:cNvSpPr/>
            <p:nvPr userDrawn="1"/>
          </p:nvSpPr>
          <p:spPr bwMode="black">
            <a:xfrm>
              <a:off x="8275638" y="1590675"/>
              <a:ext cx="31750" cy="31750"/>
            </a:xfrm>
            <a:custGeom>
              <a:avLst/>
              <a:gdLst>
                <a:gd name="T0" fmla="*/ 18 w 20"/>
                <a:gd name="T1" fmla="*/ 0 h 20"/>
                <a:gd name="T2" fmla="*/ 8 w 20"/>
                <a:gd name="T3" fmla="*/ 4 h 20"/>
                <a:gd name="T4" fmla="*/ 0 w 20"/>
                <a:gd name="T5" fmla="*/ 16 h 20"/>
                <a:gd name="T6" fmla="*/ 2 w 20"/>
                <a:gd name="T7" fmla="*/ 20 h 20"/>
                <a:gd name="T8" fmla="*/ 20 w 20"/>
                <a:gd name="T9" fmla="*/ 4 h 20"/>
                <a:gd name="T10" fmla="*/ 18 w 20"/>
                <a:gd name="T11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20">
                  <a:moveTo>
                    <a:pt x="18" y="0"/>
                  </a:moveTo>
                  <a:lnTo>
                    <a:pt x="8" y="4"/>
                  </a:lnTo>
                  <a:lnTo>
                    <a:pt x="0" y="16"/>
                  </a:lnTo>
                  <a:lnTo>
                    <a:pt x="2" y="20"/>
                  </a:lnTo>
                  <a:lnTo>
                    <a:pt x="20" y="4"/>
                  </a:ln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70" name="Freeform 70"/>
            <p:cNvSpPr/>
            <p:nvPr userDrawn="1"/>
          </p:nvSpPr>
          <p:spPr bwMode="black">
            <a:xfrm>
              <a:off x="8813800" y="180975"/>
              <a:ext cx="53975" cy="47625"/>
            </a:xfrm>
            <a:custGeom>
              <a:avLst/>
              <a:gdLst>
                <a:gd name="T0" fmla="*/ 32 w 34"/>
                <a:gd name="T1" fmla="*/ 30 h 30"/>
                <a:gd name="T2" fmla="*/ 34 w 34"/>
                <a:gd name="T3" fmla="*/ 14 h 30"/>
                <a:gd name="T4" fmla="*/ 8 w 34"/>
                <a:gd name="T5" fmla="*/ 0 h 30"/>
                <a:gd name="T6" fmla="*/ 0 w 34"/>
                <a:gd name="T7" fmla="*/ 8 h 30"/>
                <a:gd name="T8" fmla="*/ 16 w 34"/>
                <a:gd name="T9" fmla="*/ 28 h 30"/>
                <a:gd name="T10" fmla="*/ 32 w 34"/>
                <a:gd name="T11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30">
                  <a:moveTo>
                    <a:pt x="32" y="30"/>
                  </a:moveTo>
                  <a:lnTo>
                    <a:pt x="34" y="14"/>
                  </a:lnTo>
                  <a:lnTo>
                    <a:pt x="8" y="0"/>
                  </a:lnTo>
                  <a:lnTo>
                    <a:pt x="0" y="8"/>
                  </a:lnTo>
                  <a:lnTo>
                    <a:pt x="16" y="28"/>
                  </a:lnTo>
                  <a:lnTo>
                    <a:pt x="32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71" name="Freeform 71"/>
            <p:cNvSpPr/>
            <p:nvPr userDrawn="1"/>
          </p:nvSpPr>
          <p:spPr bwMode="black">
            <a:xfrm>
              <a:off x="8440738" y="1381125"/>
              <a:ext cx="34925" cy="47625"/>
            </a:xfrm>
            <a:custGeom>
              <a:avLst/>
              <a:gdLst>
                <a:gd name="T0" fmla="*/ 2 w 22"/>
                <a:gd name="T1" fmla="*/ 18 h 30"/>
                <a:gd name="T2" fmla="*/ 0 w 22"/>
                <a:gd name="T3" fmla="*/ 30 h 30"/>
                <a:gd name="T4" fmla="*/ 20 w 22"/>
                <a:gd name="T5" fmla="*/ 18 h 30"/>
                <a:gd name="T6" fmla="*/ 22 w 22"/>
                <a:gd name="T7" fmla="*/ 14 h 30"/>
                <a:gd name="T8" fmla="*/ 22 w 22"/>
                <a:gd name="T9" fmla="*/ 0 h 30"/>
                <a:gd name="T10" fmla="*/ 2 w 22"/>
                <a:gd name="T11" fmla="*/ 1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0">
                  <a:moveTo>
                    <a:pt x="2" y="18"/>
                  </a:moveTo>
                  <a:lnTo>
                    <a:pt x="0" y="30"/>
                  </a:lnTo>
                  <a:lnTo>
                    <a:pt x="20" y="18"/>
                  </a:lnTo>
                  <a:lnTo>
                    <a:pt x="22" y="14"/>
                  </a:lnTo>
                  <a:lnTo>
                    <a:pt x="22" y="0"/>
                  </a:lnTo>
                  <a:lnTo>
                    <a:pt x="2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72" name="Freeform 72"/>
            <p:cNvSpPr/>
            <p:nvPr userDrawn="1"/>
          </p:nvSpPr>
          <p:spPr bwMode="black">
            <a:xfrm>
              <a:off x="8680450" y="942975"/>
              <a:ext cx="47625" cy="53975"/>
            </a:xfrm>
            <a:custGeom>
              <a:avLst/>
              <a:gdLst>
                <a:gd name="T0" fmla="*/ 4 w 30"/>
                <a:gd name="T1" fmla="*/ 34 h 34"/>
                <a:gd name="T2" fmla="*/ 30 w 30"/>
                <a:gd name="T3" fmla="*/ 14 h 34"/>
                <a:gd name="T4" fmla="*/ 22 w 30"/>
                <a:gd name="T5" fmla="*/ 0 h 34"/>
                <a:gd name="T6" fmla="*/ 4 w 30"/>
                <a:gd name="T7" fmla="*/ 12 h 34"/>
                <a:gd name="T8" fmla="*/ 8 w 30"/>
                <a:gd name="T9" fmla="*/ 14 h 34"/>
                <a:gd name="T10" fmla="*/ 0 w 30"/>
                <a:gd name="T11" fmla="*/ 30 h 34"/>
                <a:gd name="T12" fmla="*/ 4 w 30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34">
                  <a:moveTo>
                    <a:pt x="4" y="34"/>
                  </a:moveTo>
                  <a:lnTo>
                    <a:pt x="30" y="14"/>
                  </a:lnTo>
                  <a:lnTo>
                    <a:pt x="22" y="0"/>
                  </a:lnTo>
                  <a:lnTo>
                    <a:pt x="4" y="12"/>
                  </a:lnTo>
                  <a:lnTo>
                    <a:pt x="8" y="14"/>
                  </a:lnTo>
                  <a:lnTo>
                    <a:pt x="0" y="30"/>
                  </a:lnTo>
                  <a:lnTo>
                    <a:pt x="4" y="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73" name="Freeform 73"/>
            <p:cNvSpPr/>
            <p:nvPr userDrawn="1"/>
          </p:nvSpPr>
          <p:spPr bwMode="black">
            <a:xfrm>
              <a:off x="7904163" y="1165225"/>
              <a:ext cx="38100" cy="38100"/>
            </a:xfrm>
            <a:custGeom>
              <a:avLst/>
              <a:gdLst>
                <a:gd name="T0" fmla="*/ 2 w 24"/>
                <a:gd name="T1" fmla="*/ 14 h 24"/>
                <a:gd name="T2" fmla="*/ 0 w 24"/>
                <a:gd name="T3" fmla="*/ 20 h 24"/>
                <a:gd name="T4" fmla="*/ 12 w 24"/>
                <a:gd name="T5" fmla="*/ 24 h 24"/>
                <a:gd name="T6" fmla="*/ 24 w 24"/>
                <a:gd name="T7" fmla="*/ 6 h 24"/>
                <a:gd name="T8" fmla="*/ 8 w 24"/>
                <a:gd name="T9" fmla="*/ 0 h 24"/>
                <a:gd name="T10" fmla="*/ 2 w 24"/>
                <a:gd name="T11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24">
                  <a:moveTo>
                    <a:pt x="2" y="14"/>
                  </a:moveTo>
                  <a:lnTo>
                    <a:pt x="0" y="20"/>
                  </a:lnTo>
                  <a:lnTo>
                    <a:pt x="12" y="24"/>
                  </a:lnTo>
                  <a:lnTo>
                    <a:pt x="24" y="6"/>
                  </a:lnTo>
                  <a:lnTo>
                    <a:pt x="8" y="0"/>
                  </a:lnTo>
                  <a:lnTo>
                    <a:pt x="2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74" name="Freeform 74"/>
            <p:cNvSpPr/>
            <p:nvPr userDrawn="1"/>
          </p:nvSpPr>
          <p:spPr bwMode="black">
            <a:xfrm>
              <a:off x="4462463" y="952500"/>
              <a:ext cx="38100" cy="25400"/>
            </a:xfrm>
            <a:custGeom>
              <a:avLst/>
              <a:gdLst>
                <a:gd name="T0" fmla="*/ 24 w 24"/>
                <a:gd name="T1" fmla="*/ 10 h 16"/>
                <a:gd name="T2" fmla="*/ 18 w 24"/>
                <a:gd name="T3" fmla="*/ 0 h 16"/>
                <a:gd name="T4" fmla="*/ 0 w 24"/>
                <a:gd name="T5" fmla="*/ 6 h 16"/>
                <a:gd name="T6" fmla="*/ 10 w 24"/>
                <a:gd name="T7" fmla="*/ 16 h 16"/>
                <a:gd name="T8" fmla="*/ 24 w 24"/>
                <a:gd name="T9" fmla="*/ 1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6">
                  <a:moveTo>
                    <a:pt x="24" y="10"/>
                  </a:moveTo>
                  <a:lnTo>
                    <a:pt x="18" y="0"/>
                  </a:lnTo>
                  <a:lnTo>
                    <a:pt x="0" y="6"/>
                  </a:lnTo>
                  <a:lnTo>
                    <a:pt x="10" y="16"/>
                  </a:lnTo>
                  <a:lnTo>
                    <a:pt x="24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75" name="Freeform 75"/>
            <p:cNvSpPr/>
            <p:nvPr userDrawn="1"/>
          </p:nvSpPr>
          <p:spPr bwMode="black">
            <a:xfrm>
              <a:off x="4459288" y="974725"/>
              <a:ext cx="53975" cy="44450"/>
            </a:xfrm>
            <a:custGeom>
              <a:avLst/>
              <a:gdLst>
                <a:gd name="T0" fmla="*/ 4 w 34"/>
                <a:gd name="T1" fmla="*/ 26 h 28"/>
                <a:gd name="T2" fmla="*/ 10 w 34"/>
                <a:gd name="T3" fmla="*/ 28 h 28"/>
                <a:gd name="T4" fmla="*/ 14 w 34"/>
                <a:gd name="T5" fmla="*/ 16 h 28"/>
                <a:gd name="T6" fmla="*/ 34 w 34"/>
                <a:gd name="T7" fmla="*/ 10 h 28"/>
                <a:gd name="T8" fmla="*/ 26 w 34"/>
                <a:gd name="T9" fmla="*/ 0 h 28"/>
                <a:gd name="T10" fmla="*/ 0 w 34"/>
                <a:gd name="T11" fmla="*/ 6 h 28"/>
                <a:gd name="T12" fmla="*/ 0 w 34"/>
                <a:gd name="T13" fmla="*/ 16 h 28"/>
                <a:gd name="T14" fmla="*/ 4 w 34"/>
                <a:gd name="T15" fmla="*/ 20 h 28"/>
                <a:gd name="T16" fmla="*/ 4 w 34"/>
                <a:gd name="T17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28">
                  <a:moveTo>
                    <a:pt x="4" y="26"/>
                  </a:moveTo>
                  <a:lnTo>
                    <a:pt x="10" y="28"/>
                  </a:lnTo>
                  <a:lnTo>
                    <a:pt x="14" y="16"/>
                  </a:lnTo>
                  <a:lnTo>
                    <a:pt x="34" y="10"/>
                  </a:lnTo>
                  <a:lnTo>
                    <a:pt x="26" y="0"/>
                  </a:lnTo>
                  <a:lnTo>
                    <a:pt x="0" y="6"/>
                  </a:lnTo>
                  <a:lnTo>
                    <a:pt x="0" y="16"/>
                  </a:lnTo>
                  <a:lnTo>
                    <a:pt x="4" y="20"/>
                  </a:lnTo>
                  <a:lnTo>
                    <a:pt x="4" y="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76" name="Freeform 76"/>
            <p:cNvSpPr/>
            <p:nvPr userDrawn="1"/>
          </p:nvSpPr>
          <p:spPr bwMode="black">
            <a:xfrm>
              <a:off x="7189788" y="3457575"/>
              <a:ext cx="1212850" cy="958850"/>
            </a:xfrm>
            <a:custGeom>
              <a:avLst/>
              <a:gdLst>
                <a:gd name="T0" fmla="*/ 762 w 764"/>
                <a:gd name="T1" fmla="*/ 288 h 604"/>
                <a:gd name="T2" fmla="*/ 742 w 764"/>
                <a:gd name="T3" fmla="*/ 278 h 604"/>
                <a:gd name="T4" fmla="*/ 696 w 764"/>
                <a:gd name="T5" fmla="*/ 222 h 604"/>
                <a:gd name="T6" fmla="*/ 678 w 764"/>
                <a:gd name="T7" fmla="*/ 200 h 604"/>
                <a:gd name="T8" fmla="*/ 652 w 764"/>
                <a:gd name="T9" fmla="*/ 178 h 604"/>
                <a:gd name="T10" fmla="*/ 630 w 764"/>
                <a:gd name="T11" fmla="*/ 164 h 604"/>
                <a:gd name="T12" fmla="*/ 614 w 764"/>
                <a:gd name="T13" fmla="*/ 116 h 604"/>
                <a:gd name="T14" fmla="*/ 580 w 764"/>
                <a:gd name="T15" fmla="*/ 72 h 604"/>
                <a:gd name="T16" fmla="*/ 562 w 764"/>
                <a:gd name="T17" fmla="*/ 22 h 604"/>
                <a:gd name="T18" fmla="*/ 534 w 764"/>
                <a:gd name="T19" fmla="*/ 38 h 604"/>
                <a:gd name="T20" fmla="*/ 528 w 764"/>
                <a:gd name="T21" fmla="*/ 118 h 604"/>
                <a:gd name="T22" fmla="*/ 488 w 764"/>
                <a:gd name="T23" fmla="*/ 120 h 604"/>
                <a:gd name="T24" fmla="*/ 440 w 764"/>
                <a:gd name="T25" fmla="*/ 92 h 604"/>
                <a:gd name="T26" fmla="*/ 438 w 764"/>
                <a:gd name="T27" fmla="*/ 54 h 604"/>
                <a:gd name="T28" fmla="*/ 452 w 764"/>
                <a:gd name="T29" fmla="*/ 34 h 604"/>
                <a:gd name="T30" fmla="*/ 432 w 764"/>
                <a:gd name="T31" fmla="*/ 30 h 604"/>
                <a:gd name="T32" fmla="*/ 408 w 764"/>
                <a:gd name="T33" fmla="*/ 28 h 604"/>
                <a:gd name="T34" fmla="*/ 370 w 764"/>
                <a:gd name="T35" fmla="*/ 14 h 604"/>
                <a:gd name="T36" fmla="*/ 356 w 764"/>
                <a:gd name="T37" fmla="*/ 10 h 604"/>
                <a:gd name="T38" fmla="*/ 320 w 764"/>
                <a:gd name="T39" fmla="*/ 8 h 604"/>
                <a:gd name="T40" fmla="*/ 318 w 764"/>
                <a:gd name="T41" fmla="*/ 30 h 604"/>
                <a:gd name="T42" fmla="*/ 346 w 764"/>
                <a:gd name="T43" fmla="*/ 18 h 604"/>
                <a:gd name="T44" fmla="*/ 356 w 764"/>
                <a:gd name="T45" fmla="*/ 34 h 604"/>
                <a:gd name="T46" fmla="*/ 330 w 764"/>
                <a:gd name="T47" fmla="*/ 36 h 604"/>
                <a:gd name="T48" fmla="*/ 320 w 764"/>
                <a:gd name="T49" fmla="*/ 56 h 604"/>
                <a:gd name="T50" fmla="*/ 308 w 764"/>
                <a:gd name="T51" fmla="*/ 84 h 604"/>
                <a:gd name="T52" fmla="*/ 286 w 764"/>
                <a:gd name="T53" fmla="*/ 80 h 604"/>
                <a:gd name="T54" fmla="*/ 240 w 764"/>
                <a:gd name="T55" fmla="*/ 58 h 604"/>
                <a:gd name="T56" fmla="*/ 218 w 764"/>
                <a:gd name="T57" fmla="*/ 84 h 604"/>
                <a:gd name="T58" fmla="*/ 208 w 764"/>
                <a:gd name="T59" fmla="*/ 112 h 604"/>
                <a:gd name="T60" fmla="*/ 194 w 764"/>
                <a:gd name="T61" fmla="*/ 110 h 604"/>
                <a:gd name="T62" fmla="*/ 194 w 764"/>
                <a:gd name="T63" fmla="*/ 126 h 604"/>
                <a:gd name="T64" fmla="*/ 170 w 764"/>
                <a:gd name="T65" fmla="*/ 126 h 604"/>
                <a:gd name="T66" fmla="*/ 156 w 764"/>
                <a:gd name="T67" fmla="*/ 168 h 604"/>
                <a:gd name="T68" fmla="*/ 104 w 764"/>
                <a:gd name="T69" fmla="*/ 188 h 604"/>
                <a:gd name="T70" fmla="*/ 42 w 764"/>
                <a:gd name="T71" fmla="*/ 214 h 604"/>
                <a:gd name="T72" fmla="*/ 16 w 764"/>
                <a:gd name="T73" fmla="*/ 218 h 604"/>
                <a:gd name="T74" fmla="*/ 2 w 764"/>
                <a:gd name="T75" fmla="*/ 266 h 604"/>
                <a:gd name="T76" fmla="*/ 14 w 764"/>
                <a:gd name="T77" fmla="*/ 306 h 604"/>
                <a:gd name="T78" fmla="*/ 8 w 764"/>
                <a:gd name="T79" fmla="*/ 310 h 604"/>
                <a:gd name="T80" fmla="*/ 18 w 764"/>
                <a:gd name="T81" fmla="*/ 350 h 604"/>
                <a:gd name="T82" fmla="*/ 48 w 764"/>
                <a:gd name="T83" fmla="*/ 460 h 604"/>
                <a:gd name="T84" fmla="*/ 44 w 764"/>
                <a:gd name="T85" fmla="*/ 488 h 604"/>
                <a:gd name="T86" fmla="*/ 98 w 764"/>
                <a:gd name="T87" fmla="*/ 504 h 604"/>
                <a:gd name="T88" fmla="*/ 200 w 764"/>
                <a:gd name="T89" fmla="*/ 478 h 604"/>
                <a:gd name="T90" fmla="*/ 304 w 764"/>
                <a:gd name="T91" fmla="*/ 428 h 604"/>
                <a:gd name="T92" fmla="*/ 368 w 764"/>
                <a:gd name="T93" fmla="*/ 436 h 604"/>
                <a:gd name="T94" fmla="*/ 394 w 764"/>
                <a:gd name="T95" fmla="*/ 458 h 604"/>
                <a:gd name="T96" fmla="*/ 412 w 764"/>
                <a:gd name="T97" fmla="*/ 486 h 604"/>
                <a:gd name="T98" fmla="*/ 440 w 764"/>
                <a:gd name="T99" fmla="*/ 484 h 604"/>
                <a:gd name="T100" fmla="*/ 466 w 764"/>
                <a:gd name="T101" fmla="*/ 468 h 604"/>
                <a:gd name="T102" fmla="*/ 446 w 764"/>
                <a:gd name="T103" fmla="*/ 510 h 604"/>
                <a:gd name="T104" fmla="*/ 476 w 764"/>
                <a:gd name="T105" fmla="*/ 508 h 604"/>
                <a:gd name="T106" fmla="*/ 442 w 764"/>
                <a:gd name="T107" fmla="*/ 528 h 604"/>
                <a:gd name="T108" fmla="*/ 490 w 764"/>
                <a:gd name="T109" fmla="*/ 514 h 604"/>
                <a:gd name="T110" fmla="*/ 500 w 764"/>
                <a:gd name="T111" fmla="*/ 548 h 604"/>
                <a:gd name="T112" fmla="*/ 542 w 764"/>
                <a:gd name="T113" fmla="*/ 580 h 604"/>
                <a:gd name="T114" fmla="*/ 592 w 764"/>
                <a:gd name="T115" fmla="*/ 584 h 604"/>
                <a:gd name="T116" fmla="*/ 634 w 764"/>
                <a:gd name="T117" fmla="*/ 592 h 604"/>
                <a:gd name="T118" fmla="*/ 698 w 764"/>
                <a:gd name="T119" fmla="*/ 562 h 604"/>
                <a:gd name="T120" fmla="*/ 724 w 764"/>
                <a:gd name="T121" fmla="*/ 476 h 604"/>
                <a:gd name="T122" fmla="*/ 764 w 764"/>
                <a:gd name="T123" fmla="*/ 364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64" h="604">
                  <a:moveTo>
                    <a:pt x="756" y="302"/>
                  </a:moveTo>
                  <a:lnTo>
                    <a:pt x="754" y="300"/>
                  </a:lnTo>
                  <a:lnTo>
                    <a:pt x="756" y="300"/>
                  </a:lnTo>
                  <a:lnTo>
                    <a:pt x="762" y="288"/>
                  </a:lnTo>
                  <a:lnTo>
                    <a:pt x="758" y="280"/>
                  </a:lnTo>
                  <a:lnTo>
                    <a:pt x="752" y="280"/>
                  </a:lnTo>
                  <a:lnTo>
                    <a:pt x="752" y="294"/>
                  </a:lnTo>
                  <a:lnTo>
                    <a:pt x="742" y="278"/>
                  </a:lnTo>
                  <a:lnTo>
                    <a:pt x="714" y="254"/>
                  </a:lnTo>
                  <a:lnTo>
                    <a:pt x="710" y="224"/>
                  </a:lnTo>
                  <a:lnTo>
                    <a:pt x="706" y="232"/>
                  </a:lnTo>
                  <a:lnTo>
                    <a:pt x="696" y="222"/>
                  </a:lnTo>
                  <a:lnTo>
                    <a:pt x="692" y="232"/>
                  </a:lnTo>
                  <a:lnTo>
                    <a:pt x="690" y="232"/>
                  </a:lnTo>
                  <a:lnTo>
                    <a:pt x="688" y="214"/>
                  </a:lnTo>
                  <a:lnTo>
                    <a:pt x="678" y="200"/>
                  </a:lnTo>
                  <a:lnTo>
                    <a:pt x="674" y="198"/>
                  </a:lnTo>
                  <a:lnTo>
                    <a:pt x="676" y="190"/>
                  </a:lnTo>
                  <a:lnTo>
                    <a:pt x="660" y="180"/>
                  </a:lnTo>
                  <a:lnTo>
                    <a:pt x="652" y="178"/>
                  </a:lnTo>
                  <a:lnTo>
                    <a:pt x="648" y="168"/>
                  </a:lnTo>
                  <a:lnTo>
                    <a:pt x="646" y="168"/>
                  </a:lnTo>
                  <a:lnTo>
                    <a:pt x="638" y="168"/>
                  </a:lnTo>
                  <a:lnTo>
                    <a:pt x="630" y="164"/>
                  </a:lnTo>
                  <a:lnTo>
                    <a:pt x="628" y="156"/>
                  </a:lnTo>
                  <a:lnTo>
                    <a:pt x="624" y="154"/>
                  </a:lnTo>
                  <a:lnTo>
                    <a:pt x="620" y="122"/>
                  </a:lnTo>
                  <a:lnTo>
                    <a:pt x="614" y="116"/>
                  </a:lnTo>
                  <a:lnTo>
                    <a:pt x="610" y="86"/>
                  </a:lnTo>
                  <a:lnTo>
                    <a:pt x="594" y="70"/>
                  </a:lnTo>
                  <a:lnTo>
                    <a:pt x="582" y="74"/>
                  </a:lnTo>
                  <a:lnTo>
                    <a:pt x="580" y="72"/>
                  </a:lnTo>
                  <a:lnTo>
                    <a:pt x="572" y="40"/>
                  </a:lnTo>
                  <a:lnTo>
                    <a:pt x="566" y="34"/>
                  </a:lnTo>
                  <a:lnTo>
                    <a:pt x="566" y="26"/>
                  </a:lnTo>
                  <a:lnTo>
                    <a:pt x="562" y="22"/>
                  </a:lnTo>
                  <a:lnTo>
                    <a:pt x="560" y="8"/>
                  </a:lnTo>
                  <a:lnTo>
                    <a:pt x="558" y="0"/>
                  </a:lnTo>
                  <a:lnTo>
                    <a:pt x="546" y="8"/>
                  </a:lnTo>
                  <a:lnTo>
                    <a:pt x="534" y="38"/>
                  </a:lnTo>
                  <a:lnTo>
                    <a:pt x="536" y="42"/>
                  </a:lnTo>
                  <a:lnTo>
                    <a:pt x="532" y="62"/>
                  </a:lnTo>
                  <a:lnTo>
                    <a:pt x="534" y="88"/>
                  </a:lnTo>
                  <a:lnTo>
                    <a:pt x="528" y="118"/>
                  </a:lnTo>
                  <a:lnTo>
                    <a:pt x="520" y="134"/>
                  </a:lnTo>
                  <a:lnTo>
                    <a:pt x="508" y="138"/>
                  </a:lnTo>
                  <a:lnTo>
                    <a:pt x="494" y="130"/>
                  </a:lnTo>
                  <a:lnTo>
                    <a:pt x="488" y="120"/>
                  </a:lnTo>
                  <a:lnTo>
                    <a:pt x="472" y="118"/>
                  </a:lnTo>
                  <a:lnTo>
                    <a:pt x="456" y="102"/>
                  </a:lnTo>
                  <a:lnTo>
                    <a:pt x="442" y="104"/>
                  </a:lnTo>
                  <a:lnTo>
                    <a:pt x="440" y="92"/>
                  </a:lnTo>
                  <a:lnTo>
                    <a:pt x="426" y="86"/>
                  </a:lnTo>
                  <a:lnTo>
                    <a:pt x="434" y="60"/>
                  </a:lnTo>
                  <a:lnTo>
                    <a:pt x="436" y="62"/>
                  </a:lnTo>
                  <a:lnTo>
                    <a:pt x="438" y="54"/>
                  </a:lnTo>
                  <a:lnTo>
                    <a:pt x="442" y="56"/>
                  </a:lnTo>
                  <a:lnTo>
                    <a:pt x="444" y="50"/>
                  </a:lnTo>
                  <a:lnTo>
                    <a:pt x="442" y="46"/>
                  </a:lnTo>
                  <a:lnTo>
                    <a:pt x="452" y="34"/>
                  </a:lnTo>
                  <a:lnTo>
                    <a:pt x="442" y="34"/>
                  </a:lnTo>
                  <a:lnTo>
                    <a:pt x="440" y="22"/>
                  </a:lnTo>
                  <a:lnTo>
                    <a:pt x="432" y="32"/>
                  </a:lnTo>
                  <a:lnTo>
                    <a:pt x="432" y="30"/>
                  </a:lnTo>
                  <a:lnTo>
                    <a:pt x="432" y="30"/>
                  </a:lnTo>
                  <a:lnTo>
                    <a:pt x="428" y="26"/>
                  </a:lnTo>
                  <a:lnTo>
                    <a:pt x="416" y="32"/>
                  </a:lnTo>
                  <a:lnTo>
                    <a:pt x="408" y="28"/>
                  </a:lnTo>
                  <a:lnTo>
                    <a:pt x="396" y="28"/>
                  </a:lnTo>
                  <a:lnTo>
                    <a:pt x="388" y="24"/>
                  </a:lnTo>
                  <a:lnTo>
                    <a:pt x="376" y="22"/>
                  </a:lnTo>
                  <a:lnTo>
                    <a:pt x="370" y="14"/>
                  </a:lnTo>
                  <a:lnTo>
                    <a:pt x="368" y="18"/>
                  </a:lnTo>
                  <a:lnTo>
                    <a:pt x="360" y="10"/>
                  </a:lnTo>
                  <a:lnTo>
                    <a:pt x="358" y="12"/>
                  </a:lnTo>
                  <a:lnTo>
                    <a:pt x="356" y="10"/>
                  </a:lnTo>
                  <a:lnTo>
                    <a:pt x="344" y="16"/>
                  </a:lnTo>
                  <a:lnTo>
                    <a:pt x="342" y="10"/>
                  </a:lnTo>
                  <a:lnTo>
                    <a:pt x="330" y="16"/>
                  </a:lnTo>
                  <a:lnTo>
                    <a:pt x="320" y="8"/>
                  </a:lnTo>
                  <a:lnTo>
                    <a:pt x="322" y="14"/>
                  </a:lnTo>
                  <a:lnTo>
                    <a:pt x="322" y="14"/>
                  </a:lnTo>
                  <a:lnTo>
                    <a:pt x="314" y="22"/>
                  </a:lnTo>
                  <a:lnTo>
                    <a:pt x="318" y="30"/>
                  </a:lnTo>
                  <a:lnTo>
                    <a:pt x="330" y="28"/>
                  </a:lnTo>
                  <a:lnTo>
                    <a:pt x="336" y="30"/>
                  </a:lnTo>
                  <a:lnTo>
                    <a:pt x="348" y="22"/>
                  </a:lnTo>
                  <a:lnTo>
                    <a:pt x="346" y="18"/>
                  </a:lnTo>
                  <a:lnTo>
                    <a:pt x="354" y="20"/>
                  </a:lnTo>
                  <a:lnTo>
                    <a:pt x="364" y="24"/>
                  </a:lnTo>
                  <a:lnTo>
                    <a:pt x="364" y="30"/>
                  </a:lnTo>
                  <a:lnTo>
                    <a:pt x="356" y="34"/>
                  </a:lnTo>
                  <a:lnTo>
                    <a:pt x="336" y="32"/>
                  </a:lnTo>
                  <a:lnTo>
                    <a:pt x="332" y="38"/>
                  </a:lnTo>
                  <a:lnTo>
                    <a:pt x="332" y="38"/>
                  </a:lnTo>
                  <a:lnTo>
                    <a:pt x="330" y="36"/>
                  </a:lnTo>
                  <a:lnTo>
                    <a:pt x="320" y="44"/>
                  </a:lnTo>
                  <a:lnTo>
                    <a:pt x="318" y="54"/>
                  </a:lnTo>
                  <a:lnTo>
                    <a:pt x="320" y="54"/>
                  </a:lnTo>
                  <a:lnTo>
                    <a:pt x="320" y="56"/>
                  </a:lnTo>
                  <a:lnTo>
                    <a:pt x="314" y="56"/>
                  </a:lnTo>
                  <a:lnTo>
                    <a:pt x="302" y="76"/>
                  </a:lnTo>
                  <a:lnTo>
                    <a:pt x="308" y="84"/>
                  </a:lnTo>
                  <a:lnTo>
                    <a:pt x="308" y="84"/>
                  </a:lnTo>
                  <a:lnTo>
                    <a:pt x="302" y="82"/>
                  </a:lnTo>
                  <a:lnTo>
                    <a:pt x="288" y="82"/>
                  </a:lnTo>
                  <a:lnTo>
                    <a:pt x="284" y="84"/>
                  </a:lnTo>
                  <a:lnTo>
                    <a:pt x="286" y="80"/>
                  </a:lnTo>
                  <a:lnTo>
                    <a:pt x="274" y="68"/>
                  </a:lnTo>
                  <a:lnTo>
                    <a:pt x="258" y="62"/>
                  </a:lnTo>
                  <a:lnTo>
                    <a:pt x="246" y="68"/>
                  </a:lnTo>
                  <a:lnTo>
                    <a:pt x="240" y="58"/>
                  </a:lnTo>
                  <a:lnTo>
                    <a:pt x="240" y="76"/>
                  </a:lnTo>
                  <a:lnTo>
                    <a:pt x="224" y="78"/>
                  </a:lnTo>
                  <a:lnTo>
                    <a:pt x="226" y="86"/>
                  </a:lnTo>
                  <a:lnTo>
                    <a:pt x="218" y="84"/>
                  </a:lnTo>
                  <a:lnTo>
                    <a:pt x="222" y="94"/>
                  </a:lnTo>
                  <a:lnTo>
                    <a:pt x="212" y="96"/>
                  </a:lnTo>
                  <a:lnTo>
                    <a:pt x="214" y="102"/>
                  </a:lnTo>
                  <a:lnTo>
                    <a:pt x="208" y="112"/>
                  </a:lnTo>
                  <a:lnTo>
                    <a:pt x="208" y="114"/>
                  </a:lnTo>
                  <a:lnTo>
                    <a:pt x="208" y="114"/>
                  </a:lnTo>
                  <a:lnTo>
                    <a:pt x="204" y="106"/>
                  </a:lnTo>
                  <a:lnTo>
                    <a:pt x="194" y="110"/>
                  </a:lnTo>
                  <a:lnTo>
                    <a:pt x="194" y="112"/>
                  </a:lnTo>
                  <a:lnTo>
                    <a:pt x="194" y="120"/>
                  </a:lnTo>
                  <a:lnTo>
                    <a:pt x="196" y="126"/>
                  </a:lnTo>
                  <a:lnTo>
                    <a:pt x="194" y="126"/>
                  </a:lnTo>
                  <a:lnTo>
                    <a:pt x="194" y="128"/>
                  </a:lnTo>
                  <a:lnTo>
                    <a:pt x="182" y="108"/>
                  </a:lnTo>
                  <a:lnTo>
                    <a:pt x="180" y="120"/>
                  </a:lnTo>
                  <a:lnTo>
                    <a:pt x="170" y="126"/>
                  </a:lnTo>
                  <a:lnTo>
                    <a:pt x="166" y="136"/>
                  </a:lnTo>
                  <a:lnTo>
                    <a:pt x="170" y="146"/>
                  </a:lnTo>
                  <a:lnTo>
                    <a:pt x="162" y="154"/>
                  </a:lnTo>
                  <a:lnTo>
                    <a:pt x="156" y="168"/>
                  </a:lnTo>
                  <a:lnTo>
                    <a:pt x="146" y="174"/>
                  </a:lnTo>
                  <a:lnTo>
                    <a:pt x="120" y="182"/>
                  </a:lnTo>
                  <a:lnTo>
                    <a:pt x="112" y="182"/>
                  </a:lnTo>
                  <a:lnTo>
                    <a:pt x="104" y="188"/>
                  </a:lnTo>
                  <a:lnTo>
                    <a:pt x="84" y="196"/>
                  </a:lnTo>
                  <a:lnTo>
                    <a:pt x="66" y="192"/>
                  </a:lnTo>
                  <a:lnTo>
                    <a:pt x="50" y="204"/>
                  </a:lnTo>
                  <a:lnTo>
                    <a:pt x="42" y="214"/>
                  </a:lnTo>
                  <a:lnTo>
                    <a:pt x="24" y="220"/>
                  </a:lnTo>
                  <a:lnTo>
                    <a:pt x="20" y="226"/>
                  </a:lnTo>
                  <a:lnTo>
                    <a:pt x="20" y="218"/>
                  </a:lnTo>
                  <a:lnTo>
                    <a:pt x="16" y="218"/>
                  </a:lnTo>
                  <a:lnTo>
                    <a:pt x="14" y="220"/>
                  </a:lnTo>
                  <a:lnTo>
                    <a:pt x="8" y="232"/>
                  </a:lnTo>
                  <a:lnTo>
                    <a:pt x="10" y="252"/>
                  </a:lnTo>
                  <a:lnTo>
                    <a:pt x="2" y="266"/>
                  </a:lnTo>
                  <a:lnTo>
                    <a:pt x="2" y="276"/>
                  </a:lnTo>
                  <a:lnTo>
                    <a:pt x="18" y="308"/>
                  </a:lnTo>
                  <a:lnTo>
                    <a:pt x="16" y="310"/>
                  </a:lnTo>
                  <a:lnTo>
                    <a:pt x="14" y="306"/>
                  </a:lnTo>
                  <a:lnTo>
                    <a:pt x="10" y="308"/>
                  </a:lnTo>
                  <a:lnTo>
                    <a:pt x="12" y="316"/>
                  </a:lnTo>
                  <a:lnTo>
                    <a:pt x="10" y="316"/>
                  </a:lnTo>
                  <a:lnTo>
                    <a:pt x="8" y="310"/>
                  </a:lnTo>
                  <a:lnTo>
                    <a:pt x="4" y="308"/>
                  </a:lnTo>
                  <a:lnTo>
                    <a:pt x="0" y="312"/>
                  </a:lnTo>
                  <a:lnTo>
                    <a:pt x="14" y="330"/>
                  </a:lnTo>
                  <a:lnTo>
                    <a:pt x="18" y="350"/>
                  </a:lnTo>
                  <a:lnTo>
                    <a:pt x="32" y="374"/>
                  </a:lnTo>
                  <a:lnTo>
                    <a:pt x="34" y="400"/>
                  </a:lnTo>
                  <a:lnTo>
                    <a:pt x="48" y="428"/>
                  </a:lnTo>
                  <a:lnTo>
                    <a:pt x="48" y="460"/>
                  </a:lnTo>
                  <a:lnTo>
                    <a:pt x="44" y="468"/>
                  </a:lnTo>
                  <a:lnTo>
                    <a:pt x="36" y="468"/>
                  </a:lnTo>
                  <a:lnTo>
                    <a:pt x="36" y="486"/>
                  </a:lnTo>
                  <a:lnTo>
                    <a:pt x="44" y="488"/>
                  </a:lnTo>
                  <a:lnTo>
                    <a:pt x="56" y="502"/>
                  </a:lnTo>
                  <a:lnTo>
                    <a:pt x="92" y="508"/>
                  </a:lnTo>
                  <a:lnTo>
                    <a:pt x="94" y="504"/>
                  </a:lnTo>
                  <a:lnTo>
                    <a:pt x="98" y="504"/>
                  </a:lnTo>
                  <a:lnTo>
                    <a:pt x="110" y="492"/>
                  </a:lnTo>
                  <a:lnTo>
                    <a:pt x="120" y="492"/>
                  </a:lnTo>
                  <a:lnTo>
                    <a:pt x="132" y="480"/>
                  </a:lnTo>
                  <a:lnTo>
                    <a:pt x="200" y="478"/>
                  </a:lnTo>
                  <a:lnTo>
                    <a:pt x="210" y="460"/>
                  </a:lnTo>
                  <a:lnTo>
                    <a:pt x="246" y="444"/>
                  </a:lnTo>
                  <a:lnTo>
                    <a:pt x="284" y="438"/>
                  </a:lnTo>
                  <a:lnTo>
                    <a:pt x="304" y="428"/>
                  </a:lnTo>
                  <a:lnTo>
                    <a:pt x="336" y="426"/>
                  </a:lnTo>
                  <a:lnTo>
                    <a:pt x="348" y="430"/>
                  </a:lnTo>
                  <a:lnTo>
                    <a:pt x="362" y="440"/>
                  </a:lnTo>
                  <a:lnTo>
                    <a:pt x="368" y="436"/>
                  </a:lnTo>
                  <a:lnTo>
                    <a:pt x="388" y="446"/>
                  </a:lnTo>
                  <a:lnTo>
                    <a:pt x="386" y="444"/>
                  </a:lnTo>
                  <a:lnTo>
                    <a:pt x="396" y="448"/>
                  </a:lnTo>
                  <a:lnTo>
                    <a:pt x="394" y="458"/>
                  </a:lnTo>
                  <a:lnTo>
                    <a:pt x="406" y="464"/>
                  </a:lnTo>
                  <a:lnTo>
                    <a:pt x="418" y="486"/>
                  </a:lnTo>
                  <a:lnTo>
                    <a:pt x="418" y="488"/>
                  </a:lnTo>
                  <a:lnTo>
                    <a:pt x="412" y="486"/>
                  </a:lnTo>
                  <a:lnTo>
                    <a:pt x="412" y="496"/>
                  </a:lnTo>
                  <a:lnTo>
                    <a:pt x="432" y="508"/>
                  </a:lnTo>
                  <a:lnTo>
                    <a:pt x="432" y="494"/>
                  </a:lnTo>
                  <a:lnTo>
                    <a:pt x="440" y="484"/>
                  </a:lnTo>
                  <a:lnTo>
                    <a:pt x="456" y="474"/>
                  </a:lnTo>
                  <a:lnTo>
                    <a:pt x="466" y="458"/>
                  </a:lnTo>
                  <a:lnTo>
                    <a:pt x="466" y="460"/>
                  </a:lnTo>
                  <a:lnTo>
                    <a:pt x="466" y="468"/>
                  </a:lnTo>
                  <a:lnTo>
                    <a:pt x="456" y="482"/>
                  </a:lnTo>
                  <a:lnTo>
                    <a:pt x="456" y="498"/>
                  </a:lnTo>
                  <a:lnTo>
                    <a:pt x="448" y="498"/>
                  </a:lnTo>
                  <a:lnTo>
                    <a:pt x="446" y="510"/>
                  </a:lnTo>
                  <a:lnTo>
                    <a:pt x="466" y="508"/>
                  </a:lnTo>
                  <a:lnTo>
                    <a:pt x="472" y="490"/>
                  </a:lnTo>
                  <a:lnTo>
                    <a:pt x="476" y="498"/>
                  </a:lnTo>
                  <a:lnTo>
                    <a:pt x="476" y="508"/>
                  </a:lnTo>
                  <a:lnTo>
                    <a:pt x="468" y="520"/>
                  </a:lnTo>
                  <a:lnTo>
                    <a:pt x="456" y="514"/>
                  </a:lnTo>
                  <a:lnTo>
                    <a:pt x="438" y="518"/>
                  </a:lnTo>
                  <a:lnTo>
                    <a:pt x="442" y="528"/>
                  </a:lnTo>
                  <a:lnTo>
                    <a:pt x="448" y="528"/>
                  </a:lnTo>
                  <a:lnTo>
                    <a:pt x="480" y="524"/>
                  </a:lnTo>
                  <a:lnTo>
                    <a:pt x="470" y="520"/>
                  </a:lnTo>
                  <a:lnTo>
                    <a:pt x="490" y="514"/>
                  </a:lnTo>
                  <a:lnTo>
                    <a:pt x="490" y="520"/>
                  </a:lnTo>
                  <a:lnTo>
                    <a:pt x="498" y="530"/>
                  </a:lnTo>
                  <a:lnTo>
                    <a:pt x="500" y="538"/>
                  </a:lnTo>
                  <a:lnTo>
                    <a:pt x="500" y="548"/>
                  </a:lnTo>
                  <a:lnTo>
                    <a:pt x="504" y="560"/>
                  </a:lnTo>
                  <a:lnTo>
                    <a:pt x="514" y="572"/>
                  </a:lnTo>
                  <a:lnTo>
                    <a:pt x="536" y="584"/>
                  </a:lnTo>
                  <a:lnTo>
                    <a:pt x="542" y="580"/>
                  </a:lnTo>
                  <a:lnTo>
                    <a:pt x="552" y="584"/>
                  </a:lnTo>
                  <a:lnTo>
                    <a:pt x="570" y="594"/>
                  </a:lnTo>
                  <a:lnTo>
                    <a:pt x="596" y="578"/>
                  </a:lnTo>
                  <a:lnTo>
                    <a:pt x="592" y="584"/>
                  </a:lnTo>
                  <a:lnTo>
                    <a:pt x="608" y="580"/>
                  </a:lnTo>
                  <a:lnTo>
                    <a:pt x="610" y="588"/>
                  </a:lnTo>
                  <a:lnTo>
                    <a:pt x="628" y="604"/>
                  </a:lnTo>
                  <a:lnTo>
                    <a:pt x="634" y="592"/>
                  </a:lnTo>
                  <a:lnTo>
                    <a:pt x="636" y="592"/>
                  </a:lnTo>
                  <a:lnTo>
                    <a:pt x="662" y="572"/>
                  </a:lnTo>
                  <a:lnTo>
                    <a:pt x="684" y="570"/>
                  </a:lnTo>
                  <a:lnTo>
                    <a:pt x="698" y="562"/>
                  </a:lnTo>
                  <a:lnTo>
                    <a:pt x="702" y="522"/>
                  </a:lnTo>
                  <a:lnTo>
                    <a:pt x="708" y="510"/>
                  </a:lnTo>
                  <a:lnTo>
                    <a:pt x="710" y="514"/>
                  </a:lnTo>
                  <a:lnTo>
                    <a:pt x="724" y="476"/>
                  </a:lnTo>
                  <a:lnTo>
                    <a:pt x="722" y="472"/>
                  </a:lnTo>
                  <a:lnTo>
                    <a:pt x="744" y="446"/>
                  </a:lnTo>
                  <a:lnTo>
                    <a:pt x="754" y="422"/>
                  </a:lnTo>
                  <a:lnTo>
                    <a:pt x="764" y="364"/>
                  </a:lnTo>
                  <a:lnTo>
                    <a:pt x="756" y="332"/>
                  </a:lnTo>
                  <a:lnTo>
                    <a:pt x="756" y="3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77" name="Freeform 77"/>
            <p:cNvSpPr/>
            <p:nvPr userDrawn="1"/>
          </p:nvSpPr>
          <p:spPr bwMode="black">
            <a:xfrm>
              <a:off x="7885113" y="3556000"/>
              <a:ext cx="22225" cy="22225"/>
            </a:xfrm>
            <a:custGeom>
              <a:avLst/>
              <a:gdLst>
                <a:gd name="T0" fmla="*/ 0 w 14"/>
                <a:gd name="T1" fmla="*/ 0 h 14"/>
                <a:gd name="T2" fmla="*/ 0 w 14"/>
                <a:gd name="T3" fmla="*/ 14 h 14"/>
                <a:gd name="T4" fmla="*/ 14 w 14"/>
                <a:gd name="T5" fmla="*/ 12 h 14"/>
                <a:gd name="T6" fmla="*/ 10 w 14"/>
                <a:gd name="T7" fmla="*/ 0 h 14"/>
                <a:gd name="T8" fmla="*/ 0 w 14"/>
                <a:gd name="T9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4">
                  <a:moveTo>
                    <a:pt x="0" y="0"/>
                  </a:moveTo>
                  <a:lnTo>
                    <a:pt x="0" y="14"/>
                  </a:lnTo>
                  <a:lnTo>
                    <a:pt x="14" y="12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78" name="Freeform 78"/>
            <p:cNvSpPr/>
            <p:nvPr userDrawn="1"/>
          </p:nvSpPr>
          <p:spPr bwMode="black">
            <a:xfrm>
              <a:off x="7967663" y="3635375"/>
              <a:ext cx="28575" cy="19050"/>
            </a:xfrm>
            <a:custGeom>
              <a:avLst/>
              <a:gdLst>
                <a:gd name="T0" fmla="*/ 0 w 18"/>
                <a:gd name="T1" fmla="*/ 6 h 12"/>
                <a:gd name="T2" fmla="*/ 2 w 18"/>
                <a:gd name="T3" fmla="*/ 12 h 12"/>
                <a:gd name="T4" fmla="*/ 18 w 18"/>
                <a:gd name="T5" fmla="*/ 6 h 12"/>
                <a:gd name="T6" fmla="*/ 10 w 18"/>
                <a:gd name="T7" fmla="*/ 0 h 12"/>
                <a:gd name="T8" fmla="*/ 0 w 18"/>
                <a:gd name="T9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2">
                  <a:moveTo>
                    <a:pt x="0" y="6"/>
                  </a:moveTo>
                  <a:lnTo>
                    <a:pt x="2" y="12"/>
                  </a:lnTo>
                  <a:lnTo>
                    <a:pt x="18" y="6"/>
                  </a:lnTo>
                  <a:lnTo>
                    <a:pt x="10" y="0"/>
                  </a:lnTo>
                  <a:lnTo>
                    <a:pt x="0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79" name="Freeform 79"/>
            <p:cNvSpPr/>
            <p:nvPr userDrawn="1"/>
          </p:nvSpPr>
          <p:spPr bwMode="black">
            <a:xfrm>
              <a:off x="8221663" y="4422775"/>
              <a:ext cx="31750" cy="44450"/>
            </a:xfrm>
            <a:custGeom>
              <a:avLst/>
              <a:gdLst>
                <a:gd name="T0" fmla="*/ 16 w 20"/>
                <a:gd name="T1" fmla="*/ 20 h 28"/>
                <a:gd name="T2" fmla="*/ 16 w 20"/>
                <a:gd name="T3" fmla="*/ 10 h 28"/>
                <a:gd name="T4" fmla="*/ 0 w 20"/>
                <a:gd name="T5" fmla="*/ 0 h 28"/>
                <a:gd name="T6" fmla="*/ 8 w 20"/>
                <a:gd name="T7" fmla="*/ 22 h 28"/>
                <a:gd name="T8" fmla="*/ 4 w 20"/>
                <a:gd name="T9" fmla="*/ 24 h 28"/>
                <a:gd name="T10" fmla="*/ 20 w 20"/>
                <a:gd name="T11" fmla="*/ 28 h 28"/>
                <a:gd name="T12" fmla="*/ 16 w 20"/>
                <a:gd name="T13" fmla="*/ 20 h 28"/>
                <a:gd name="T14" fmla="*/ 16 w 20"/>
                <a:gd name="T15" fmla="*/ 2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28">
                  <a:moveTo>
                    <a:pt x="16" y="20"/>
                  </a:moveTo>
                  <a:lnTo>
                    <a:pt x="16" y="10"/>
                  </a:lnTo>
                  <a:lnTo>
                    <a:pt x="0" y="0"/>
                  </a:lnTo>
                  <a:lnTo>
                    <a:pt x="8" y="22"/>
                  </a:lnTo>
                  <a:lnTo>
                    <a:pt x="4" y="24"/>
                  </a:lnTo>
                  <a:lnTo>
                    <a:pt x="20" y="28"/>
                  </a:lnTo>
                  <a:lnTo>
                    <a:pt x="16" y="20"/>
                  </a:lnTo>
                  <a:lnTo>
                    <a:pt x="16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80" name="Freeform 80"/>
            <p:cNvSpPr/>
            <p:nvPr userDrawn="1"/>
          </p:nvSpPr>
          <p:spPr bwMode="black">
            <a:xfrm>
              <a:off x="8132763" y="4464050"/>
              <a:ext cx="114300" cy="127000"/>
            </a:xfrm>
            <a:custGeom>
              <a:avLst/>
              <a:gdLst>
                <a:gd name="T0" fmla="*/ 36 w 72"/>
                <a:gd name="T1" fmla="*/ 12 h 80"/>
                <a:gd name="T2" fmla="*/ 0 w 72"/>
                <a:gd name="T3" fmla="*/ 0 h 80"/>
                <a:gd name="T4" fmla="*/ 0 w 72"/>
                <a:gd name="T5" fmla="*/ 18 h 80"/>
                <a:gd name="T6" fmla="*/ 12 w 72"/>
                <a:gd name="T7" fmla="*/ 38 h 80"/>
                <a:gd name="T8" fmla="*/ 10 w 72"/>
                <a:gd name="T9" fmla="*/ 40 h 80"/>
                <a:gd name="T10" fmla="*/ 12 w 72"/>
                <a:gd name="T11" fmla="*/ 58 h 80"/>
                <a:gd name="T12" fmla="*/ 22 w 72"/>
                <a:gd name="T13" fmla="*/ 70 h 80"/>
                <a:gd name="T14" fmla="*/ 26 w 72"/>
                <a:gd name="T15" fmla="*/ 70 h 80"/>
                <a:gd name="T16" fmla="*/ 22 w 72"/>
                <a:gd name="T17" fmla="*/ 76 h 80"/>
                <a:gd name="T18" fmla="*/ 44 w 72"/>
                <a:gd name="T19" fmla="*/ 80 h 80"/>
                <a:gd name="T20" fmla="*/ 48 w 72"/>
                <a:gd name="T21" fmla="*/ 70 h 80"/>
                <a:gd name="T22" fmla="*/ 52 w 72"/>
                <a:gd name="T23" fmla="*/ 70 h 80"/>
                <a:gd name="T24" fmla="*/ 58 w 72"/>
                <a:gd name="T25" fmla="*/ 58 h 80"/>
                <a:gd name="T26" fmla="*/ 64 w 72"/>
                <a:gd name="T27" fmla="*/ 58 h 80"/>
                <a:gd name="T28" fmla="*/ 72 w 72"/>
                <a:gd name="T29" fmla="*/ 36 h 80"/>
                <a:gd name="T30" fmla="*/ 72 w 72"/>
                <a:gd name="T31" fmla="*/ 18 h 80"/>
                <a:gd name="T32" fmla="*/ 66 w 72"/>
                <a:gd name="T33" fmla="*/ 4 h 80"/>
                <a:gd name="T34" fmla="*/ 36 w 72"/>
                <a:gd name="T35" fmla="*/ 12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2" h="80">
                  <a:moveTo>
                    <a:pt x="36" y="12"/>
                  </a:moveTo>
                  <a:lnTo>
                    <a:pt x="0" y="0"/>
                  </a:lnTo>
                  <a:lnTo>
                    <a:pt x="0" y="18"/>
                  </a:lnTo>
                  <a:lnTo>
                    <a:pt x="12" y="38"/>
                  </a:lnTo>
                  <a:lnTo>
                    <a:pt x="10" y="40"/>
                  </a:lnTo>
                  <a:lnTo>
                    <a:pt x="12" y="58"/>
                  </a:lnTo>
                  <a:lnTo>
                    <a:pt x="22" y="70"/>
                  </a:lnTo>
                  <a:lnTo>
                    <a:pt x="26" y="70"/>
                  </a:lnTo>
                  <a:lnTo>
                    <a:pt x="22" y="76"/>
                  </a:lnTo>
                  <a:lnTo>
                    <a:pt x="44" y="80"/>
                  </a:lnTo>
                  <a:lnTo>
                    <a:pt x="48" y="70"/>
                  </a:lnTo>
                  <a:lnTo>
                    <a:pt x="52" y="70"/>
                  </a:lnTo>
                  <a:lnTo>
                    <a:pt x="58" y="58"/>
                  </a:lnTo>
                  <a:lnTo>
                    <a:pt x="64" y="58"/>
                  </a:lnTo>
                  <a:lnTo>
                    <a:pt x="72" y="36"/>
                  </a:lnTo>
                  <a:lnTo>
                    <a:pt x="72" y="18"/>
                  </a:lnTo>
                  <a:lnTo>
                    <a:pt x="66" y="4"/>
                  </a:lnTo>
                  <a:lnTo>
                    <a:pt x="36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81" name="Freeform 81"/>
            <p:cNvSpPr/>
            <p:nvPr userDrawn="1"/>
          </p:nvSpPr>
          <p:spPr bwMode="black">
            <a:xfrm>
              <a:off x="7707313" y="3152775"/>
              <a:ext cx="625475" cy="314325"/>
            </a:xfrm>
            <a:custGeom>
              <a:avLst/>
              <a:gdLst>
                <a:gd name="T0" fmla="*/ 264 w 394"/>
                <a:gd name="T1" fmla="*/ 64 h 198"/>
                <a:gd name="T2" fmla="*/ 202 w 394"/>
                <a:gd name="T3" fmla="*/ 40 h 198"/>
                <a:gd name="T4" fmla="*/ 198 w 394"/>
                <a:gd name="T5" fmla="*/ 40 h 198"/>
                <a:gd name="T6" fmla="*/ 174 w 394"/>
                <a:gd name="T7" fmla="*/ 36 h 198"/>
                <a:gd name="T8" fmla="*/ 126 w 394"/>
                <a:gd name="T9" fmla="*/ 28 h 198"/>
                <a:gd name="T10" fmla="*/ 120 w 394"/>
                <a:gd name="T11" fmla="*/ 26 h 198"/>
                <a:gd name="T12" fmla="*/ 88 w 394"/>
                <a:gd name="T13" fmla="*/ 28 h 198"/>
                <a:gd name="T14" fmla="*/ 122 w 394"/>
                <a:gd name="T15" fmla="*/ 34 h 198"/>
                <a:gd name="T16" fmla="*/ 94 w 394"/>
                <a:gd name="T17" fmla="*/ 56 h 198"/>
                <a:gd name="T18" fmla="*/ 84 w 394"/>
                <a:gd name="T19" fmla="*/ 54 h 198"/>
                <a:gd name="T20" fmla="*/ 74 w 394"/>
                <a:gd name="T21" fmla="*/ 40 h 198"/>
                <a:gd name="T22" fmla="*/ 72 w 394"/>
                <a:gd name="T23" fmla="*/ 40 h 198"/>
                <a:gd name="T24" fmla="*/ 68 w 394"/>
                <a:gd name="T25" fmla="*/ 8 h 198"/>
                <a:gd name="T26" fmla="*/ 46 w 394"/>
                <a:gd name="T27" fmla="*/ 0 h 198"/>
                <a:gd name="T28" fmla="*/ 12 w 394"/>
                <a:gd name="T29" fmla="*/ 10 h 198"/>
                <a:gd name="T30" fmla="*/ 12 w 394"/>
                <a:gd name="T31" fmla="*/ 10 h 198"/>
                <a:gd name="T32" fmla="*/ 4 w 394"/>
                <a:gd name="T33" fmla="*/ 20 h 198"/>
                <a:gd name="T34" fmla="*/ 4 w 394"/>
                <a:gd name="T35" fmla="*/ 24 h 198"/>
                <a:gd name="T36" fmla="*/ 28 w 394"/>
                <a:gd name="T37" fmla="*/ 38 h 198"/>
                <a:gd name="T38" fmla="*/ 36 w 394"/>
                <a:gd name="T39" fmla="*/ 40 h 198"/>
                <a:gd name="T40" fmla="*/ 60 w 394"/>
                <a:gd name="T41" fmla="*/ 40 h 198"/>
                <a:gd name="T42" fmla="*/ 50 w 394"/>
                <a:gd name="T43" fmla="*/ 40 h 198"/>
                <a:gd name="T44" fmla="*/ 26 w 394"/>
                <a:gd name="T45" fmla="*/ 46 h 198"/>
                <a:gd name="T46" fmla="*/ 34 w 394"/>
                <a:gd name="T47" fmla="*/ 54 h 198"/>
                <a:gd name="T48" fmla="*/ 44 w 394"/>
                <a:gd name="T49" fmla="*/ 74 h 198"/>
                <a:gd name="T50" fmla="*/ 60 w 394"/>
                <a:gd name="T51" fmla="*/ 64 h 198"/>
                <a:gd name="T52" fmla="*/ 78 w 394"/>
                <a:gd name="T53" fmla="*/ 74 h 198"/>
                <a:gd name="T54" fmla="*/ 114 w 394"/>
                <a:gd name="T55" fmla="*/ 88 h 198"/>
                <a:gd name="T56" fmla="*/ 154 w 394"/>
                <a:gd name="T57" fmla="*/ 120 h 198"/>
                <a:gd name="T58" fmla="*/ 156 w 394"/>
                <a:gd name="T59" fmla="*/ 130 h 198"/>
                <a:gd name="T60" fmla="*/ 154 w 394"/>
                <a:gd name="T61" fmla="*/ 132 h 198"/>
                <a:gd name="T62" fmla="*/ 134 w 394"/>
                <a:gd name="T63" fmla="*/ 156 h 198"/>
                <a:gd name="T64" fmla="*/ 162 w 394"/>
                <a:gd name="T65" fmla="*/ 150 h 198"/>
                <a:gd name="T66" fmla="*/ 202 w 394"/>
                <a:gd name="T67" fmla="*/ 168 h 198"/>
                <a:gd name="T68" fmla="*/ 202 w 394"/>
                <a:gd name="T69" fmla="*/ 170 h 198"/>
                <a:gd name="T70" fmla="*/ 206 w 394"/>
                <a:gd name="T71" fmla="*/ 170 h 198"/>
                <a:gd name="T72" fmla="*/ 248 w 394"/>
                <a:gd name="T73" fmla="*/ 162 h 198"/>
                <a:gd name="T74" fmla="*/ 248 w 394"/>
                <a:gd name="T75" fmla="*/ 150 h 198"/>
                <a:gd name="T76" fmla="*/ 256 w 394"/>
                <a:gd name="T77" fmla="*/ 146 h 198"/>
                <a:gd name="T78" fmla="*/ 258 w 394"/>
                <a:gd name="T79" fmla="*/ 142 h 198"/>
                <a:gd name="T80" fmla="*/ 296 w 394"/>
                <a:gd name="T81" fmla="*/ 152 h 198"/>
                <a:gd name="T82" fmla="*/ 308 w 394"/>
                <a:gd name="T83" fmla="*/ 168 h 198"/>
                <a:gd name="T84" fmla="*/ 326 w 394"/>
                <a:gd name="T85" fmla="*/ 186 h 198"/>
                <a:gd name="T86" fmla="*/ 376 w 394"/>
                <a:gd name="T87" fmla="*/ 198 h 198"/>
                <a:gd name="T88" fmla="*/ 384 w 394"/>
                <a:gd name="T89" fmla="*/ 190 h 198"/>
                <a:gd name="T90" fmla="*/ 370 w 394"/>
                <a:gd name="T91" fmla="*/ 180 h 198"/>
                <a:gd name="T92" fmla="*/ 356 w 394"/>
                <a:gd name="T93" fmla="*/ 170 h 198"/>
                <a:gd name="T94" fmla="*/ 344 w 394"/>
                <a:gd name="T95" fmla="*/ 160 h 198"/>
                <a:gd name="T96" fmla="*/ 320 w 394"/>
                <a:gd name="T97" fmla="*/ 134 h 198"/>
                <a:gd name="T98" fmla="*/ 332 w 394"/>
                <a:gd name="T99" fmla="*/ 124 h 198"/>
                <a:gd name="T100" fmla="*/ 294 w 394"/>
                <a:gd name="T101" fmla="*/ 96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94" h="198">
                  <a:moveTo>
                    <a:pt x="286" y="80"/>
                  </a:moveTo>
                  <a:lnTo>
                    <a:pt x="264" y="64"/>
                  </a:lnTo>
                  <a:lnTo>
                    <a:pt x="202" y="42"/>
                  </a:lnTo>
                  <a:lnTo>
                    <a:pt x="202" y="40"/>
                  </a:lnTo>
                  <a:lnTo>
                    <a:pt x="200" y="40"/>
                  </a:lnTo>
                  <a:lnTo>
                    <a:pt x="198" y="40"/>
                  </a:lnTo>
                  <a:lnTo>
                    <a:pt x="198" y="40"/>
                  </a:lnTo>
                  <a:lnTo>
                    <a:pt x="174" y="36"/>
                  </a:lnTo>
                  <a:lnTo>
                    <a:pt x="138" y="20"/>
                  </a:lnTo>
                  <a:lnTo>
                    <a:pt x="126" y="28"/>
                  </a:lnTo>
                  <a:lnTo>
                    <a:pt x="124" y="30"/>
                  </a:lnTo>
                  <a:lnTo>
                    <a:pt x="120" y="26"/>
                  </a:lnTo>
                  <a:lnTo>
                    <a:pt x="102" y="22"/>
                  </a:lnTo>
                  <a:lnTo>
                    <a:pt x="88" y="28"/>
                  </a:lnTo>
                  <a:lnTo>
                    <a:pt x="122" y="32"/>
                  </a:lnTo>
                  <a:lnTo>
                    <a:pt x="122" y="34"/>
                  </a:lnTo>
                  <a:lnTo>
                    <a:pt x="110" y="34"/>
                  </a:lnTo>
                  <a:lnTo>
                    <a:pt x="94" y="56"/>
                  </a:lnTo>
                  <a:lnTo>
                    <a:pt x="90" y="56"/>
                  </a:lnTo>
                  <a:lnTo>
                    <a:pt x="84" y="54"/>
                  </a:lnTo>
                  <a:lnTo>
                    <a:pt x="80" y="42"/>
                  </a:lnTo>
                  <a:lnTo>
                    <a:pt x="74" y="40"/>
                  </a:lnTo>
                  <a:lnTo>
                    <a:pt x="74" y="42"/>
                  </a:lnTo>
                  <a:lnTo>
                    <a:pt x="72" y="40"/>
                  </a:lnTo>
                  <a:lnTo>
                    <a:pt x="72" y="18"/>
                  </a:lnTo>
                  <a:lnTo>
                    <a:pt x="68" y="8"/>
                  </a:lnTo>
                  <a:lnTo>
                    <a:pt x="54" y="8"/>
                  </a:lnTo>
                  <a:lnTo>
                    <a:pt x="46" y="0"/>
                  </a:lnTo>
                  <a:lnTo>
                    <a:pt x="34" y="0"/>
                  </a:lnTo>
                  <a:lnTo>
                    <a:pt x="12" y="10"/>
                  </a:lnTo>
                  <a:lnTo>
                    <a:pt x="12" y="12"/>
                  </a:lnTo>
                  <a:lnTo>
                    <a:pt x="12" y="10"/>
                  </a:lnTo>
                  <a:lnTo>
                    <a:pt x="0" y="12"/>
                  </a:lnTo>
                  <a:lnTo>
                    <a:pt x="4" y="20"/>
                  </a:lnTo>
                  <a:lnTo>
                    <a:pt x="6" y="22"/>
                  </a:lnTo>
                  <a:lnTo>
                    <a:pt x="4" y="24"/>
                  </a:lnTo>
                  <a:lnTo>
                    <a:pt x="22" y="28"/>
                  </a:lnTo>
                  <a:lnTo>
                    <a:pt x="28" y="38"/>
                  </a:lnTo>
                  <a:lnTo>
                    <a:pt x="28" y="38"/>
                  </a:lnTo>
                  <a:lnTo>
                    <a:pt x="36" y="40"/>
                  </a:lnTo>
                  <a:lnTo>
                    <a:pt x="60" y="36"/>
                  </a:lnTo>
                  <a:lnTo>
                    <a:pt x="60" y="40"/>
                  </a:lnTo>
                  <a:lnTo>
                    <a:pt x="58" y="40"/>
                  </a:lnTo>
                  <a:lnTo>
                    <a:pt x="50" y="40"/>
                  </a:lnTo>
                  <a:lnTo>
                    <a:pt x="42" y="44"/>
                  </a:lnTo>
                  <a:lnTo>
                    <a:pt x="26" y="46"/>
                  </a:lnTo>
                  <a:lnTo>
                    <a:pt x="26" y="52"/>
                  </a:lnTo>
                  <a:lnTo>
                    <a:pt x="34" y="54"/>
                  </a:lnTo>
                  <a:lnTo>
                    <a:pt x="42" y="60"/>
                  </a:lnTo>
                  <a:lnTo>
                    <a:pt x="44" y="74"/>
                  </a:lnTo>
                  <a:lnTo>
                    <a:pt x="58" y="72"/>
                  </a:lnTo>
                  <a:lnTo>
                    <a:pt x="60" y="64"/>
                  </a:lnTo>
                  <a:lnTo>
                    <a:pt x="72" y="74"/>
                  </a:lnTo>
                  <a:lnTo>
                    <a:pt x="78" y="74"/>
                  </a:lnTo>
                  <a:lnTo>
                    <a:pt x="86" y="82"/>
                  </a:lnTo>
                  <a:lnTo>
                    <a:pt x="114" y="88"/>
                  </a:lnTo>
                  <a:lnTo>
                    <a:pt x="142" y="98"/>
                  </a:lnTo>
                  <a:lnTo>
                    <a:pt x="154" y="120"/>
                  </a:lnTo>
                  <a:lnTo>
                    <a:pt x="148" y="126"/>
                  </a:lnTo>
                  <a:lnTo>
                    <a:pt x="156" y="130"/>
                  </a:lnTo>
                  <a:lnTo>
                    <a:pt x="154" y="130"/>
                  </a:lnTo>
                  <a:lnTo>
                    <a:pt x="154" y="132"/>
                  </a:lnTo>
                  <a:lnTo>
                    <a:pt x="146" y="132"/>
                  </a:lnTo>
                  <a:lnTo>
                    <a:pt x="134" y="156"/>
                  </a:lnTo>
                  <a:lnTo>
                    <a:pt x="160" y="154"/>
                  </a:lnTo>
                  <a:lnTo>
                    <a:pt x="162" y="150"/>
                  </a:lnTo>
                  <a:lnTo>
                    <a:pt x="178" y="150"/>
                  </a:lnTo>
                  <a:lnTo>
                    <a:pt x="202" y="168"/>
                  </a:lnTo>
                  <a:lnTo>
                    <a:pt x="202" y="170"/>
                  </a:lnTo>
                  <a:lnTo>
                    <a:pt x="202" y="170"/>
                  </a:lnTo>
                  <a:lnTo>
                    <a:pt x="206" y="172"/>
                  </a:lnTo>
                  <a:lnTo>
                    <a:pt x="206" y="170"/>
                  </a:lnTo>
                  <a:lnTo>
                    <a:pt x="234" y="172"/>
                  </a:lnTo>
                  <a:lnTo>
                    <a:pt x="248" y="162"/>
                  </a:lnTo>
                  <a:lnTo>
                    <a:pt x="240" y="154"/>
                  </a:lnTo>
                  <a:lnTo>
                    <a:pt x="248" y="150"/>
                  </a:lnTo>
                  <a:lnTo>
                    <a:pt x="250" y="148"/>
                  </a:lnTo>
                  <a:lnTo>
                    <a:pt x="256" y="146"/>
                  </a:lnTo>
                  <a:lnTo>
                    <a:pt x="256" y="142"/>
                  </a:lnTo>
                  <a:lnTo>
                    <a:pt x="258" y="142"/>
                  </a:lnTo>
                  <a:lnTo>
                    <a:pt x="264" y="140"/>
                  </a:lnTo>
                  <a:lnTo>
                    <a:pt x="296" y="152"/>
                  </a:lnTo>
                  <a:lnTo>
                    <a:pt x="304" y="168"/>
                  </a:lnTo>
                  <a:lnTo>
                    <a:pt x="308" y="168"/>
                  </a:lnTo>
                  <a:lnTo>
                    <a:pt x="308" y="172"/>
                  </a:lnTo>
                  <a:lnTo>
                    <a:pt x="326" y="186"/>
                  </a:lnTo>
                  <a:lnTo>
                    <a:pt x="366" y="194"/>
                  </a:lnTo>
                  <a:lnTo>
                    <a:pt x="376" y="198"/>
                  </a:lnTo>
                  <a:lnTo>
                    <a:pt x="386" y="192"/>
                  </a:lnTo>
                  <a:lnTo>
                    <a:pt x="384" y="190"/>
                  </a:lnTo>
                  <a:lnTo>
                    <a:pt x="394" y="188"/>
                  </a:lnTo>
                  <a:lnTo>
                    <a:pt x="370" y="180"/>
                  </a:lnTo>
                  <a:lnTo>
                    <a:pt x="372" y="176"/>
                  </a:lnTo>
                  <a:lnTo>
                    <a:pt x="356" y="170"/>
                  </a:lnTo>
                  <a:lnTo>
                    <a:pt x="356" y="164"/>
                  </a:lnTo>
                  <a:lnTo>
                    <a:pt x="344" y="160"/>
                  </a:lnTo>
                  <a:lnTo>
                    <a:pt x="332" y="146"/>
                  </a:lnTo>
                  <a:lnTo>
                    <a:pt x="320" y="134"/>
                  </a:lnTo>
                  <a:lnTo>
                    <a:pt x="318" y="126"/>
                  </a:lnTo>
                  <a:lnTo>
                    <a:pt x="332" y="124"/>
                  </a:lnTo>
                  <a:lnTo>
                    <a:pt x="326" y="108"/>
                  </a:lnTo>
                  <a:lnTo>
                    <a:pt x="294" y="96"/>
                  </a:lnTo>
                  <a:lnTo>
                    <a:pt x="28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82" name="Freeform 82"/>
            <p:cNvSpPr/>
            <p:nvPr userDrawn="1"/>
          </p:nvSpPr>
          <p:spPr bwMode="black">
            <a:xfrm>
              <a:off x="8301038" y="3419475"/>
              <a:ext cx="25400" cy="19050"/>
            </a:xfrm>
            <a:custGeom>
              <a:avLst/>
              <a:gdLst>
                <a:gd name="T0" fmla="*/ 4 w 16"/>
                <a:gd name="T1" fmla="*/ 10 h 12"/>
                <a:gd name="T2" fmla="*/ 16 w 16"/>
                <a:gd name="T3" fmla="*/ 12 h 12"/>
                <a:gd name="T4" fmla="*/ 14 w 16"/>
                <a:gd name="T5" fmla="*/ 2 h 12"/>
                <a:gd name="T6" fmla="*/ 0 w 16"/>
                <a:gd name="T7" fmla="*/ 0 h 12"/>
                <a:gd name="T8" fmla="*/ 4 w 16"/>
                <a:gd name="T9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2">
                  <a:moveTo>
                    <a:pt x="4" y="10"/>
                  </a:moveTo>
                  <a:lnTo>
                    <a:pt x="16" y="12"/>
                  </a:lnTo>
                  <a:lnTo>
                    <a:pt x="14" y="2"/>
                  </a:lnTo>
                  <a:lnTo>
                    <a:pt x="0" y="0"/>
                  </a:lnTo>
                  <a:lnTo>
                    <a:pt x="4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83" name="Freeform 83"/>
            <p:cNvSpPr/>
            <p:nvPr userDrawn="1"/>
          </p:nvSpPr>
          <p:spPr bwMode="black">
            <a:xfrm>
              <a:off x="8215313" y="3267075"/>
              <a:ext cx="152400" cy="69850"/>
            </a:xfrm>
            <a:custGeom>
              <a:avLst/>
              <a:gdLst>
                <a:gd name="T0" fmla="*/ 12 w 96"/>
                <a:gd name="T1" fmla="*/ 26 h 44"/>
                <a:gd name="T2" fmla="*/ 0 w 96"/>
                <a:gd name="T3" fmla="*/ 24 h 44"/>
                <a:gd name="T4" fmla="*/ 14 w 96"/>
                <a:gd name="T5" fmla="*/ 38 h 44"/>
                <a:gd name="T6" fmla="*/ 14 w 96"/>
                <a:gd name="T7" fmla="*/ 28 h 44"/>
                <a:gd name="T8" fmla="*/ 16 w 96"/>
                <a:gd name="T9" fmla="*/ 28 h 44"/>
                <a:gd name="T10" fmla="*/ 20 w 96"/>
                <a:gd name="T11" fmla="*/ 36 h 44"/>
                <a:gd name="T12" fmla="*/ 34 w 96"/>
                <a:gd name="T13" fmla="*/ 42 h 44"/>
                <a:gd name="T14" fmla="*/ 38 w 96"/>
                <a:gd name="T15" fmla="*/ 40 h 44"/>
                <a:gd name="T16" fmla="*/ 44 w 96"/>
                <a:gd name="T17" fmla="*/ 44 h 44"/>
                <a:gd name="T18" fmla="*/ 62 w 96"/>
                <a:gd name="T19" fmla="*/ 44 h 44"/>
                <a:gd name="T20" fmla="*/ 76 w 96"/>
                <a:gd name="T21" fmla="*/ 38 h 44"/>
                <a:gd name="T22" fmla="*/ 82 w 96"/>
                <a:gd name="T23" fmla="*/ 30 h 44"/>
                <a:gd name="T24" fmla="*/ 88 w 96"/>
                <a:gd name="T25" fmla="*/ 30 h 44"/>
                <a:gd name="T26" fmla="*/ 96 w 96"/>
                <a:gd name="T27" fmla="*/ 6 h 44"/>
                <a:gd name="T28" fmla="*/ 90 w 96"/>
                <a:gd name="T29" fmla="*/ 0 h 44"/>
                <a:gd name="T30" fmla="*/ 76 w 96"/>
                <a:gd name="T31" fmla="*/ 2 h 44"/>
                <a:gd name="T32" fmla="*/ 78 w 96"/>
                <a:gd name="T33" fmla="*/ 12 h 44"/>
                <a:gd name="T34" fmla="*/ 62 w 96"/>
                <a:gd name="T35" fmla="*/ 24 h 44"/>
                <a:gd name="T36" fmla="*/ 54 w 96"/>
                <a:gd name="T37" fmla="*/ 22 h 44"/>
                <a:gd name="T38" fmla="*/ 56 w 96"/>
                <a:gd name="T39" fmla="*/ 10 h 44"/>
                <a:gd name="T40" fmla="*/ 42 w 96"/>
                <a:gd name="T41" fmla="*/ 24 h 44"/>
                <a:gd name="T42" fmla="*/ 12 w 96"/>
                <a:gd name="T43" fmla="*/ 24 h 44"/>
                <a:gd name="T44" fmla="*/ 12 w 96"/>
                <a:gd name="T45" fmla="*/ 26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6" h="44">
                  <a:moveTo>
                    <a:pt x="12" y="26"/>
                  </a:moveTo>
                  <a:lnTo>
                    <a:pt x="0" y="24"/>
                  </a:lnTo>
                  <a:lnTo>
                    <a:pt x="14" y="38"/>
                  </a:lnTo>
                  <a:lnTo>
                    <a:pt x="14" y="28"/>
                  </a:lnTo>
                  <a:lnTo>
                    <a:pt x="16" y="28"/>
                  </a:lnTo>
                  <a:lnTo>
                    <a:pt x="20" y="36"/>
                  </a:lnTo>
                  <a:lnTo>
                    <a:pt x="34" y="42"/>
                  </a:lnTo>
                  <a:lnTo>
                    <a:pt x="38" y="40"/>
                  </a:lnTo>
                  <a:lnTo>
                    <a:pt x="44" y="44"/>
                  </a:lnTo>
                  <a:lnTo>
                    <a:pt x="62" y="44"/>
                  </a:lnTo>
                  <a:lnTo>
                    <a:pt x="76" y="38"/>
                  </a:lnTo>
                  <a:lnTo>
                    <a:pt x="82" y="30"/>
                  </a:lnTo>
                  <a:lnTo>
                    <a:pt x="88" y="30"/>
                  </a:lnTo>
                  <a:lnTo>
                    <a:pt x="96" y="6"/>
                  </a:lnTo>
                  <a:lnTo>
                    <a:pt x="90" y="0"/>
                  </a:lnTo>
                  <a:lnTo>
                    <a:pt x="76" y="2"/>
                  </a:lnTo>
                  <a:lnTo>
                    <a:pt x="78" y="12"/>
                  </a:lnTo>
                  <a:lnTo>
                    <a:pt x="62" y="24"/>
                  </a:lnTo>
                  <a:lnTo>
                    <a:pt x="54" y="22"/>
                  </a:lnTo>
                  <a:lnTo>
                    <a:pt x="56" y="10"/>
                  </a:lnTo>
                  <a:lnTo>
                    <a:pt x="42" y="24"/>
                  </a:lnTo>
                  <a:lnTo>
                    <a:pt x="12" y="24"/>
                  </a:lnTo>
                  <a:lnTo>
                    <a:pt x="12" y="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84" name="Freeform 84"/>
            <p:cNvSpPr/>
            <p:nvPr userDrawn="1"/>
          </p:nvSpPr>
          <p:spPr bwMode="black">
            <a:xfrm>
              <a:off x="8358188" y="3241675"/>
              <a:ext cx="34925" cy="50800"/>
            </a:xfrm>
            <a:custGeom>
              <a:avLst/>
              <a:gdLst>
                <a:gd name="T0" fmla="*/ 16 w 22"/>
                <a:gd name="T1" fmla="*/ 32 h 32"/>
                <a:gd name="T2" fmla="*/ 22 w 22"/>
                <a:gd name="T3" fmla="*/ 20 h 32"/>
                <a:gd name="T4" fmla="*/ 16 w 22"/>
                <a:gd name="T5" fmla="*/ 12 h 32"/>
                <a:gd name="T6" fmla="*/ 0 w 22"/>
                <a:gd name="T7" fmla="*/ 0 h 32"/>
                <a:gd name="T8" fmla="*/ 12 w 22"/>
                <a:gd name="T9" fmla="*/ 32 h 32"/>
                <a:gd name="T10" fmla="*/ 16 w 22"/>
                <a:gd name="T11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2">
                  <a:moveTo>
                    <a:pt x="16" y="32"/>
                  </a:moveTo>
                  <a:lnTo>
                    <a:pt x="22" y="20"/>
                  </a:lnTo>
                  <a:lnTo>
                    <a:pt x="16" y="12"/>
                  </a:lnTo>
                  <a:lnTo>
                    <a:pt x="0" y="0"/>
                  </a:lnTo>
                  <a:lnTo>
                    <a:pt x="12" y="32"/>
                  </a:lnTo>
                  <a:lnTo>
                    <a:pt x="16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85" name="Freeform 85"/>
            <p:cNvSpPr/>
            <p:nvPr userDrawn="1"/>
          </p:nvSpPr>
          <p:spPr bwMode="black">
            <a:xfrm>
              <a:off x="7304088" y="2803525"/>
              <a:ext cx="82550" cy="101600"/>
            </a:xfrm>
            <a:custGeom>
              <a:avLst/>
              <a:gdLst>
                <a:gd name="T0" fmla="*/ 44 w 52"/>
                <a:gd name="T1" fmla="*/ 0 h 64"/>
                <a:gd name="T2" fmla="*/ 38 w 52"/>
                <a:gd name="T3" fmla="*/ 18 h 64"/>
                <a:gd name="T4" fmla="*/ 6 w 52"/>
                <a:gd name="T5" fmla="*/ 48 h 64"/>
                <a:gd name="T6" fmla="*/ 0 w 52"/>
                <a:gd name="T7" fmla="*/ 64 h 64"/>
                <a:gd name="T8" fmla="*/ 20 w 52"/>
                <a:gd name="T9" fmla="*/ 52 h 64"/>
                <a:gd name="T10" fmla="*/ 36 w 52"/>
                <a:gd name="T11" fmla="*/ 36 h 64"/>
                <a:gd name="T12" fmla="*/ 36 w 52"/>
                <a:gd name="T13" fmla="*/ 32 h 64"/>
                <a:gd name="T14" fmla="*/ 52 w 52"/>
                <a:gd name="T15" fmla="*/ 20 h 64"/>
                <a:gd name="T16" fmla="*/ 48 w 52"/>
                <a:gd name="T17" fmla="*/ 2 h 64"/>
                <a:gd name="T18" fmla="*/ 44 w 52"/>
                <a:gd name="T19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2" h="64">
                  <a:moveTo>
                    <a:pt x="44" y="0"/>
                  </a:moveTo>
                  <a:lnTo>
                    <a:pt x="38" y="18"/>
                  </a:lnTo>
                  <a:lnTo>
                    <a:pt x="6" y="48"/>
                  </a:lnTo>
                  <a:lnTo>
                    <a:pt x="0" y="64"/>
                  </a:lnTo>
                  <a:lnTo>
                    <a:pt x="20" y="52"/>
                  </a:lnTo>
                  <a:lnTo>
                    <a:pt x="36" y="36"/>
                  </a:lnTo>
                  <a:lnTo>
                    <a:pt x="36" y="32"/>
                  </a:lnTo>
                  <a:lnTo>
                    <a:pt x="52" y="20"/>
                  </a:lnTo>
                  <a:lnTo>
                    <a:pt x="48" y="2"/>
                  </a:lnTo>
                  <a:lnTo>
                    <a:pt x="4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86" name="Freeform 86"/>
            <p:cNvSpPr/>
            <p:nvPr userDrawn="1"/>
          </p:nvSpPr>
          <p:spPr bwMode="black">
            <a:xfrm>
              <a:off x="7383463" y="2987675"/>
              <a:ext cx="19050" cy="12700"/>
            </a:xfrm>
            <a:custGeom>
              <a:avLst/>
              <a:gdLst>
                <a:gd name="T0" fmla="*/ 10 w 12"/>
                <a:gd name="T1" fmla="*/ 0 h 8"/>
                <a:gd name="T2" fmla="*/ 4 w 12"/>
                <a:gd name="T3" fmla="*/ 0 h 8"/>
                <a:gd name="T4" fmla="*/ 0 w 12"/>
                <a:gd name="T5" fmla="*/ 6 h 8"/>
                <a:gd name="T6" fmla="*/ 4 w 12"/>
                <a:gd name="T7" fmla="*/ 8 h 8"/>
                <a:gd name="T8" fmla="*/ 12 w 12"/>
                <a:gd name="T9" fmla="*/ 4 h 8"/>
                <a:gd name="T10" fmla="*/ 10 w 12"/>
                <a:gd name="T11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8">
                  <a:moveTo>
                    <a:pt x="10" y="0"/>
                  </a:moveTo>
                  <a:lnTo>
                    <a:pt x="4" y="0"/>
                  </a:lnTo>
                  <a:lnTo>
                    <a:pt x="0" y="6"/>
                  </a:lnTo>
                  <a:lnTo>
                    <a:pt x="4" y="8"/>
                  </a:lnTo>
                  <a:lnTo>
                    <a:pt x="12" y="4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87" name="Freeform 87"/>
            <p:cNvSpPr/>
            <p:nvPr userDrawn="1"/>
          </p:nvSpPr>
          <p:spPr bwMode="black">
            <a:xfrm>
              <a:off x="7415213" y="2959100"/>
              <a:ext cx="25400" cy="19050"/>
            </a:xfrm>
            <a:custGeom>
              <a:avLst/>
              <a:gdLst>
                <a:gd name="T0" fmla="*/ 0 w 16"/>
                <a:gd name="T1" fmla="*/ 10 h 12"/>
                <a:gd name="T2" fmla="*/ 14 w 16"/>
                <a:gd name="T3" fmla="*/ 12 h 12"/>
                <a:gd name="T4" fmla="*/ 16 w 16"/>
                <a:gd name="T5" fmla="*/ 6 h 12"/>
                <a:gd name="T6" fmla="*/ 6 w 16"/>
                <a:gd name="T7" fmla="*/ 0 h 12"/>
                <a:gd name="T8" fmla="*/ 0 w 16"/>
                <a:gd name="T9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2">
                  <a:moveTo>
                    <a:pt x="0" y="10"/>
                  </a:moveTo>
                  <a:lnTo>
                    <a:pt x="14" y="12"/>
                  </a:lnTo>
                  <a:lnTo>
                    <a:pt x="16" y="6"/>
                  </a:lnTo>
                  <a:lnTo>
                    <a:pt x="6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88" name="Freeform 88"/>
            <p:cNvSpPr/>
            <p:nvPr userDrawn="1"/>
          </p:nvSpPr>
          <p:spPr bwMode="black">
            <a:xfrm>
              <a:off x="7440613" y="2943225"/>
              <a:ext cx="38100" cy="15875"/>
            </a:xfrm>
            <a:custGeom>
              <a:avLst/>
              <a:gdLst>
                <a:gd name="T0" fmla="*/ 24 w 24"/>
                <a:gd name="T1" fmla="*/ 0 h 10"/>
                <a:gd name="T2" fmla="*/ 0 w 24"/>
                <a:gd name="T3" fmla="*/ 0 h 10"/>
                <a:gd name="T4" fmla="*/ 6 w 24"/>
                <a:gd name="T5" fmla="*/ 10 h 10"/>
                <a:gd name="T6" fmla="*/ 24 w 24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0">
                  <a:moveTo>
                    <a:pt x="24" y="0"/>
                  </a:moveTo>
                  <a:lnTo>
                    <a:pt x="0" y="0"/>
                  </a:lnTo>
                  <a:lnTo>
                    <a:pt x="6" y="10"/>
                  </a:lnTo>
                  <a:lnTo>
                    <a:pt x="2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89" name="Freeform 89"/>
            <p:cNvSpPr/>
            <p:nvPr userDrawn="1"/>
          </p:nvSpPr>
          <p:spPr bwMode="black">
            <a:xfrm>
              <a:off x="7485063" y="2759075"/>
              <a:ext cx="34925" cy="44450"/>
            </a:xfrm>
            <a:custGeom>
              <a:avLst/>
              <a:gdLst>
                <a:gd name="T0" fmla="*/ 22 w 22"/>
                <a:gd name="T1" fmla="*/ 28 h 28"/>
                <a:gd name="T2" fmla="*/ 18 w 22"/>
                <a:gd name="T3" fmla="*/ 16 h 28"/>
                <a:gd name="T4" fmla="*/ 2 w 22"/>
                <a:gd name="T5" fmla="*/ 0 h 28"/>
                <a:gd name="T6" fmla="*/ 0 w 22"/>
                <a:gd name="T7" fmla="*/ 22 h 28"/>
                <a:gd name="T8" fmla="*/ 8 w 22"/>
                <a:gd name="T9" fmla="*/ 18 h 28"/>
                <a:gd name="T10" fmla="*/ 22 w 22"/>
                <a:gd name="T11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28">
                  <a:moveTo>
                    <a:pt x="22" y="28"/>
                  </a:moveTo>
                  <a:lnTo>
                    <a:pt x="18" y="16"/>
                  </a:lnTo>
                  <a:lnTo>
                    <a:pt x="2" y="0"/>
                  </a:lnTo>
                  <a:lnTo>
                    <a:pt x="0" y="22"/>
                  </a:lnTo>
                  <a:lnTo>
                    <a:pt x="8" y="18"/>
                  </a:lnTo>
                  <a:lnTo>
                    <a:pt x="22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90" name="Freeform 90"/>
            <p:cNvSpPr/>
            <p:nvPr userDrawn="1"/>
          </p:nvSpPr>
          <p:spPr bwMode="black">
            <a:xfrm>
              <a:off x="7446963" y="2765425"/>
              <a:ext cx="12700" cy="19050"/>
            </a:xfrm>
            <a:custGeom>
              <a:avLst/>
              <a:gdLst>
                <a:gd name="T0" fmla="*/ 4 w 8"/>
                <a:gd name="T1" fmla="*/ 0 h 12"/>
                <a:gd name="T2" fmla="*/ 0 w 8"/>
                <a:gd name="T3" fmla="*/ 4 h 12"/>
                <a:gd name="T4" fmla="*/ 0 w 8"/>
                <a:gd name="T5" fmla="*/ 10 h 12"/>
                <a:gd name="T6" fmla="*/ 6 w 8"/>
                <a:gd name="T7" fmla="*/ 12 h 12"/>
                <a:gd name="T8" fmla="*/ 8 w 8"/>
                <a:gd name="T9" fmla="*/ 2 h 12"/>
                <a:gd name="T10" fmla="*/ 4 w 8"/>
                <a:gd name="T1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12">
                  <a:moveTo>
                    <a:pt x="4" y="0"/>
                  </a:moveTo>
                  <a:lnTo>
                    <a:pt x="0" y="4"/>
                  </a:lnTo>
                  <a:lnTo>
                    <a:pt x="0" y="10"/>
                  </a:lnTo>
                  <a:lnTo>
                    <a:pt x="6" y="12"/>
                  </a:lnTo>
                  <a:lnTo>
                    <a:pt x="8" y="2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91" name="Freeform 91"/>
            <p:cNvSpPr/>
            <p:nvPr userDrawn="1"/>
          </p:nvSpPr>
          <p:spPr bwMode="black">
            <a:xfrm>
              <a:off x="7443788" y="2682875"/>
              <a:ext cx="12700" cy="22225"/>
            </a:xfrm>
            <a:custGeom>
              <a:avLst/>
              <a:gdLst>
                <a:gd name="T0" fmla="*/ 2 w 8"/>
                <a:gd name="T1" fmla="*/ 14 h 14"/>
                <a:gd name="T2" fmla="*/ 8 w 8"/>
                <a:gd name="T3" fmla="*/ 14 h 14"/>
                <a:gd name="T4" fmla="*/ 8 w 8"/>
                <a:gd name="T5" fmla="*/ 0 h 14"/>
                <a:gd name="T6" fmla="*/ 0 w 8"/>
                <a:gd name="T7" fmla="*/ 8 h 14"/>
                <a:gd name="T8" fmla="*/ 2 w 8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4">
                  <a:moveTo>
                    <a:pt x="2" y="14"/>
                  </a:moveTo>
                  <a:lnTo>
                    <a:pt x="8" y="14"/>
                  </a:lnTo>
                  <a:lnTo>
                    <a:pt x="8" y="0"/>
                  </a:lnTo>
                  <a:lnTo>
                    <a:pt x="0" y="8"/>
                  </a:lnTo>
                  <a:lnTo>
                    <a:pt x="2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92" name="Freeform 92"/>
            <p:cNvSpPr/>
            <p:nvPr userDrawn="1"/>
          </p:nvSpPr>
          <p:spPr bwMode="black">
            <a:xfrm>
              <a:off x="7380288" y="2578100"/>
              <a:ext cx="212725" cy="409575"/>
            </a:xfrm>
            <a:custGeom>
              <a:avLst/>
              <a:gdLst>
                <a:gd name="T0" fmla="*/ 18 w 134"/>
                <a:gd name="T1" fmla="*/ 90 h 258"/>
                <a:gd name="T2" fmla="*/ 8 w 134"/>
                <a:gd name="T3" fmla="*/ 102 h 258"/>
                <a:gd name="T4" fmla="*/ 30 w 134"/>
                <a:gd name="T5" fmla="*/ 132 h 258"/>
                <a:gd name="T6" fmla="*/ 30 w 134"/>
                <a:gd name="T7" fmla="*/ 102 h 258"/>
                <a:gd name="T8" fmla="*/ 44 w 134"/>
                <a:gd name="T9" fmla="*/ 98 h 258"/>
                <a:gd name="T10" fmla="*/ 42 w 134"/>
                <a:gd name="T11" fmla="*/ 108 h 258"/>
                <a:gd name="T12" fmla="*/ 64 w 134"/>
                <a:gd name="T13" fmla="*/ 116 h 258"/>
                <a:gd name="T14" fmla="*/ 78 w 134"/>
                <a:gd name="T15" fmla="*/ 116 h 258"/>
                <a:gd name="T16" fmla="*/ 86 w 134"/>
                <a:gd name="T17" fmla="*/ 120 h 258"/>
                <a:gd name="T18" fmla="*/ 90 w 134"/>
                <a:gd name="T19" fmla="*/ 156 h 258"/>
                <a:gd name="T20" fmla="*/ 86 w 134"/>
                <a:gd name="T21" fmla="*/ 164 h 258"/>
                <a:gd name="T22" fmla="*/ 86 w 134"/>
                <a:gd name="T23" fmla="*/ 146 h 258"/>
                <a:gd name="T24" fmla="*/ 76 w 134"/>
                <a:gd name="T25" fmla="*/ 156 h 258"/>
                <a:gd name="T26" fmla="*/ 66 w 134"/>
                <a:gd name="T27" fmla="*/ 148 h 258"/>
                <a:gd name="T28" fmla="*/ 42 w 134"/>
                <a:gd name="T29" fmla="*/ 130 h 258"/>
                <a:gd name="T30" fmla="*/ 58 w 134"/>
                <a:gd name="T31" fmla="*/ 168 h 258"/>
                <a:gd name="T32" fmla="*/ 66 w 134"/>
                <a:gd name="T33" fmla="*/ 192 h 258"/>
                <a:gd name="T34" fmla="*/ 78 w 134"/>
                <a:gd name="T35" fmla="*/ 174 h 258"/>
                <a:gd name="T36" fmla="*/ 98 w 134"/>
                <a:gd name="T37" fmla="*/ 168 h 258"/>
                <a:gd name="T38" fmla="*/ 110 w 134"/>
                <a:gd name="T39" fmla="*/ 168 h 258"/>
                <a:gd name="T40" fmla="*/ 110 w 134"/>
                <a:gd name="T41" fmla="*/ 166 h 258"/>
                <a:gd name="T42" fmla="*/ 108 w 134"/>
                <a:gd name="T43" fmla="*/ 186 h 258"/>
                <a:gd name="T44" fmla="*/ 86 w 134"/>
                <a:gd name="T45" fmla="*/ 196 h 258"/>
                <a:gd name="T46" fmla="*/ 82 w 134"/>
                <a:gd name="T47" fmla="*/ 194 h 258"/>
                <a:gd name="T48" fmla="*/ 50 w 134"/>
                <a:gd name="T49" fmla="*/ 206 h 258"/>
                <a:gd name="T50" fmla="*/ 52 w 134"/>
                <a:gd name="T51" fmla="*/ 230 h 258"/>
                <a:gd name="T52" fmla="*/ 60 w 134"/>
                <a:gd name="T53" fmla="*/ 226 h 258"/>
                <a:gd name="T54" fmla="*/ 78 w 134"/>
                <a:gd name="T55" fmla="*/ 214 h 258"/>
                <a:gd name="T56" fmla="*/ 86 w 134"/>
                <a:gd name="T57" fmla="*/ 240 h 258"/>
                <a:gd name="T58" fmla="*/ 110 w 134"/>
                <a:gd name="T59" fmla="*/ 258 h 258"/>
                <a:gd name="T60" fmla="*/ 114 w 134"/>
                <a:gd name="T61" fmla="*/ 230 h 258"/>
                <a:gd name="T62" fmla="*/ 134 w 134"/>
                <a:gd name="T63" fmla="*/ 218 h 258"/>
                <a:gd name="T64" fmla="*/ 130 w 134"/>
                <a:gd name="T65" fmla="*/ 194 h 258"/>
                <a:gd name="T66" fmla="*/ 118 w 134"/>
                <a:gd name="T67" fmla="*/ 172 h 258"/>
                <a:gd name="T68" fmla="*/ 118 w 134"/>
                <a:gd name="T69" fmla="*/ 150 h 258"/>
                <a:gd name="T70" fmla="*/ 108 w 134"/>
                <a:gd name="T71" fmla="*/ 120 h 258"/>
                <a:gd name="T72" fmla="*/ 84 w 134"/>
                <a:gd name="T73" fmla="*/ 108 h 258"/>
                <a:gd name="T74" fmla="*/ 86 w 134"/>
                <a:gd name="T75" fmla="*/ 98 h 258"/>
                <a:gd name="T76" fmla="*/ 60 w 134"/>
                <a:gd name="T77" fmla="*/ 84 h 258"/>
                <a:gd name="T78" fmla="*/ 46 w 134"/>
                <a:gd name="T79" fmla="*/ 92 h 258"/>
                <a:gd name="T80" fmla="*/ 42 w 134"/>
                <a:gd name="T81" fmla="*/ 58 h 258"/>
                <a:gd name="T82" fmla="*/ 52 w 134"/>
                <a:gd name="T83" fmla="*/ 24 h 258"/>
                <a:gd name="T84" fmla="*/ 44 w 134"/>
                <a:gd name="T85" fmla="*/ 6 h 258"/>
                <a:gd name="T86" fmla="*/ 18 w 134"/>
                <a:gd name="T87" fmla="*/ 4 h 258"/>
                <a:gd name="T88" fmla="*/ 8 w 134"/>
                <a:gd name="T89" fmla="*/ 74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34" h="258">
                  <a:moveTo>
                    <a:pt x="8" y="74"/>
                  </a:moveTo>
                  <a:lnTo>
                    <a:pt x="18" y="90"/>
                  </a:lnTo>
                  <a:lnTo>
                    <a:pt x="18" y="90"/>
                  </a:lnTo>
                  <a:lnTo>
                    <a:pt x="20" y="100"/>
                  </a:lnTo>
                  <a:lnTo>
                    <a:pt x="26" y="102"/>
                  </a:lnTo>
                  <a:lnTo>
                    <a:pt x="8" y="102"/>
                  </a:lnTo>
                  <a:lnTo>
                    <a:pt x="14" y="106"/>
                  </a:lnTo>
                  <a:lnTo>
                    <a:pt x="18" y="110"/>
                  </a:lnTo>
                  <a:lnTo>
                    <a:pt x="30" y="132"/>
                  </a:lnTo>
                  <a:lnTo>
                    <a:pt x="38" y="126"/>
                  </a:lnTo>
                  <a:lnTo>
                    <a:pt x="38" y="108"/>
                  </a:lnTo>
                  <a:lnTo>
                    <a:pt x="30" y="102"/>
                  </a:lnTo>
                  <a:lnTo>
                    <a:pt x="34" y="102"/>
                  </a:lnTo>
                  <a:lnTo>
                    <a:pt x="40" y="98"/>
                  </a:lnTo>
                  <a:lnTo>
                    <a:pt x="44" y="98"/>
                  </a:lnTo>
                  <a:lnTo>
                    <a:pt x="48" y="102"/>
                  </a:lnTo>
                  <a:lnTo>
                    <a:pt x="38" y="100"/>
                  </a:lnTo>
                  <a:lnTo>
                    <a:pt x="42" y="108"/>
                  </a:lnTo>
                  <a:lnTo>
                    <a:pt x="50" y="114"/>
                  </a:lnTo>
                  <a:lnTo>
                    <a:pt x="50" y="104"/>
                  </a:lnTo>
                  <a:lnTo>
                    <a:pt x="64" y="116"/>
                  </a:lnTo>
                  <a:lnTo>
                    <a:pt x="58" y="100"/>
                  </a:lnTo>
                  <a:lnTo>
                    <a:pt x="70" y="112"/>
                  </a:lnTo>
                  <a:lnTo>
                    <a:pt x="78" y="116"/>
                  </a:lnTo>
                  <a:lnTo>
                    <a:pt x="78" y="116"/>
                  </a:lnTo>
                  <a:lnTo>
                    <a:pt x="84" y="128"/>
                  </a:lnTo>
                  <a:lnTo>
                    <a:pt x="86" y="120"/>
                  </a:lnTo>
                  <a:lnTo>
                    <a:pt x="100" y="144"/>
                  </a:lnTo>
                  <a:lnTo>
                    <a:pt x="86" y="138"/>
                  </a:lnTo>
                  <a:lnTo>
                    <a:pt x="90" y="156"/>
                  </a:lnTo>
                  <a:lnTo>
                    <a:pt x="94" y="156"/>
                  </a:lnTo>
                  <a:lnTo>
                    <a:pt x="96" y="166"/>
                  </a:lnTo>
                  <a:lnTo>
                    <a:pt x="86" y="164"/>
                  </a:lnTo>
                  <a:lnTo>
                    <a:pt x="84" y="166"/>
                  </a:lnTo>
                  <a:lnTo>
                    <a:pt x="86" y="162"/>
                  </a:lnTo>
                  <a:lnTo>
                    <a:pt x="86" y="146"/>
                  </a:lnTo>
                  <a:lnTo>
                    <a:pt x="82" y="146"/>
                  </a:lnTo>
                  <a:lnTo>
                    <a:pt x="76" y="158"/>
                  </a:lnTo>
                  <a:lnTo>
                    <a:pt x="76" y="156"/>
                  </a:lnTo>
                  <a:lnTo>
                    <a:pt x="76" y="152"/>
                  </a:lnTo>
                  <a:lnTo>
                    <a:pt x="66" y="148"/>
                  </a:lnTo>
                  <a:lnTo>
                    <a:pt x="66" y="148"/>
                  </a:lnTo>
                  <a:lnTo>
                    <a:pt x="70" y="138"/>
                  </a:lnTo>
                  <a:lnTo>
                    <a:pt x="56" y="136"/>
                  </a:lnTo>
                  <a:lnTo>
                    <a:pt x="42" y="130"/>
                  </a:lnTo>
                  <a:lnTo>
                    <a:pt x="42" y="166"/>
                  </a:lnTo>
                  <a:lnTo>
                    <a:pt x="60" y="154"/>
                  </a:lnTo>
                  <a:lnTo>
                    <a:pt x="58" y="168"/>
                  </a:lnTo>
                  <a:lnTo>
                    <a:pt x="52" y="168"/>
                  </a:lnTo>
                  <a:lnTo>
                    <a:pt x="52" y="176"/>
                  </a:lnTo>
                  <a:lnTo>
                    <a:pt x="66" y="192"/>
                  </a:lnTo>
                  <a:lnTo>
                    <a:pt x="70" y="188"/>
                  </a:lnTo>
                  <a:lnTo>
                    <a:pt x="70" y="188"/>
                  </a:lnTo>
                  <a:lnTo>
                    <a:pt x="78" y="174"/>
                  </a:lnTo>
                  <a:lnTo>
                    <a:pt x="80" y="180"/>
                  </a:lnTo>
                  <a:lnTo>
                    <a:pt x="96" y="178"/>
                  </a:lnTo>
                  <a:lnTo>
                    <a:pt x="98" y="168"/>
                  </a:lnTo>
                  <a:lnTo>
                    <a:pt x="102" y="176"/>
                  </a:lnTo>
                  <a:lnTo>
                    <a:pt x="104" y="168"/>
                  </a:lnTo>
                  <a:lnTo>
                    <a:pt x="110" y="168"/>
                  </a:lnTo>
                  <a:lnTo>
                    <a:pt x="106" y="150"/>
                  </a:lnTo>
                  <a:lnTo>
                    <a:pt x="118" y="154"/>
                  </a:lnTo>
                  <a:lnTo>
                    <a:pt x="110" y="166"/>
                  </a:lnTo>
                  <a:lnTo>
                    <a:pt x="112" y="172"/>
                  </a:lnTo>
                  <a:lnTo>
                    <a:pt x="108" y="172"/>
                  </a:lnTo>
                  <a:lnTo>
                    <a:pt x="108" y="186"/>
                  </a:lnTo>
                  <a:lnTo>
                    <a:pt x="96" y="188"/>
                  </a:lnTo>
                  <a:lnTo>
                    <a:pt x="94" y="196"/>
                  </a:lnTo>
                  <a:lnTo>
                    <a:pt x="86" y="196"/>
                  </a:lnTo>
                  <a:lnTo>
                    <a:pt x="84" y="202"/>
                  </a:lnTo>
                  <a:lnTo>
                    <a:pt x="80" y="204"/>
                  </a:lnTo>
                  <a:lnTo>
                    <a:pt x="82" y="194"/>
                  </a:lnTo>
                  <a:lnTo>
                    <a:pt x="72" y="192"/>
                  </a:lnTo>
                  <a:lnTo>
                    <a:pt x="62" y="202"/>
                  </a:lnTo>
                  <a:lnTo>
                    <a:pt x="50" y="206"/>
                  </a:lnTo>
                  <a:lnTo>
                    <a:pt x="42" y="224"/>
                  </a:lnTo>
                  <a:lnTo>
                    <a:pt x="44" y="230"/>
                  </a:lnTo>
                  <a:lnTo>
                    <a:pt x="52" y="230"/>
                  </a:lnTo>
                  <a:lnTo>
                    <a:pt x="60" y="216"/>
                  </a:lnTo>
                  <a:lnTo>
                    <a:pt x="60" y="216"/>
                  </a:lnTo>
                  <a:lnTo>
                    <a:pt x="60" y="226"/>
                  </a:lnTo>
                  <a:lnTo>
                    <a:pt x="68" y="218"/>
                  </a:lnTo>
                  <a:lnTo>
                    <a:pt x="72" y="222"/>
                  </a:lnTo>
                  <a:lnTo>
                    <a:pt x="78" y="214"/>
                  </a:lnTo>
                  <a:lnTo>
                    <a:pt x="84" y="218"/>
                  </a:lnTo>
                  <a:lnTo>
                    <a:pt x="80" y="226"/>
                  </a:lnTo>
                  <a:lnTo>
                    <a:pt x="86" y="240"/>
                  </a:lnTo>
                  <a:lnTo>
                    <a:pt x="100" y="250"/>
                  </a:lnTo>
                  <a:lnTo>
                    <a:pt x="106" y="248"/>
                  </a:lnTo>
                  <a:lnTo>
                    <a:pt x="110" y="258"/>
                  </a:lnTo>
                  <a:lnTo>
                    <a:pt x="118" y="242"/>
                  </a:lnTo>
                  <a:lnTo>
                    <a:pt x="112" y="232"/>
                  </a:lnTo>
                  <a:lnTo>
                    <a:pt x="114" y="230"/>
                  </a:lnTo>
                  <a:lnTo>
                    <a:pt x="118" y="224"/>
                  </a:lnTo>
                  <a:lnTo>
                    <a:pt x="126" y="248"/>
                  </a:lnTo>
                  <a:lnTo>
                    <a:pt x="134" y="218"/>
                  </a:lnTo>
                  <a:lnTo>
                    <a:pt x="128" y="198"/>
                  </a:lnTo>
                  <a:lnTo>
                    <a:pt x="128" y="196"/>
                  </a:lnTo>
                  <a:lnTo>
                    <a:pt x="130" y="194"/>
                  </a:lnTo>
                  <a:lnTo>
                    <a:pt x="126" y="184"/>
                  </a:lnTo>
                  <a:lnTo>
                    <a:pt x="116" y="172"/>
                  </a:lnTo>
                  <a:lnTo>
                    <a:pt x="118" y="172"/>
                  </a:lnTo>
                  <a:lnTo>
                    <a:pt x="118" y="154"/>
                  </a:lnTo>
                  <a:lnTo>
                    <a:pt x="120" y="154"/>
                  </a:lnTo>
                  <a:lnTo>
                    <a:pt x="118" y="150"/>
                  </a:lnTo>
                  <a:lnTo>
                    <a:pt x="114" y="138"/>
                  </a:lnTo>
                  <a:lnTo>
                    <a:pt x="114" y="126"/>
                  </a:lnTo>
                  <a:lnTo>
                    <a:pt x="108" y="120"/>
                  </a:lnTo>
                  <a:lnTo>
                    <a:pt x="86" y="120"/>
                  </a:lnTo>
                  <a:lnTo>
                    <a:pt x="88" y="112"/>
                  </a:lnTo>
                  <a:lnTo>
                    <a:pt x="84" y="108"/>
                  </a:lnTo>
                  <a:lnTo>
                    <a:pt x="84" y="106"/>
                  </a:lnTo>
                  <a:lnTo>
                    <a:pt x="80" y="102"/>
                  </a:lnTo>
                  <a:lnTo>
                    <a:pt x="86" y="98"/>
                  </a:lnTo>
                  <a:lnTo>
                    <a:pt x="68" y="90"/>
                  </a:lnTo>
                  <a:lnTo>
                    <a:pt x="66" y="94"/>
                  </a:lnTo>
                  <a:lnTo>
                    <a:pt x="60" y="84"/>
                  </a:lnTo>
                  <a:lnTo>
                    <a:pt x="48" y="88"/>
                  </a:lnTo>
                  <a:lnTo>
                    <a:pt x="48" y="92"/>
                  </a:lnTo>
                  <a:lnTo>
                    <a:pt x="46" y="92"/>
                  </a:lnTo>
                  <a:lnTo>
                    <a:pt x="42" y="86"/>
                  </a:lnTo>
                  <a:lnTo>
                    <a:pt x="38" y="68"/>
                  </a:lnTo>
                  <a:lnTo>
                    <a:pt x="42" y="58"/>
                  </a:lnTo>
                  <a:lnTo>
                    <a:pt x="50" y="54"/>
                  </a:lnTo>
                  <a:lnTo>
                    <a:pt x="58" y="36"/>
                  </a:lnTo>
                  <a:lnTo>
                    <a:pt x="52" y="24"/>
                  </a:lnTo>
                  <a:lnTo>
                    <a:pt x="52" y="6"/>
                  </a:lnTo>
                  <a:lnTo>
                    <a:pt x="46" y="0"/>
                  </a:lnTo>
                  <a:lnTo>
                    <a:pt x="44" y="6"/>
                  </a:lnTo>
                  <a:lnTo>
                    <a:pt x="40" y="6"/>
                  </a:lnTo>
                  <a:lnTo>
                    <a:pt x="20" y="0"/>
                  </a:lnTo>
                  <a:lnTo>
                    <a:pt x="18" y="4"/>
                  </a:lnTo>
                  <a:lnTo>
                    <a:pt x="12" y="50"/>
                  </a:lnTo>
                  <a:lnTo>
                    <a:pt x="0" y="48"/>
                  </a:lnTo>
                  <a:lnTo>
                    <a:pt x="8" y="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93" name="Freeform 93"/>
            <p:cNvSpPr/>
            <p:nvPr userDrawn="1"/>
          </p:nvSpPr>
          <p:spPr bwMode="black">
            <a:xfrm>
              <a:off x="7389813" y="2365375"/>
              <a:ext cx="60325" cy="120650"/>
            </a:xfrm>
            <a:custGeom>
              <a:avLst/>
              <a:gdLst>
                <a:gd name="T0" fmla="*/ 38 w 38"/>
                <a:gd name="T1" fmla="*/ 16 h 76"/>
                <a:gd name="T2" fmla="*/ 38 w 38"/>
                <a:gd name="T3" fmla="*/ 6 h 76"/>
                <a:gd name="T4" fmla="*/ 28 w 38"/>
                <a:gd name="T5" fmla="*/ 0 h 76"/>
                <a:gd name="T6" fmla="*/ 18 w 38"/>
                <a:gd name="T7" fmla="*/ 4 h 76"/>
                <a:gd name="T8" fmla="*/ 0 w 38"/>
                <a:gd name="T9" fmla="*/ 36 h 76"/>
                <a:gd name="T10" fmla="*/ 2 w 38"/>
                <a:gd name="T11" fmla="*/ 54 h 76"/>
                <a:gd name="T12" fmla="*/ 18 w 38"/>
                <a:gd name="T13" fmla="*/ 76 h 76"/>
                <a:gd name="T14" fmla="*/ 38 w 38"/>
                <a:gd name="T15" fmla="*/ 1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76">
                  <a:moveTo>
                    <a:pt x="38" y="16"/>
                  </a:moveTo>
                  <a:lnTo>
                    <a:pt x="38" y="6"/>
                  </a:lnTo>
                  <a:lnTo>
                    <a:pt x="28" y="0"/>
                  </a:lnTo>
                  <a:lnTo>
                    <a:pt x="18" y="4"/>
                  </a:lnTo>
                  <a:lnTo>
                    <a:pt x="0" y="36"/>
                  </a:lnTo>
                  <a:lnTo>
                    <a:pt x="2" y="54"/>
                  </a:lnTo>
                  <a:lnTo>
                    <a:pt x="18" y="76"/>
                  </a:lnTo>
                  <a:lnTo>
                    <a:pt x="38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94" name="Freeform 94"/>
            <p:cNvSpPr/>
            <p:nvPr userDrawn="1"/>
          </p:nvSpPr>
          <p:spPr bwMode="black">
            <a:xfrm>
              <a:off x="7983538" y="1619250"/>
              <a:ext cx="203200" cy="177800"/>
            </a:xfrm>
            <a:custGeom>
              <a:avLst/>
              <a:gdLst>
                <a:gd name="T0" fmla="*/ 10 w 128"/>
                <a:gd name="T1" fmla="*/ 70 h 112"/>
                <a:gd name="T2" fmla="*/ 0 w 128"/>
                <a:gd name="T3" fmla="*/ 78 h 112"/>
                <a:gd name="T4" fmla="*/ 0 w 128"/>
                <a:gd name="T5" fmla="*/ 88 h 112"/>
                <a:gd name="T6" fmla="*/ 6 w 128"/>
                <a:gd name="T7" fmla="*/ 94 h 112"/>
                <a:gd name="T8" fmla="*/ 4 w 128"/>
                <a:gd name="T9" fmla="*/ 112 h 112"/>
                <a:gd name="T10" fmla="*/ 32 w 128"/>
                <a:gd name="T11" fmla="*/ 98 h 112"/>
                <a:gd name="T12" fmla="*/ 16 w 128"/>
                <a:gd name="T13" fmla="*/ 88 h 112"/>
                <a:gd name="T14" fmla="*/ 14 w 128"/>
                <a:gd name="T15" fmla="*/ 86 h 112"/>
                <a:gd name="T16" fmla="*/ 16 w 128"/>
                <a:gd name="T17" fmla="*/ 84 h 112"/>
                <a:gd name="T18" fmla="*/ 28 w 128"/>
                <a:gd name="T19" fmla="*/ 86 h 112"/>
                <a:gd name="T20" fmla="*/ 40 w 128"/>
                <a:gd name="T21" fmla="*/ 82 h 112"/>
                <a:gd name="T22" fmla="*/ 66 w 128"/>
                <a:gd name="T23" fmla="*/ 98 h 112"/>
                <a:gd name="T24" fmla="*/ 80 w 128"/>
                <a:gd name="T25" fmla="*/ 76 h 112"/>
                <a:gd name="T26" fmla="*/ 114 w 128"/>
                <a:gd name="T27" fmla="*/ 64 h 112"/>
                <a:gd name="T28" fmla="*/ 122 w 128"/>
                <a:gd name="T29" fmla="*/ 54 h 112"/>
                <a:gd name="T30" fmla="*/ 108 w 128"/>
                <a:gd name="T31" fmla="*/ 56 h 112"/>
                <a:gd name="T32" fmla="*/ 104 w 128"/>
                <a:gd name="T33" fmla="*/ 48 h 112"/>
                <a:gd name="T34" fmla="*/ 106 w 128"/>
                <a:gd name="T35" fmla="*/ 46 h 112"/>
                <a:gd name="T36" fmla="*/ 108 w 128"/>
                <a:gd name="T37" fmla="*/ 56 h 112"/>
                <a:gd name="T38" fmla="*/ 128 w 128"/>
                <a:gd name="T39" fmla="*/ 34 h 112"/>
                <a:gd name="T40" fmla="*/ 122 w 128"/>
                <a:gd name="T41" fmla="*/ 26 h 112"/>
                <a:gd name="T42" fmla="*/ 106 w 128"/>
                <a:gd name="T43" fmla="*/ 44 h 112"/>
                <a:gd name="T44" fmla="*/ 112 w 128"/>
                <a:gd name="T45" fmla="*/ 30 h 112"/>
                <a:gd name="T46" fmla="*/ 98 w 128"/>
                <a:gd name="T47" fmla="*/ 38 h 112"/>
                <a:gd name="T48" fmla="*/ 92 w 128"/>
                <a:gd name="T49" fmla="*/ 42 h 112"/>
                <a:gd name="T50" fmla="*/ 72 w 128"/>
                <a:gd name="T51" fmla="*/ 34 h 112"/>
                <a:gd name="T52" fmla="*/ 40 w 128"/>
                <a:gd name="T53" fmla="*/ 0 h 112"/>
                <a:gd name="T54" fmla="*/ 34 w 128"/>
                <a:gd name="T55" fmla="*/ 8 h 112"/>
                <a:gd name="T56" fmla="*/ 36 w 128"/>
                <a:gd name="T57" fmla="*/ 22 h 112"/>
                <a:gd name="T58" fmla="*/ 34 w 128"/>
                <a:gd name="T59" fmla="*/ 40 h 112"/>
                <a:gd name="T60" fmla="*/ 30 w 128"/>
                <a:gd name="T61" fmla="*/ 48 h 112"/>
                <a:gd name="T62" fmla="*/ 30 w 128"/>
                <a:gd name="T63" fmla="*/ 56 h 112"/>
                <a:gd name="T64" fmla="*/ 28 w 128"/>
                <a:gd name="T65" fmla="*/ 60 h 112"/>
                <a:gd name="T66" fmla="*/ 10 w 128"/>
                <a:gd name="T67" fmla="*/ 58 h 112"/>
                <a:gd name="T68" fmla="*/ 10 w 128"/>
                <a:gd name="T69" fmla="*/ 7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28" h="112">
                  <a:moveTo>
                    <a:pt x="10" y="70"/>
                  </a:moveTo>
                  <a:lnTo>
                    <a:pt x="0" y="78"/>
                  </a:lnTo>
                  <a:lnTo>
                    <a:pt x="0" y="88"/>
                  </a:lnTo>
                  <a:lnTo>
                    <a:pt x="6" y="94"/>
                  </a:lnTo>
                  <a:lnTo>
                    <a:pt x="4" y="112"/>
                  </a:lnTo>
                  <a:lnTo>
                    <a:pt x="32" y="98"/>
                  </a:lnTo>
                  <a:lnTo>
                    <a:pt x="16" y="88"/>
                  </a:lnTo>
                  <a:lnTo>
                    <a:pt x="14" y="86"/>
                  </a:lnTo>
                  <a:lnTo>
                    <a:pt x="16" y="84"/>
                  </a:lnTo>
                  <a:lnTo>
                    <a:pt x="28" y="86"/>
                  </a:lnTo>
                  <a:lnTo>
                    <a:pt x="40" y="82"/>
                  </a:lnTo>
                  <a:lnTo>
                    <a:pt x="66" y="98"/>
                  </a:lnTo>
                  <a:lnTo>
                    <a:pt x="80" y="76"/>
                  </a:lnTo>
                  <a:lnTo>
                    <a:pt x="114" y="64"/>
                  </a:lnTo>
                  <a:lnTo>
                    <a:pt x="122" y="54"/>
                  </a:lnTo>
                  <a:lnTo>
                    <a:pt x="108" y="56"/>
                  </a:lnTo>
                  <a:lnTo>
                    <a:pt x="104" y="48"/>
                  </a:lnTo>
                  <a:lnTo>
                    <a:pt x="106" y="46"/>
                  </a:lnTo>
                  <a:lnTo>
                    <a:pt x="108" y="56"/>
                  </a:lnTo>
                  <a:lnTo>
                    <a:pt x="128" y="34"/>
                  </a:lnTo>
                  <a:lnTo>
                    <a:pt x="122" y="26"/>
                  </a:lnTo>
                  <a:lnTo>
                    <a:pt x="106" y="44"/>
                  </a:lnTo>
                  <a:lnTo>
                    <a:pt x="112" y="30"/>
                  </a:lnTo>
                  <a:lnTo>
                    <a:pt x="98" y="38"/>
                  </a:lnTo>
                  <a:lnTo>
                    <a:pt x="92" y="42"/>
                  </a:lnTo>
                  <a:lnTo>
                    <a:pt x="72" y="34"/>
                  </a:lnTo>
                  <a:lnTo>
                    <a:pt x="40" y="0"/>
                  </a:lnTo>
                  <a:lnTo>
                    <a:pt x="34" y="8"/>
                  </a:lnTo>
                  <a:lnTo>
                    <a:pt x="36" y="22"/>
                  </a:lnTo>
                  <a:lnTo>
                    <a:pt x="34" y="40"/>
                  </a:lnTo>
                  <a:lnTo>
                    <a:pt x="30" y="48"/>
                  </a:lnTo>
                  <a:lnTo>
                    <a:pt x="30" y="56"/>
                  </a:lnTo>
                  <a:lnTo>
                    <a:pt x="28" y="60"/>
                  </a:lnTo>
                  <a:lnTo>
                    <a:pt x="10" y="58"/>
                  </a:lnTo>
                  <a:lnTo>
                    <a:pt x="10" y="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95" name="Freeform 95"/>
            <p:cNvSpPr/>
            <p:nvPr userDrawn="1"/>
          </p:nvSpPr>
          <p:spPr bwMode="black">
            <a:xfrm>
              <a:off x="7669213" y="2257425"/>
              <a:ext cx="12700" cy="25400"/>
            </a:xfrm>
            <a:custGeom>
              <a:avLst/>
              <a:gdLst>
                <a:gd name="T0" fmla="*/ 0 w 8"/>
                <a:gd name="T1" fmla="*/ 16 h 16"/>
                <a:gd name="T2" fmla="*/ 8 w 8"/>
                <a:gd name="T3" fmla="*/ 4 h 16"/>
                <a:gd name="T4" fmla="*/ 6 w 8"/>
                <a:gd name="T5" fmla="*/ 0 h 16"/>
                <a:gd name="T6" fmla="*/ 0 w 8"/>
                <a:gd name="T7" fmla="*/ 2 h 16"/>
                <a:gd name="T8" fmla="*/ 0 w 8"/>
                <a:gd name="T9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6">
                  <a:moveTo>
                    <a:pt x="0" y="16"/>
                  </a:moveTo>
                  <a:lnTo>
                    <a:pt x="8" y="4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96" name="Freeform 96"/>
            <p:cNvSpPr/>
            <p:nvPr userDrawn="1"/>
          </p:nvSpPr>
          <p:spPr bwMode="black">
            <a:xfrm>
              <a:off x="7618413" y="2311400"/>
              <a:ext cx="22225" cy="31750"/>
            </a:xfrm>
            <a:custGeom>
              <a:avLst/>
              <a:gdLst>
                <a:gd name="T0" fmla="*/ 2 w 14"/>
                <a:gd name="T1" fmla="*/ 10 h 20"/>
                <a:gd name="T2" fmla="*/ 0 w 14"/>
                <a:gd name="T3" fmla="*/ 18 h 20"/>
                <a:gd name="T4" fmla="*/ 6 w 14"/>
                <a:gd name="T5" fmla="*/ 20 h 20"/>
                <a:gd name="T6" fmla="*/ 14 w 14"/>
                <a:gd name="T7" fmla="*/ 4 h 20"/>
                <a:gd name="T8" fmla="*/ 10 w 14"/>
                <a:gd name="T9" fmla="*/ 0 h 20"/>
                <a:gd name="T10" fmla="*/ 2 w 14"/>
                <a:gd name="T11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20">
                  <a:moveTo>
                    <a:pt x="2" y="10"/>
                  </a:moveTo>
                  <a:lnTo>
                    <a:pt x="0" y="18"/>
                  </a:lnTo>
                  <a:lnTo>
                    <a:pt x="6" y="20"/>
                  </a:lnTo>
                  <a:lnTo>
                    <a:pt x="14" y="4"/>
                  </a:lnTo>
                  <a:lnTo>
                    <a:pt x="10" y="0"/>
                  </a:lnTo>
                  <a:lnTo>
                    <a:pt x="2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97" name="Freeform 97"/>
            <p:cNvSpPr/>
            <p:nvPr userDrawn="1"/>
          </p:nvSpPr>
          <p:spPr bwMode="black">
            <a:xfrm>
              <a:off x="7500938" y="2387600"/>
              <a:ext cx="15875" cy="19050"/>
            </a:xfrm>
            <a:custGeom>
              <a:avLst/>
              <a:gdLst>
                <a:gd name="T0" fmla="*/ 0 w 10"/>
                <a:gd name="T1" fmla="*/ 12 h 12"/>
                <a:gd name="T2" fmla="*/ 10 w 10"/>
                <a:gd name="T3" fmla="*/ 10 h 12"/>
                <a:gd name="T4" fmla="*/ 0 w 10"/>
                <a:gd name="T5" fmla="*/ 0 h 12"/>
                <a:gd name="T6" fmla="*/ 0 w 10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2">
                  <a:moveTo>
                    <a:pt x="0" y="12"/>
                  </a:moveTo>
                  <a:lnTo>
                    <a:pt x="10" y="10"/>
                  </a:lnTo>
                  <a:lnTo>
                    <a:pt x="0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98" name="Freeform 98"/>
            <p:cNvSpPr/>
            <p:nvPr userDrawn="1"/>
          </p:nvSpPr>
          <p:spPr bwMode="black">
            <a:xfrm>
              <a:off x="7659688" y="2095500"/>
              <a:ext cx="15875" cy="28575"/>
            </a:xfrm>
            <a:custGeom>
              <a:avLst/>
              <a:gdLst>
                <a:gd name="T0" fmla="*/ 0 w 10"/>
                <a:gd name="T1" fmla="*/ 18 h 18"/>
                <a:gd name="T2" fmla="*/ 10 w 10"/>
                <a:gd name="T3" fmla="*/ 6 h 18"/>
                <a:gd name="T4" fmla="*/ 0 w 10"/>
                <a:gd name="T5" fmla="*/ 0 h 18"/>
                <a:gd name="T6" fmla="*/ 0 w 10"/>
                <a:gd name="T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8">
                  <a:moveTo>
                    <a:pt x="0" y="18"/>
                  </a:moveTo>
                  <a:lnTo>
                    <a:pt x="10" y="6"/>
                  </a:lnTo>
                  <a:lnTo>
                    <a:pt x="0" y="0"/>
                  </a:lnTo>
                  <a:lnTo>
                    <a:pt x="0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99" name="Freeform 99"/>
            <p:cNvSpPr/>
            <p:nvPr userDrawn="1"/>
          </p:nvSpPr>
          <p:spPr bwMode="black">
            <a:xfrm>
              <a:off x="7700963" y="2187575"/>
              <a:ext cx="19050" cy="19050"/>
            </a:xfrm>
            <a:custGeom>
              <a:avLst/>
              <a:gdLst>
                <a:gd name="T0" fmla="*/ 4 w 12"/>
                <a:gd name="T1" fmla="*/ 0 h 12"/>
                <a:gd name="T2" fmla="*/ 0 w 12"/>
                <a:gd name="T3" fmla="*/ 12 h 12"/>
                <a:gd name="T4" fmla="*/ 12 w 12"/>
                <a:gd name="T5" fmla="*/ 12 h 12"/>
                <a:gd name="T6" fmla="*/ 4 w 12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2">
                  <a:moveTo>
                    <a:pt x="4" y="0"/>
                  </a:moveTo>
                  <a:lnTo>
                    <a:pt x="0" y="12"/>
                  </a:lnTo>
                  <a:lnTo>
                    <a:pt x="12" y="12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00" name="Freeform 100"/>
            <p:cNvSpPr/>
            <p:nvPr userDrawn="1"/>
          </p:nvSpPr>
          <p:spPr bwMode="black">
            <a:xfrm>
              <a:off x="7675563" y="2047875"/>
              <a:ext cx="171450" cy="136525"/>
            </a:xfrm>
            <a:custGeom>
              <a:avLst/>
              <a:gdLst>
                <a:gd name="T0" fmla="*/ 2 w 108"/>
                <a:gd name="T1" fmla="*/ 34 h 86"/>
                <a:gd name="T2" fmla="*/ 4 w 108"/>
                <a:gd name="T3" fmla="*/ 50 h 86"/>
                <a:gd name="T4" fmla="*/ 18 w 108"/>
                <a:gd name="T5" fmla="*/ 46 h 86"/>
                <a:gd name="T6" fmla="*/ 18 w 108"/>
                <a:gd name="T7" fmla="*/ 44 h 86"/>
                <a:gd name="T8" fmla="*/ 18 w 108"/>
                <a:gd name="T9" fmla="*/ 50 h 86"/>
                <a:gd name="T10" fmla="*/ 14 w 108"/>
                <a:gd name="T11" fmla="*/ 60 h 86"/>
                <a:gd name="T12" fmla="*/ 14 w 108"/>
                <a:gd name="T13" fmla="*/ 74 h 86"/>
                <a:gd name="T14" fmla="*/ 22 w 108"/>
                <a:gd name="T15" fmla="*/ 82 h 86"/>
                <a:gd name="T16" fmla="*/ 22 w 108"/>
                <a:gd name="T17" fmla="*/ 86 h 86"/>
                <a:gd name="T18" fmla="*/ 26 w 108"/>
                <a:gd name="T19" fmla="*/ 82 h 86"/>
                <a:gd name="T20" fmla="*/ 38 w 108"/>
                <a:gd name="T21" fmla="*/ 72 h 86"/>
                <a:gd name="T22" fmla="*/ 50 w 108"/>
                <a:gd name="T23" fmla="*/ 42 h 86"/>
                <a:gd name="T24" fmla="*/ 48 w 108"/>
                <a:gd name="T25" fmla="*/ 30 h 86"/>
                <a:gd name="T26" fmla="*/ 56 w 108"/>
                <a:gd name="T27" fmla="*/ 32 h 86"/>
                <a:gd name="T28" fmla="*/ 62 w 108"/>
                <a:gd name="T29" fmla="*/ 46 h 86"/>
                <a:gd name="T30" fmla="*/ 70 w 108"/>
                <a:gd name="T31" fmla="*/ 46 h 86"/>
                <a:gd name="T32" fmla="*/ 78 w 108"/>
                <a:gd name="T33" fmla="*/ 30 h 86"/>
                <a:gd name="T34" fmla="*/ 92 w 108"/>
                <a:gd name="T35" fmla="*/ 34 h 86"/>
                <a:gd name="T36" fmla="*/ 102 w 108"/>
                <a:gd name="T37" fmla="*/ 20 h 86"/>
                <a:gd name="T38" fmla="*/ 100 w 108"/>
                <a:gd name="T39" fmla="*/ 12 h 86"/>
                <a:gd name="T40" fmla="*/ 106 w 108"/>
                <a:gd name="T41" fmla="*/ 10 h 86"/>
                <a:gd name="T42" fmla="*/ 108 w 108"/>
                <a:gd name="T43" fmla="*/ 2 h 86"/>
                <a:gd name="T44" fmla="*/ 104 w 108"/>
                <a:gd name="T45" fmla="*/ 0 h 86"/>
                <a:gd name="T46" fmla="*/ 98 w 108"/>
                <a:gd name="T47" fmla="*/ 8 h 86"/>
                <a:gd name="T48" fmla="*/ 86 w 108"/>
                <a:gd name="T49" fmla="*/ 2 h 86"/>
                <a:gd name="T50" fmla="*/ 74 w 108"/>
                <a:gd name="T51" fmla="*/ 12 h 86"/>
                <a:gd name="T52" fmla="*/ 64 w 108"/>
                <a:gd name="T53" fmla="*/ 12 h 86"/>
                <a:gd name="T54" fmla="*/ 48 w 108"/>
                <a:gd name="T55" fmla="*/ 30 h 86"/>
                <a:gd name="T56" fmla="*/ 44 w 108"/>
                <a:gd name="T57" fmla="*/ 30 h 86"/>
                <a:gd name="T58" fmla="*/ 46 w 108"/>
                <a:gd name="T59" fmla="*/ 20 h 86"/>
                <a:gd name="T60" fmla="*/ 34 w 108"/>
                <a:gd name="T61" fmla="*/ 22 h 86"/>
                <a:gd name="T62" fmla="*/ 26 w 108"/>
                <a:gd name="T63" fmla="*/ 12 h 86"/>
                <a:gd name="T64" fmla="*/ 2 w 108"/>
                <a:gd name="T65" fmla="*/ 30 h 86"/>
                <a:gd name="T66" fmla="*/ 2 w 108"/>
                <a:gd name="T67" fmla="*/ 30 h 86"/>
                <a:gd name="T68" fmla="*/ 2 w 108"/>
                <a:gd name="T69" fmla="*/ 30 h 86"/>
                <a:gd name="T70" fmla="*/ 0 w 108"/>
                <a:gd name="T71" fmla="*/ 32 h 86"/>
                <a:gd name="T72" fmla="*/ 2 w 108"/>
                <a:gd name="T73" fmla="*/ 3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8" h="86">
                  <a:moveTo>
                    <a:pt x="2" y="34"/>
                  </a:moveTo>
                  <a:lnTo>
                    <a:pt x="4" y="50"/>
                  </a:lnTo>
                  <a:lnTo>
                    <a:pt x="18" y="46"/>
                  </a:lnTo>
                  <a:lnTo>
                    <a:pt x="18" y="44"/>
                  </a:lnTo>
                  <a:lnTo>
                    <a:pt x="18" y="50"/>
                  </a:lnTo>
                  <a:lnTo>
                    <a:pt x="14" y="60"/>
                  </a:lnTo>
                  <a:lnTo>
                    <a:pt x="14" y="74"/>
                  </a:lnTo>
                  <a:lnTo>
                    <a:pt x="22" y="82"/>
                  </a:lnTo>
                  <a:lnTo>
                    <a:pt x="22" y="86"/>
                  </a:lnTo>
                  <a:lnTo>
                    <a:pt x="26" y="82"/>
                  </a:lnTo>
                  <a:lnTo>
                    <a:pt x="38" y="72"/>
                  </a:lnTo>
                  <a:lnTo>
                    <a:pt x="50" y="42"/>
                  </a:lnTo>
                  <a:lnTo>
                    <a:pt x="48" y="30"/>
                  </a:lnTo>
                  <a:lnTo>
                    <a:pt x="56" y="32"/>
                  </a:lnTo>
                  <a:lnTo>
                    <a:pt x="62" y="46"/>
                  </a:lnTo>
                  <a:lnTo>
                    <a:pt x="70" y="46"/>
                  </a:lnTo>
                  <a:lnTo>
                    <a:pt x="78" y="30"/>
                  </a:lnTo>
                  <a:lnTo>
                    <a:pt x="92" y="34"/>
                  </a:lnTo>
                  <a:lnTo>
                    <a:pt x="102" y="20"/>
                  </a:lnTo>
                  <a:lnTo>
                    <a:pt x="100" y="12"/>
                  </a:lnTo>
                  <a:lnTo>
                    <a:pt x="106" y="10"/>
                  </a:lnTo>
                  <a:lnTo>
                    <a:pt x="108" y="2"/>
                  </a:lnTo>
                  <a:lnTo>
                    <a:pt x="104" y="0"/>
                  </a:lnTo>
                  <a:lnTo>
                    <a:pt x="98" y="8"/>
                  </a:lnTo>
                  <a:lnTo>
                    <a:pt x="86" y="2"/>
                  </a:lnTo>
                  <a:lnTo>
                    <a:pt x="74" y="12"/>
                  </a:lnTo>
                  <a:lnTo>
                    <a:pt x="64" y="12"/>
                  </a:lnTo>
                  <a:lnTo>
                    <a:pt x="48" y="30"/>
                  </a:lnTo>
                  <a:lnTo>
                    <a:pt x="44" y="30"/>
                  </a:lnTo>
                  <a:lnTo>
                    <a:pt x="46" y="20"/>
                  </a:lnTo>
                  <a:lnTo>
                    <a:pt x="34" y="22"/>
                  </a:lnTo>
                  <a:lnTo>
                    <a:pt x="26" y="12"/>
                  </a:lnTo>
                  <a:lnTo>
                    <a:pt x="2" y="30"/>
                  </a:lnTo>
                  <a:lnTo>
                    <a:pt x="2" y="30"/>
                  </a:lnTo>
                  <a:lnTo>
                    <a:pt x="2" y="30"/>
                  </a:lnTo>
                  <a:lnTo>
                    <a:pt x="0" y="32"/>
                  </a:lnTo>
                  <a:lnTo>
                    <a:pt x="2" y="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01" name="Freeform 101"/>
            <p:cNvSpPr/>
            <p:nvPr userDrawn="1"/>
          </p:nvSpPr>
          <p:spPr bwMode="black">
            <a:xfrm>
              <a:off x="8018463" y="1625600"/>
              <a:ext cx="15875" cy="19050"/>
            </a:xfrm>
            <a:custGeom>
              <a:avLst/>
              <a:gdLst>
                <a:gd name="T0" fmla="*/ 10 w 10"/>
                <a:gd name="T1" fmla="*/ 8 h 12"/>
                <a:gd name="T2" fmla="*/ 4 w 10"/>
                <a:gd name="T3" fmla="*/ 0 h 12"/>
                <a:gd name="T4" fmla="*/ 0 w 10"/>
                <a:gd name="T5" fmla="*/ 8 h 12"/>
                <a:gd name="T6" fmla="*/ 6 w 10"/>
                <a:gd name="T7" fmla="*/ 12 h 12"/>
                <a:gd name="T8" fmla="*/ 10 w 10"/>
                <a:gd name="T9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2">
                  <a:moveTo>
                    <a:pt x="10" y="8"/>
                  </a:moveTo>
                  <a:lnTo>
                    <a:pt x="4" y="0"/>
                  </a:lnTo>
                  <a:lnTo>
                    <a:pt x="0" y="8"/>
                  </a:lnTo>
                  <a:lnTo>
                    <a:pt x="6" y="12"/>
                  </a:lnTo>
                  <a:lnTo>
                    <a:pt x="1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02" name="Freeform 102"/>
            <p:cNvSpPr/>
            <p:nvPr userDrawn="1"/>
          </p:nvSpPr>
          <p:spPr bwMode="black">
            <a:xfrm>
              <a:off x="7573963" y="2089150"/>
              <a:ext cx="28575" cy="15875"/>
            </a:xfrm>
            <a:custGeom>
              <a:avLst/>
              <a:gdLst>
                <a:gd name="T0" fmla="*/ 2 w 18"/>
                <a:gd name="T1" fmla="*/ 0 h 10"/>
                <a:gd name="T2" fmla="*/ 0 w 18"/>
                <a:gd name="T3" fmla="*/ 8 h 10"/>
                <a:gd name="T4" fmla="*/ 8 w 18"/>
                <a:gd name="T5" fmla="*/ 10 h 10"/>
                <a:gd name="T6" fmla="*/ 18 w 18"/>
                <a:gd name="T7" fmla="*/ 4 h 10"/>
                <a:gd name="T8" fmla="*/ 16 w 18"/>
                <a:gd name="T9" fmla="*/ 0 h 10"/>
                <a:gd name="T10" fmla="*/ 2 w 18"/>
                <a:gd name="T1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0">
                  <a:moveTo>
                    <a:pt x="2" y="0"/>
                  </a:moveTo>
                  <a:lnTo>
                    <a:pt x="0" y="8"/>
                  </a:lnTo>
                  <a:lnTo>
                    <a:pt x="8" y="10"/>
                  </a:lnTo>
                  <a:lnTo>
                    <a:pt x="18" y="4"/>
                  </a:lnTo>
                  <a:lnTo>
                    <a:pt x="16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03" name="Freeform 103"/>
            <p:cNvSpPr/>
            <p:nvPr userDrawn="1"/>
          </p:nvSpPr>
          <p:spPr bwMode="black">
            <a:xfrm>
              <a:off x="7059613" y="2927350"/>
              <a:ext cx="320675" cy="346075"/>
            </a:xfrm>
            <a:custGeom>
              <a:avLst/>
              <a:gdLst>
                <a:gd name="T0" fmla="*/ 52 w 202"/>
                <a:gd name="T1" fmla="*/ 82 h 218"/>
                <a:gd name="T2" fmla="*/ 44 w 202"/>
                <a:gd name="T3" fmla="*/ 92 h 218"/>
                <a:gd name="T4" fmla="*/ 24 w 202"/>
                <a:gd name="T5" fmla="*/ 102 h 218"/>
                <a:gd name="T6" fmla="*/ 14 w 202"/>
                <a:gd name="T7" fmla="*/ 98 h 218"/>
                <a:gd name="T8" fmla="*/ 4 w 202"/>
                <a:gd name="T9" fmla="*/ 106 h 218"/>
                <a:gd name="T10" fmla="*/ 6 w 202"/>
                <a:gd name="T11" fmla="*/ 148 h 218"/>
                <a:gd name="T12" fmla="*/ 18 w 202"/>
                <a:gd name="T13" fmla="*/ 160 h 218"/>
                <a:gd name="T14" fmla="*/ 46 w 202"/>
                <a:gd name="T15" fmla="*/ 196 h 218"/>
                <a:gd name="T16" fmla="*/ 56 w 202"/>
                <a:gd name="T17" fmla="*/ 206 h 218"/>
                <a:gd name="T18" fmla="*/ 80 w 202"/>
                <a:gd name="T19" fmla="*/ 196 h 218"/>
                <a:gd name="T20" fmla="*/ 90 w 202"/>
                <a:gd name="T21" fmla="*/ 206 h 218"/>
                <a:gd name="T22" fmla="*/ 106 w 202"/>
                <a:gd name="T23" fmla="*/ 206 h 218"/>
                <a:gd name="T24" fmla="*/ 116 w 202"/>
                <a:gd name="T25" fmla="*/ 218 h 218"/>
                <a:gd name="T26" fmla="*/ 138 w 202"/>
                <a:gd name="T27" fmla="*/ 218 h 218"/>
                <a:gd name="T28" fmla="*/ 142 w 202"/>
                <a:gd name="T29" fmla="*/ 196 h 218"/>
                <a:gd name="T30" fmla="*/ 144 w 202"/>
                <a:gd name="T31" fmla="*/ 172 h 218"/>
                <a:gd name="T32" fmla="*/ 166 w 202"/>
                <a:gd name="T33" fmla="*/ 148 h 218"/>
                <a:gd name="T34" fmla="*/ 176 w 202"/>
                <a:gd name="T35" fmla="*/ 124 h 218"/>
                <a:gd name="T36" fmla="*/ 180 w 202"/>
                <a:gd name="T37" fmla="*/ 124 h 218"/>
                <a:gd name="T38" fmla="*/ 174 w 202"/>
                <a:gd name="T39" fmla="*/ 102 h 218"/>
                <a:gd name="T40" fmla="*/ 162 w 202"/>
                <a:gd name="T41" fmla="*/ 72 h 218"/>
                <a:gd name="T42" fmla="*/ 166 w 202"/>
                <a:gd name="T43" fmla="*/ 62 h 218"/>
                <a:gd name="T44" fmla="*/ 170 w 202"/>
                <a:gd name="T45" fmla="*/ 60 h 218"/>
                <a:gd name="T46" fmla="*/ 188 w 202"/>
                <a:gd name="T47" fmla="*/ 56 h 218"/>
                <a:gd name="T48" fmla="*/ 188 w 202"/>
                <a:gd name="T49" fmla="*/ 48 h 218"/>
                <a:gd name="T50" fmla="*/ 178 w 202"/>
                <a:gd name="T51" fmla="*/ 28 h 218"/>
                <a:gd name="T52" fmla="*/ 176 w 202"/>
                <a:gd name="T53" fmla="*/ 22 h 218"/>
                <a:gd name="T54" fmla="*/ 168 w 202"/>
                <a:gd name="T55" fmla="*/ 16 h 218"/>
                <a:gd name="T56" fmla="*/ 158 w 202"/>
                <a:gd name="T57" fmla="*/ 4 h 218"/>
                <a:gd name="T58" fmla="*/ 152 w 202"/>
                <a:gd name="T59" fmla="*/ 0 h 218"/>
                <a:gd name="T60" fmla="*/ 122 w 202"/>
                <a:gd name="T61" fmla="*/ 34 h 218"/>
                <a:gd name="T62" fmla="*/ 120 w 202"/>
                <a:gd name="T63" fmla="*/ 42 h 218"/>
                <a:gd name="T64" fmla="*/ 98 w 202"/>
                <a:gd name="T65" fmla="*/ 48 h 218"/>
                <a:gd name="T66" fmla="*/ 96 w 202"/>
                <a:gd name="T67" fmla="*/ 50 h 218"/>
                <a:gd name="T68" fmla="*/ 94 w 202"/>
                <a:gd name="T69" fmla="*/ 52 h 218"/>
                <a:gd name="T70" fmla="*/ 76 w 202"/>
                <a:gd name="T71" fmla="*/ 78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02" h="218">
                  <a:moveTo>
                    <a:pt x="76" y="78"/>
                  </a:moveTo>
                  <a:lnTo>
                    <a:pt x="52" y="82"/>
                  </a:lnTo>
                  <a:lnTo>
                    <a:pt x="48" y="92"/>
                  </a:lnTo>
                  <a:lnTo>
                    <a:pt x="44" y="92"/>
                  </a:lnTo>
                  <a:lnTo>
                    <a:pt x="40" y="104"/>
                  </a:lnTo>
                  <a:lnTo>
                    <a:pt x="24" y="102"/>
                  </a:lnTo>
                  <a:lnTo>
                    <a:pt x="16" y="94"/>
                  </a:lnTo>
                  <a:lnTo>
                    <a:pt x="14" y="98"/>
                  </a:lnTo>
                  <a:lnTo>
                    <a:pt x="12" y="98"/>
                  </a:lnTo>
                  <a:lnTo>
                    <a:pt x="4" y="106"/>
                  </a:lnTo>
                  <a:lnTo>
                    <a:pt x="0" y="128"/>
                  </a:lnTo>
                  <a:lnTo>
                    <a:pt x="6" y="148"/>
                  </a:lnTo>
                  <a:lnTo>
                    <a:pt x="14" y="152"/>
                  </a:lnTo>
                  <a:lnTo>
                    <a:pt x="18" y="160"/>
                  </a:lnTo>
                  <a:lnTo>
                    <a:pt x="26" y="196"/>
                  </a:lnTo>
                  <a:lnTo>
                    <a:pt x="46" y="196"/>
                  </a:lnTo>
                  <a:lnTo>
                    <a:pt x="52" y="192"/>
                  </a:lnTo>
                  <a:lnTo>
                    <a:pt x="56" y="206"/>
                  </a:lnTo>
                  <a:lnTo>
                    <a:pt x="72" y="202"/>
                  </a:lnTo>
                  <a:lnTo>
                    <a:pt x="80" y="196"/>
                  </a:lnTo>
                  <a:lnTo>
                    <a:pt x="90" y="200"/>
                  </a:lnTo>
                  <a:lnTo>
                    <a:pt x="90" y="206"/>
                  </a:lnTo>
                  <a:lnTo>
                    <a:pt x="102" y="204"/>
                  </a:lnTo>
                  <a:lnTo>
                    <a:pt x="106" y="206"/>
                  </a:lnTo>
                  <a:lnTo>
                    <a:pt x="110" y="218"/>
                  </a:lnTo>
                  <a:lnTo>
                    <a:pt x="116" y="218"/>
                  </a:lnTo>
                  <a:lnTo>
                    <a:pt x="136" y="206"/>
                  </a:lnTo>
                  <a:lnTo>
                    <a:pt x="138" y="218"/>
                  </a:lnTo>
                  <a:lnTo>
                    <a:pt x="146" y="210"/>
                  </a:lnTo>
                  <a:lnTo>
                    <a:pt x="142" y="196"/>
                  </a:lnTo>
                  <a:lnTo>
                    <a:pt x="150" y="180"/>
                  </a:lnTo>
                  <a:lnTo>
                    <a:pt x="144" y="172"/>
                  </a:lnTo>
                  <a:lnTo>
                    <a:pt x="158" y="160"/>
                  </a:lnTo>
                  <a:lnTo>
                    <a:pt x="166" y="148"/>
                  </a:lnTo>
                  <a:lnTo>
                    <a:pt x="168" y="132"/>
                  </a:lnTo>
                  <a:lnTo>
                    <a:pt x="176" y="124"/>
                  </a:lnTo>
                  <a:lnTo>
                    <a:pt x="176" y="122"/>
                  </a:lnTo>
                  <a:lnTo>
                    <a:pt x="180" y="124"/>
                  </a:lnTo>
                  <a:lnTo>
                    <a:pt x="196" y="124"/>
                  </a:lnTo>
                  <a:lnTo>
                    <a:pt x="174" y="102"/>
                  </a:lnTo>
                  <a:lnTo>
                    <a:pt x="176" y="94"/>
                  </a:lnTo>
                  <a:lnTo>
                    <a:pt x="162" y="72"/>
                  </a:lnTo>
                  <a:lnTo>
                    <a:pt x="174" y="70"/>
                  </a:lnTo>
                  <a:lnTo>
                    <a:pt x="166" y="62"/>
                  </a:lnTo>
                  <a:lnTo>
                    <a:pt x="166" y="62"/>
                  </a:lnTo>
                  <a:lnTo>
                    <a:pt x="170" y="60"/>
                  </a:lnTo>
                  <a:lnTo>
                    <a:pt x="174" y="62"/>
                  </a:lnTo>
                  <a:lnTo>
                    <a:pt x="188" y="56"/>
                  </a:lnTo>
                  <a:lnTo>
                    <a:pt x="182" y="48"/>
                  </a:lnTo>
                  <a:lnTo>
                    <a:pt x="188" y="48"/>
                  </a:lnTo>
                  <a:lnTo>
                    <a:pt x="202" y="40"/>
                  </a:lnTo>
                  <a:lnTo>
                    <a:pt x="178" y="28"/>
                  </a:lnTo>
                  <a:lnTo>
                    <a:pt x="176" y="28"/>
                  </a:lnTo>
                  <a:lnTo>
                    <a:pt x="176" y="22"/>
                  </a:lnTo>
                  <a:lnTo>
                    <a:pt x="168" y="24"/>
                  </a:lnTo>
                  <a:lnTo>
                    <a:pt x="168" y="16"/>
                  </a:lnTo>
                  <a:lnTo>
                    <a:pt x="162" y="12"/>
                  </a:lnTo>
                  <a:lnTo>
                    <a:pt x="158" y="4"/>
                  </a:lnTo>
                  <a:lnTo>
                    <a:pt x="152" y="8"/>
                  </a:lnTo>
                  <a:lnTo>
                    <a:pt x="152" y="0"/>
                  </a:lnTo>
                  <a:lnTo>
                    <a:pt x="130" y="32"/>
                  </a:lnTo>
                  <a:lnTo>
                    <a:pt x="122" y="34"/>
                  </a:lnTo>
                  <a:lnTo>
                    <a:pt x="124" y="40"/>
                  </a:lnTo>
                  <a:lnTo>
                    <a:pt x="120" y="42"/>
                  </a:lnTo>
                  <a:lnTo>
                    <a:pt x="116" y="40"/>
                  </a:lnTo>
                  <a:lnTo>
                    <a:pt x="98" y="48"/>
                  </a:lnTo>
                  <a:lnTo>
                    <a:pt x="96" y="48"/>
                  </a:lnTo>
                  <a:lnTo>
                    <a:pt x="96" y="50"/>
                  </a:lnTo>
                  <a:lnTo>
                    <a:pt x="94" y="52"/>
                  </a:lnTo>
                  <a:lnTo>
                    <a:pt x="94" y="52"/>
                  </a:lnTo>
                  <a:lnTo>
                    <a:pt x="92" y="58"/>
                  </a:lnTo>
                  <a:lnTo>
                    <a:pt x="76" y="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04" name="Freeform 104"/>
            <p:cNvSpPr/>
            <p:nvPr userDrawn="1"/>
          </p:nvSpPr>
          <p:spPr bwMode="black">
            <a:xfrm>
              <a:off x="7361238" y="3419475"/>
              <a:ext cx="63500" cy="38100"/>
            </a:xfrm>
            <a:custGeom>
              <a:avLst/>
              <a:gdLst>
                <a:gd name="T0" fmla="*/ 14 w 40"/>
                <a:gd name="T1" fmla="*/ 14 h 24"/>
                <a:gd name="T2" fmla="*/ 26 w 40"/>
                <a:gd name="T3" fmla="*/ 24 h 24"/>
                <a:gd name="T4" fmla="*/ 40 w 40"/>
                <a:gd name="T5" fmla="*/ 18 h 24"/>
                <a:gd name="T6" fmla="*/ 38 w 40"/>
                <a:gd name="T7" fmla="*/ 16 h 24"/>
                <a:gd name="T8" fmla="*/ 32 w 40"/>
                <a:gd name="T9" fmla="*/ 8 h 24"/>
                <a:gd name="T10" fmla="*/ 20 w 40"/>
                <a:gd name="T11" fmla="*/ 0 h 24"/>
                <a:gd name="T12" fmla="*/ 0 w 40"/>
                <a:gd name="T13" fmla="*/ 2 h 24"/>
                <a:gd name="T14" fmla="*/ 2 w 40"/>
                <a:gd name="T15" fmla="*/ 14 h 24"/>
                <a:gd name="T16" fmla="*/ 14 w 40"/>
                <a:gd name="T17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24">
                  <a:moveTo>
                    <a:pt x="14" y="14"/>
                  </a:moveTo>
                  <a:lnTo>
                    <a:pt x="26" y="24"/>
                  </a:lnTo>
                  <a:lnTo>
                    <a:pt x="40" y="18"/>
                  </a:lnTo>
                  <a:lnTo>
                    <a:pt x="38" y="16"/>
                  </a:lnTo>
                  <a:lnTo>
                    <a:pt x="32" y="8"/>
                  </a:lnTo>
                  <a:lnTo>
                    <a:pt x="20" y="0"/>
                  </a:lnTo>
                  <a:lnTo>
                    <a:pt x="0" y="2"/>
                  </a:lnTo>
                  <a:lnTo>
                    <a:pt x="2" y="14"/>
                  </a:lnTo>
                  <a:lnTo>
                    <a:pt x="14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05" name="Freeform 105"/>
            <p:cNvSpPr/>
            <p:nvPr userDrawn="1"/>
          </p:nvSpPr>
          <p:spPr bwMode="black">
            <a:xfrm>
              <a:off x="7488238" y="3375025"/>
              <a:ext cx="60325" cy="34925"/>
            </a:xfrm>
            <a:custGeom>
              <a:avLst/>
              <a:gdLst>
                <a:gd name="T0" fmla="*/ 8 w 38"/>
                <a:gd name="T1" fmla="*/ 8 h 22"/>
                <a:gd name="T2" fmla="*/ 4 w 38"/>
                <a:gd name="T3" fmla="*/ 4 h 22"/>
                <a:gd name="T4" fmla="*/ 0 w 38"/>
                <a:gd name="T5" fmla="*/ 18 h 22"/>
                <a:gd name="T6" fmla="*/ 10 w 38"/>
                <a:gd name="T7" fmla="*/ 18 h 22"/>
                <a:gd name="T8" fmla="*/ 12 w 38"/>
                <a:gd name="T9" fmla="*/ 14 h 22"/>
                <a:gd name="T10" fmla="*/ 20 w 38"/>
                <a:gd name="T11" fmla="*/ 22 h 22"/>
                <a:gd name="T12" fmla="*/ 22 w 38"/>
                <a:gd name="T13" fmla="*/ 12 h 22"/>
                <a:gd name="T14" fmla="*/ 26 w 38"/>
                <a:gd name="T15" fmla="*/ 16 h 22"/>
                <a:gd name="T16" fmla="*/ 38 w 38"/>
                <a:gd name="T17" fmla="*/ 14 h 22"/>
                <a:gd name="T18" fmla="*/ 36 w 38"/>
                <a:gd name="T19" fmla="*/ 8 h 22"/>
                <a:gd name="T20" fmla="*/ 24 w 38"/>
                <a:gd name="T21" fmla="*/ 6 h 22"/>
                <a:gd name="T22" fmla="*/ 24 w 38"/>
                <a:gd name="T23" fmla="*/ 0 h 22"/>
                <a:gd name="T24" fmla="*/ 20 w 38"/>
                <a:gd name="T25" fmla="*/ 6 h 22"/>
                <a:gd name="T26" fmla="*/ 20 w 38"/>
                <a:gd name="T27" fmla="*/ 6 h 22"/>
                <a:gd name="T28" fmla="*/ 20 w 38"/>
                <a:gd name="T29" fmla="*/ 6 h 22"/>
                <a:gd name="T30" fmla="*/ 12 w 38"/>
                <a:gd name="T31" fmla="*/ 14 h 22"/>
                <a:gd name="T32" fmla="*/ 16 w 38"/>
                <a:gd name="T33" fmla="*/ 0 h 22"/>
                <a:gd name="T34" fmla="*/ 8 w 38"/>
                <a:gd name="T35" fmla="*/ 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8" h="22">
                  <a:moveTo>
                    <a:pt x="8" y="8"/>
                  </a:moveTo>
                  <a:lnTo>
                    <a:pt x="4" y="4"/>
                  </a:lnTo>
                  <a:lnTo>
                    <a:pt x="0" y="18"/>
                  </a:lnTo>
                  <a:lnTo>
                    <a:pt x="10" y="18"/>
                  </a:lnTo>
                  <a:lnTo>
                    <a:pt x="12" y="14"/>
                  </a:lnTo>
                  <a:lnTo>
                    <a:pt x="20" y="22"/>
                  </a:lnTo>
                  <a:lnTo>
                    <a:pt x="22" y="12"/>
                  </a:lnTo>
                  <a:lnTo>
                    <a:pt x="26" y="16"/>
                  </a:lnTo>
                  <a:lnTo>
                    <a:pt x="38" y="14"/>
                  </a:lnTo>
                  <a:lnTo>
                    <a:pt x="36" y="8"/>
                  </a:lnTo>
                  <a:lnTo>
                    <a:pt x="24" y="6"/>
                  </a:lnTo>
                  <a:lnTo>
                    <a:pt x="24" y="0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12" y="14"/>
                  </a:lnTo>
                  <a:lnTo>
                    <a:pt x="16" y="0"/>
                  </a:ln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06" name="Freeform 106"/>
            <p:cNvSpPr/>
            <p:nvPr userDrawn="1"/>
          </p:nvSpPr>
          <p:spPr bwMode="black">
            <a:xfrm>
              <a:off x="7475538" y="3454400"/>
              <a:ext cx="22225" cy="19050"/>
            </a:xfrm>
            <a:custGeom>
              <a:avLst/>
              <a:gdLst>
                <a:gd name="T0" fmla="*/ 10 w 14"/>
                <a:gd name="T1" fmla="*/ 10 h 12"/>
                <a:gd name="T2" fmla="*/ 14 w 14"/>
                <a:gd name="T3" fmla="*/ 2 h 12"/>
                <a:gd name="T4" fmla="*/ 10 w 14"/>
                <a:gd name="T5" fmla="*/ 0 h 12"/>
                <a:gd name="T6" fmla="*/ 0 w 14"/>
                <a:gd name="T7" fmla="*/ 8 h 12"/>
                <a:gd name="T8" fmla="*/ 4 w 14"/>
                <a:gd name="T9" fmla="*/ 12 h 12"/>
                <a:gd name="T10" fmla="*/ 10 w 14"/>
                <a:gd name="T11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2">
                  <a:moveTo>
                    <a:pt x="10" y="10"/>
                  </a:moveTo>
                  <a:lnTo>
                    <a:pt x="14" y="2"/>
                  </a:lnTo>
                  <a:lnTo>
                    <a:pt x="10" y="0"/>
                  </a:lnTo>
                  <a:lnTo>
                    <a:pt x="0" y="8"/>
                  </a:lnTo>
                  <a:lnTo>
                    <a:pt x="4" y="12"/>
                  </a:lnTo>
                  <a:lnTo>
                    <a:pt x="1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07" name="Freeform 107"/>
            <p:cNvSpPr/>
            <p:nvPr userDrawn="1"/>
          </p:nvSpPr>
          <p:spPr bwMode="black">
            <a:xfrm>
              <a:off x="7608888" y="3184525"/>
              <a:ext cx="41275" cy="15875"/>
            </a:xfrm>
            <a:custGeom>
              <a:avLst/>
              <a:gdLst>
                <a:gd name="T0" fmla="*/ 12 w 26"/>
                <a:gd name="T1" fmla="*/ 0 h 10"/>
                <a:gd name="T2" fmla="*/ 0 w 26"/>
                <a:gd name="T3" fmla="*/ 0 h 10"/>
                <a:gd name="T4" fmla="*/ 4 w 26"/>
                <a:gd name="T5" fmla="*/ 10 h 10"/>
                <a:gd name="T6" fmla="*/ 26 w 26"/>
                <a:gd name="T7" fmla="*/ 6 h 10"/>
                <a:gd name="T8" fmla="*/ 12 w 26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0">
                  <a:moveTo>
                    <a:pt x="12" y="0"/>
                  </a:moveTo>
                  <a:lnTo>
                    <a:pt x="0" y="0"/>
                  </a:lnTo>
                  <a:lnTo>
                    <a:pt x="4" y="10"/>
                  </a:lnTo>
                  <a:lnTo>
                    <a:pt x="26" y="6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08" name="Freeform 108"/>
            <p:cNvSpPr/>
            <p:nvPr userDrawn="1"/>
          </p:nvSpPr>
          <p:spPr bwMode="black">
            <a:xfrm>
              <a:off x="7605713" y="3152775"/>
              <a:ext cx="28575" cy="28575"/>
            </a:xfrm>
            <a:custGeom>
              <a:avLst/>
              <a:gdLst>
                <a:gd name="T0" fmla="*/ 6 w 18"/>
                <a:gd name="T1" fmla="*/ 12 h 18"/>
                <a:gd name="T2" fmla="*/ 18 w 18"/>
                <a:gd name="T3" fmla="*/ 18 h 18"/>
                <a:gd name="T4" fmla="*/ 8 w 18"/>
                <a:gd name="T5" fmla="*/ 0 h 18"/>
                <a:gd name="T6" fmla="*/ 0 w 18"/>
                <a:gd name="T7" fmla="*/ 0 h 18"/>
                <a:gd name="T8" fmla="*/ 6 w 18"/>
                <a:gd name="T9" fmla="*/ 1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8">
                  <a:moveTo>
                    <a:pt x="6" y="12"/>
                  </a:moveTo>
                  <a:lnTo>
                    <a:pt x="18" y="18"/>
                  </a:lnTo>
                  <a:lnTo>
                    <a:pt x="8" y="0"/>
                  </a:lnTo>
                  <a:lnTo>
                    <a:pt x="0" y="0"/>
                  </a:lnTo>
                  <a:lnTo>
                    <a:pt x="6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09" name="Freeform 109"/>
            <p:cNvSpPr/>
            <p:nvPr userDrawn="1"/>
          </p:nvSpPr>
          <p:spPr bwMode="black">
            <a:xfrm>
              <a:off x="7608888" y="3070225"/>
              <a:ext cx="60325" cy="104775"/>
            </a:xfrm>
            <a:custGeom>
              <a:avLst/>
              <a:gdLst>
                <a:gd name="T0" fmla="*/ 0 w 38"/>
                <a:gd name="T1" fmla="*/ 28 h 66"/>
                <a:gd name="T2" fmla="*/ 8 w 38"/>
                <a:gd name="T3" fmla="*/ 54 h 66"/>
                <a:gd name="T4" fmla="*/ 18 w 38"/>
                <a:gd name="T5" fmla="*/ 66 h 66"/>
                <a:gd name="T6" fmla="*/ 22 w 38"/>
                <a:gd name="T7" fmla="*/ 64 h 66"/>
                <a:gd name="T8" fmla="*/ 16 w 38"/>
                <a:gd name="T9" fmla="*/ 52 h 66"/>
                <a:gd name="T10" fmla="*/ 16 w 38"/>
                <a:gd name="T11" fmla="*/ 42 h 66"/>
                <a:gd name="T12" fmla="*/ 16 w 38"/>
                <a:gd name="T13" fmla="*/ 42 h 66"/>
                <a:gd name="T14" fmla="*/ 38 w 38"/>
                <a:gd name="T15" fmla="*/ 48 h 66"/>
                <a:gd name="T16" fmla="*/ 24 w 38"/>
                <a:gd name="T17" fmla="*/ 34 h 66"/>
                <a:gd name="T18" fmla="*/ 30 w 38"/>
                <a:gd name="T19" fmla="*/ 28 h 66"/>
                <a:gd name="T20" fmla="*/ 30 w 38"/>
                <a:gd name="T21" fmla="*/ 22 h 66"/>
                <a:gd name="T22" fmla="*/ 22 w 38"/>
                <a:gd name="T23" fmla="*/ 16 h 66"/>
                <a:gd name="T24" fmla="*/ 18 w 38"/>
                <a:gd name="T25" fmla="*/ 22 h 66"/>
                <a:gd name="T26" fmla="*/ 16 w 38"/>
                <a:gd name="T27" fmla="*/ 0 h 66"/>
                <a:gd name="T28" fmla="*/ 12 w 38"/>
                <a:gd name="T29" fmla="*/ 4 h 66"/>
                <a:gd name="T30" fmla="*/ 4 w 38"/>
                <a:gd name="T31" fmla="*/ 14 h 66"/>
                <a:gd name="T32" fmla="*/ 0 w 38"/>
                <a:gd name="T33" fmla="*/ 28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8" h="66">
                  <a:moveTo>
                    <a:pt x="0" y="28"/>
                  </a:moveTo>
                  <a:lnTo>
                    <a:pt x="8" y="54"/>
                  </a:lnTo>
                  <a:lnTo>
                    <a:pt x="18" y="66"/>
                  </a:lnTo>
                  <a:lnTo>
                    <a:pt x="22" y="64"/>
                  </a:lnTo>
                  <a:lnTo>
                    <a:pt x="16" y="52"/>
                  </a:lnTo>
                  <a:lnTo>
                    <a:pt x="16" y="42"/>
                  </a:lnTo>
                  <a:lnTo>
                    <a:pt x="16" y="42"/>
                  </a:lnTo>
                  <a:lnTo>
                    <a:pt x="38" y="48"/>
                  </a:lnTo>
                  <a:lnTo>
                    <a:pt x="24" y="34"/>
                  </a:lnTo>
                  <a:lnTo>
                    <a:pt x="30" y="28"/>
                  </a:lnTo>
                  <a:lnTo>
                    <a:pt x="30" y="22"/>
                  </a:lnTo>
                  <a:lnTo>
                    <a:pt x="22" y="16"/>
                  </a:lnTo>
                  <a:lnTo>
                    <a:pt x="18" y="22"/>
                  </a:lnTo>
                  <a:lnTo>
                    <a:pt x="16" y="0"/>
                  </a:lnTo>
                  <a:lnTo>
                    <a:pt x="12" y="4"/>
                  </a:lnTo>
                  <a:lnTo>
                    <a:pt x="4" y="14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10" name="Freeform 110"/>
            <p:cNvSpPr/>
            <p:nvPr userDrawn="1"/>
          </p:nvSpPr>
          <p:spPr bwMode="black">
            <a:xfrm>
              <a:off x="7634288" y="3060700"/>
              <a:ext cx="22225" cy="31750"/>
            </a:xfrm>
            <a:custGeom>
              <a:avLst/>
              <a:gdLst>
                <a:gd name="T0" fmla="*/ 14 w 14"/>
                <a:gd name="T1" fmla="*/ 12 h 20"/>
                <a:gd name="T2" fmla="*/ 10 w 14"/>
                <a:gd name="T3" fmla="*/ 0 h 20"/>
                <a:gd name="T4" fmla="*/ 0 w 14"/>
                <a:gd name="T5" fmla="*/ 8 h 20"/>
                <a:gd name="T6" fmla="*/ 2 w 14"/>
                <a:gd name="T7" fmla="*/ 20 h 20"/>
                <a:gd name="T8" fmla="*/ 14 w 14"/>
                <a:gd name="T9" fmla="*/ 1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20">
                  <a:moveTo>
                    <a:pt x="14" y="12"/>
                  </a:moveTo>
                  <a:lnTo>
                    <a:pt x="10" y="0"/>
                  </a:lnTo>
                  <a:lnTo>
                    <a:pt x="0" y="8"/>
                  </a:lnTo>
                  <a:lnTo>
                    <a:pt x="2" y="20"/>
                  </a:lnTo>
                  <a:lnTo>
                    <a:pt x="1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11" name="Freeform 111"/>
            <p:cNvSpPr/>
            <p:nvPr userDrawn="1"/>
          </p:nvSpPr>
          <p:spPr bwMode="black">
            <a:xfrm>
              <a:off x="7567613" y="3232150"/>
              <a:ext cx="47625" cy="31750"/>
            </a:xfrm>
            <a:custGeom>
              <a:avLst/>
              <a:gdLst>
                <a:gd name="T0" fmla="*/ 0 w 30"/>
                <a:gd name="T1" fmla="*/ 0 h 20"/>
                <a:gd name="T2" fmla="*/ 4 w 30"/>
                <a:gd name="T3" fmla="*/ 12 h 20"/>
                <a:gd name="T4" fmla="*/ 12 w 30"/>
                <a:gd name="T5" fmla="*/ 20 h 20"/>
                <a:gd name="T6" fmla="*/ 18 w 30"/>
                <a:gd name="T7" fmla="*/ 20 h 20"/>
                <a:gd name="T8" fmla="*/ 30 w 30"/>
                <a:gd name="T9" fmla="*/ 14 h 20"/>
                <a:gd name="T10" fmla="*/ 28 w 30"/>
                <a:gd name="T11" fmla="*/ 6 h 20"/>
                <a:gd name="T12" fmla="*/ 18 w 30"/>
                <a:gd name="T13" fmla="*/ 0 h 20"/>
                <a:gd name="T14" fmla="*/ 0 w 30"/>
                <a:gd name="T15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20">
                  <a:moveTo>
                    <a:pt x="0" y="0"/>
                  </a:moveTo>
                  <a:lnTo>
                    <a:pt x="4" y="12"/>
                  </a:lnTo>
                  <a:lnTo>
                    <a:pt x="12" y="20"/>
                  </a:lnTo>
                  <a:lnTo>
                    <a:pt x="18" y="20"/>
                  </a:lnTo>
                  <a:lnTo>
                    <a:pt x="30" y="14"/>
                  </a:lnTo>
                  <a:lnTo>
                    <a:pt x="28" y="6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12" name="Freeform 112"/>
            <p:cNvSpPr/>
            <p:nvPr userDrawn="1"/>
          </p:nvSpPr>
          <p:spPr bwMode="black">
            <a:xfrm>
              <a:off x="7516813" y="3190875"/>
              <a:ext cx="66675" cy="19050"/>
            </a:xfrm>
            <a:custGeom>
              <a:avLst/>
              <a:gdLst>
                <a:gd name="T0" fmla="*/ 40 w 42"/>
                <a:gd name="T1" fmla="*/ 2 h 12"/>
                <a:gd name="T2" fmla="*/ 22 w 42"/>
                <a:gd name="T3" fmla="*/ 4 h 12"/>
                <a:gd name="T4" fmla="*/ 22 w 42"/>
                <a:gd name="T5" fmla="*/ 2 h 12"/>
                <a:gd name="T6" fmla="*/ 0 w 42"/>
                <a:gd name="T7" fmla="*/ 0 h 12"/>
                <a:gd name="T8" fmla="*/ 8 w 42"/>
                <a:gd name="T9" fmla="*/ 12 h 12"/>
                <a:gd name="T10" fmla="*/ 22 w 42"/>
                <a:gd name="T11" fmla="*/ 8 h 12"/>
                <a:gd name="T12" fmla="*/ 24 w 42"/>
                <a:gd name="T13" fmla="*/ 12 h 12"/>
                <a:gd name="T14" fmla="*/ 42 w 42"/>
                <a:gd name="T15" fmla="*/ 8 h 12"/>
                <a:gd name="T16" fmla="*/ 40 w 42"/>
                <a:gd name="T17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12">
                  <a:moveTo>
                    <a:pt x="40" y="2"/>
                  </a:moveTo>
                  <a:lnTo>
                    <a:pt x="22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8" y="12"/>
                  </a:lnTo>
                  <a:lnTo>
                    <a:pt x="22" y="8"/>
                  </a:lnTo>
                  <a:lnTo>
                    <a:pt x="24" y="12"/>
                  </a:lnTo>
                  <a:lnTo>
                    <a:pt x="42" y="8"/>
                  </a:lnTo>
                  <a:lnTo>
                    <a:pt x="4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13" name="Freeform 113"/>
            <p:cNvSpPr>
              <a:spLocks noEditPoints="1"/>
            </p:cNvSpPr>
            <p:nvPr userDrawn="1"/>
          </p:nvSpPr>
          <p:spPr bwMode="black">
            <a:xfrm>
              <a:off x="7358063" y="3086100"/>
              <a:ext cx="193675" cy="234950"/>
            </a:xfrm>
            <a:custGeom>
              <a:avLst/>
              <a:gdLst>
                <a:gd name="T0" fmla="*/ 12 w 122"/>
                <a:gd name="T1" fmla="*/ 106 h 148"/>
                <a:gd name="T2" fmla="*/ 8 w 122"/>
                <a:gd name="T3" fmla="*/ 138 h 148"/>
                <a:gd name="T4" fmla="*/ 34 w 122"/>
                <a:gd name="T5" fmla="*/ 144 h 148"/>
                <a:gd name="T6" fmla="*/ 30 w 122"/>
                <a:gd name="T7" fmla="*/ 96 h 148"/>
                <a:gd name="T8" fmla="*/ 40 w 122"/>
                <a:gd name="T9" fmla="*/ 90 h 148"/>
                <a:gd name="T10" fmla="*/ 42 w 122"/>
                <a:gd name="T11" fmla="*/ 106 h 148"/>
                <a:gd name="T12" fmla="*/ 52 w 122"/>
                <a:gd name="T13" fmla="*/ 130 h 148"/>
                <a:gd name="T14" fmla="*/ 54 w 122"/>
                <a:gd name="T15" fmla="*/ 136 h 148"/>
                <a:gd name="T16" fmla="*/ 66 w 122"/>
                <a:gd name="T17" fmla="*/ 140 h 148"/>
                <a:gd name="T18" fmla="*/ 74 w 122"/>
                <a:gd name="T19" fmla="*/ 148 h 148"/>
                <a:gd name="T20" fmla="*/ 82 w 122"/>
                <a:gd name="T21" fmla="*/ 132 h 148"/>
                <a:gd name="T22" fmla="*/ 82 w 122"/>
                <a:gd name="T23" fmla="*/ 120 h 148"/>
                <a:gd name="T24" fmla="*/ 84 w 122"/>
                <a:gd name="T25" fmla="*/ 110 h 148"/>
                <a:gd name="T26" fmla="*/ 68 w 122"/>
                <a:gd name="T27" fmla="*/ 104 h 148"/>
                <a:gd name="T28" fmla="*/ 54 w 122"/>
                <a:gd name="T29" fmla="*/ 74 h 148"/>
                <a:gd name="T30" fmla="*/ 68 w 122"/>
                <a:gd name="T31" fmla="*/ 70 h 148"/>
                <a:gd name="T32" fmla="*/ 74 w 122"/>
                <a:gd name="T33" fmla="*/ 72 h 148"/>
                <a:gd name="T34" fmla="*/ 82 w 122"/>
                <a:gd name="T35" fmla="*/ 70 h 148"/>
                <a:gd name="T36" fmla="*/ 92 w 122"/>
                <a:gd name="T37" fmla="*/ 58 h 148"/>
                <a:gd name="T38" fmla="*/ 82 w 122"/>
                <a:gd name="T39" fmla="*/ 58 h 148"/>
                <a:gd name="T40" fmla="*/ 88 w 122"/>
                <a:gd name="T41" fmla="*/ 46 h 148"/>
                <a:gd name="T42" fmla="*/ 74 w 122"/>
                <a:gd name="T43" fmla="*/ 50 h 148"/>
                <a:gd name="T44" fmla="*/ 60 w 122"/>
                <a:gd name="T45" fmla="*/ 52 h 148"/>
                <a:gd name="T46" fmla="*/ 42 w 122"/>
                <a:gd name="T47" fmla="*/ 62 h 148"/>
                <a:gd name="T48" fmla="*/ 28 w 122"/>
                <a:gd name="T49" fmla="*/ 52 h 148"/>
                <a:gd name="T50" fmla="*/ 32 w 122"/>
                <a:gd name="T51" fmla="*/ 32 h 148"/>
                <a:gd name="T52" fmla="*/ 104 w 122"/>
                <a:gd name="T53" fmla="*/ 34 h 148"/>
                <a:gd name="T54" fmla="*/ 118 w 122"/>
                <a:gd name="T55" fmla="*/ 0 h 148"/>
                <a:gd name="T56" fmla="*/ 78 w 122"/>
                <a:gd name="T57" fmla="*/ 18 h 148"/>
                <a:gd name="T58" fmla="*/ 36 w 122"/>
                <a:gd name="T59" fmla="*/ 12 h 148"/>
                <a:gd name="T60" fmla="*/ 28 w 122"/>
                <a:gd name="T61" fmla="*/ 18 h 148"/>
                <a:gd name="T62" fmla="*/ 14 w 122"/>
                <a:gd name="T63" fmla="*/ 38 h 148"/>
                <a:gd name="T64" fmla="*/ 8 w 122"/>
                <a:gd name="T65" fmla="*/ 60 h 148"/>
                <a:gd name="T66" fmla="*/ 0 w 122"/>
                <a:gd name="T67" fmla="*/ 88 h 148"/>
                <a:gd name="T68" fmla="*/ 64 w 122"/>
                <a:gd name="T69" fmla="*/ 124 h 148"/>
                <a:gd name="T70" fmla="*/ 74 w 122"/>
                <a:gd name="T71" fmla="*/ 124 h 148"/>
                <a:gd name="T72" fmla="*/ 64 w 122"/>
                <a:gd name="T73" fmla="*/ 124 h 148"/>
                <a:gd name="T74" fmla="*/ 60 w 122"/>
                <a:gd name="T75" fmla="*/ 130 h 148"/>
                <a:gd name="T76" fmla="*/ 62 w 122"/>
                <a:gd name="T77" fmla="*/ 134 h 148"/>
                <a:gd name="T78" fmla="*/ 74 w 122"/>
                <a:gd name="T79" fmla="*/ 112 h 148"/>
                <a:gd name="T80" fmla="*/ 74 w 122"/>
                <a:gd name="T81" fmla="*/ 112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22" h="148">
                  <a:moveTo>
                    <a:pt x="2" y="106"/>
                  </a:moveTo>
                  <a:lnTo>
                    <a:pt x="12" y="106"/>
                  </a:lnTo>
                  <a:lnTo>
                    <a:pt x="14" y="114"/>
                  </a:lnTo>
                  <a:lnTo>
                    <a:pt x="8" y="138"/>
                  </a:lnTo>
                  <a:lnTo>
                    <a:pt x="16" y="146"/>
                  </a:lnTo>
                  <a:lnTo>
                    <a:pt x="34" y="144"/>
                  </a:lnTo>
                  <a:lnTo>
                    <a:pt x="32" y="100"/>
                  </a:lnTo>
                  <a:lnTo>
                    <a:pt x="30" y="96"/>
                  </a:lnTo>
                  <a:lnTo>
                    <a:pt x="38" y="90"/>
                  </a:lnTo>
                  <a:lnTo>
                    <a:pt x="40" y="90"/>
                  </a:lnTo>
                  <a:lnTo>
                    <a:pt x="38" y="100"/>
                  </a:lnTo>
                  <a:lnTo>
                    <a:pt x="42" y="106"/>
                  </a:lnTo>
                  <a:lnTo>
                    <a:pt x="50" y="116"/>
                  </a:lnTo>
                  <a:lnTo>
                    <a:pt x="52" y="130"/>
                  </a:lnTo>
                  <a:lnTo>
                    <a:pt x="58" y="130"/>
                  </a:lnTo>
                  <a:lnTo>
                    <a:pt x="54" y="136"/>
                  </a:lnTo>
                  <a:lnTo>
                    <a:pt x="68" y="146"/>
                  </a:lnTo>
                  <a:lnTo>
                    <a:pt x="66" y="140"/>
                  </a:lnTo>
                  <a:lnTo>
                    <a:pt x="72" y="142"/>
                  </a:lnTo>
                  <a:lnTo>
                    <a:pt x="74" y="148"/>
                  </a:lnTo>
                  <a:lnTo>
                    <a:pt x="84" y="138"/>
                  </a:lnTo>
                  <a:lnTo>
                    <a:pt x="82" y="132"/>
                  </a:lnTo>
                  <a:lnTo>
                    <a:pt x="86" y="128"/>
                  </a:lnTo>
                  <a:lnTo>
                    <a:pt x="82" y="120"/>
                  </a:lnTo>
                  <a:lnTo>
                    <a:pt x="84" y="122"/>
                  </a:lnTo>
                  <a:lnTo>
                    <a:pt x="84" y="110"/>
                  </a:lnTo>
                  <a:lnTo>
                    <a:pt x="72" y="110"/>
                  </a:lnTo>
                  <a:lnTo>
                    <a:pt x="68" y="104"/>
                  </a:lnTo>
                  <a:lnTo>
                    <a:pt x="72" y="98"/>
                  </a:lnTo>
                  <a:lnTo>
                    <a:pt x="54" y="74"/>
                  </a:lnTo>
                  <a:lnTo>
                    <a:pt x="54" y="74"/>
                  </a:lnTo>
                  <a:lnTo>
                    <a:pt x="68" y="70"/>
                  </a:lnTo>
                  <a:lnTo>
                    <a:pt x="74" y="62"/>
                  </a:lnTo>
                  <a:lnTo>
                    <a:pt x="74" y="72"/>
                  </a:lnTo>
                  <a:lnTo>
                    <a:pt x="80" y="66"/>
                  </a:lnTo>
                  <a:lnTo>
                    <a:pt x="82" y="70"/>
                  </a:lnTo>
                  <a:lnTo>
                    <a:pt x="90" y="68"/>
                  </a:lnTo>
                  <a:lnTo>
                    <a:pt x="92" y="58"/>
                  </a:lnTo>
                  <a:lnTo>
                    <a:pt x="84" y="62"/>
                  </a:lnTo>
                  <a:lnTo>
                    <a:pt x="82" y="58"/>
                  </a:lnTo>
                  <a:lnTo>
                    <a:pt x="90" y="56"/>
                  </a:lnTo>
                  <a:lnTo>
                    <a:pt x="88" y="46"/>
                  </a:lnTo>
                  <a:lnTo>
                    <a:pt x="80" y="44"/>
                  </a:lnTo>
                  <a:lnTo>
                    <a:pt x="74" y="50"/>
                  </a:lnTo>
                  <a:lnTo>
                    <a:pt x="60" y="50"/>
                  </a:lnTo>
                  <a:lnTo>
                    <a:pt x="60" y="52"/>
                  </a:lnTo>
                  <a:lnTo>
                    <a:pt x="52" y="52"/>
                  </a:lnTo>
                  <a:lnTo>
                    <a:pt x="42" y="62"/>
                  </a:lnTo>
                  <a:lnTo>
                    <a:pt x="36" y="62"/>
                  </a:lnTo>
                  <a:lnTo>
                    <a:pt x="28" y="52"/>
                  </a:lnTo>
                  <a:lnTo>
                    <a:pt x="32" y="34"/>
                  </a:lnTo>
                  <a:lnTo>
                    <a:pt x="32" y="32"/>
                  </a:lnTo>
                  <a:lnTo>
                    <a:pt x="48" y="30"/>
                  </a:lnTo>
                  <a:lnTo>
                    <a:pt x="104" y="34"/>
                  </a:lnTo>
                  <a:lnTo>
                    <a:pt x="122" y="12"/>
                  </a:lnTo>
                  <a:lnTo>
                    <a:pt x="118" y="0"/>
                  </a:lnTo>
                  <a:lnTo>
                    <a:pt x="94" y="18"/>
                  </a:lnTo>
                  <a:lnTo>
                    <a:pt x="78" y="18"/>
                  </a:lnTo>
                  <a:lnTo>
                    <a:pt x="42" y="10"/>
                  </a:lnTo>
                  <a:lnTo>
                    <a:pt x="36" y="12"/>
                  </a:lnTo>
                  <a:lnTo>
                    <a:pt x="32" y="20"/>
                  </a:lnTo>
                  <a:lnTo>
                    <a:pt x="28" y="18"/>
                  </a:lnTo>
                  <a:lnTo>
                    <a:pt x="22" y="22"/>
                  </a:lnTo>
                  <a:lnTo>
                    <a:pt x="14" y="38"/>
                  </a:lnTo>
                  <a:lnTo>
                    <a:pt x="16" y="48"/>
                  </a:lnTo>
                  <a:lnTo>
                    <a:pt x="8" y="60"/>
                  </a:lnTo>
                  <a:lnTo>
                    <a:pt x="8" y="70"/>
                  </a:lnTo>
                  <a:lnTo>
                    <a:pt x="0" y="88"/>
                  </a:lnTo>
                  <a:lnTo>
                    <a:pt x="2" y="106"/>
                  </a:lnTo>
                  <a:close/>
                  <a:moveTo>
                    <a:pt x="64" y="124"/>
                  </a:moveTo>
                  <a:lnTo>
                    <a:pt x="76" y="122"/>
                  </a:lnTo>
                  <a:lnTo>
                    <a:pt x="74" y="124"/>
                  </a:lnTo>
                  <a:lnTo>
                    <a:pt x="74" y="124"/>
                  </a:lnTo>
                  <a:lnTo>
                    <a:pt x="64" y="124"/>
                  </a:lnTo>
                  <a:close/>
                  <a:moveTo>
                    <a:pt x="62" y="134"/>
                  </a:moveTo>
                  <a:lnTo>
                    <a:pt x="60" y="130"/>
                  </a:lnTo>
                  <a:lnTo>
                    <a:pt x="64" y="126"/>
                  </a:lnTo>
                  <a:lnTo>
                    <a:pt x="62" y="134"/>
                  </a:lnTo>
                  <a:close/>
                  <a:moveTo>
                    <a:pt x="74" y="112"/>
                  </a:moveTo>
                  <a:lnTo>
                    <a:pt x="74" y="112"/>
                  </a:lnTo>
                  <a:lnTo>
                    <a:pt x="72" y="110"/>
                  </a:lnTo>
                  <a:lnTo>
                    <a:pt x="74" y="1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14" name="Freeform 114"/>
            <p:cNvSpPr/>
            <p:nvPr userDrawn="1"/>
          </p:nvSpPr>
          <p:spPr bwMode="black">
            <a:xfrm>
              <a:off x="7243763" y="3343275"/>
              <a:ext cx="25400" cy="15875"/>
            </a:xfrm>
            <a:custGeom>
              <a:avLst/>
              <a:gdLst>
                <a:gd name="T0" fmla="*/ 8 w 16"/>
                <a:gd name="T1" fmla="*/ 10 h 10"/>
                <a:gd name="T2" fmla="*/ 16 w 16"/>
                <a:gd name="T3" fmla="*/ 2 h 10"/>
                <a:gd name="T4" fmla="*/ 0 w 16"/>
                <a:gd name="T5" fmla="*/ 0 h 10"/>
                <a:gd name="T6" fmla="*/ 8 w 16"/>
                <a:gd name="T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0">
                  <a:moveTo>
                    <a:pt x="8" y="10"/>
                  </a:moveTo>
                  <a:lnTo>
                    <a:pt x="16" y="2"/>
                  </a:lnTo>
                  <a:lnTo>
                    <a:pt x="0" y="0"/>
                  </a:lnTo>
                  <a:lnTo>
                    <a:pt x="8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15" name="Freeform 115"/>
            <p:cNvSpPr/>
            <p:nvPr userDrawn="1"/>
          </p:nvSpPr>
          <p:spPr bwMode="black">
            <a:xfrm>
              <a:off x="7269163" y="3378200"/>
              <a:ext cx="104775" cy="44450"/>
            </a:xfrm>
            <a:custGeom>
              <a:avLst/>
              <a:gdLst>
                <a:gd name="T0" fmla="*/ 18 w 66"/>
                <a:gd name="T1" fmla="*/ 20 h 28"/>
                <a:gd name="T2" fmla="*/ 22 w 66"/>
                <a:gd name="T3" fmla="*/ 28 h 28"/>
                <a:gd name="T4" fmla="*/ 50 w 66"/>
                <a:gd name="T5" fmla="*/ 20 h 28"/>
                <a:gd name="T6" fmla="*/ 52 w 66"/>
                <a:gd name="T7" fmla="*/ 22 h 28"/>
                <a:gd name="T8" fmla="*/ 66 w 66"/>
                <a:gd name="T9" fmla="*/ 18 h 28"/>
                <a:gd name="T10" fmla="*/ 58 w 66"/>
                <a:gd name="T11" fmla="*/ 4 h 28"/>
                <a:gd name="T12" fmla="*/ 54 w 66"/>
                <a:gd name="T13" fmla="*/ 10 h 28"/>
                <a:gd name="T14" fmla="*/ 52 w 66"/>
                <a:gd name="T15" fmla="*/ 6 h 28"/>
                <a:gd name="T16" fmla="*/ 46 w 66"/>
                <a:gd name="T17" fmla="*/ 8 h 28"/>
                <a:gd name="T18" fmla="*/ 40 w 66"/>
                <a:gd name="T19" fmla="*/ 0 h 28"/>
                <a:gd name="T20" fmla="*/ 36 w 66"/>
                <a:gd name="T21" fmla="*/ 10 h 28"/>
                <a:gd name="T22" fmla="*/ 34 w 66"/>
                <a:gd name="T23" fmla="*/ 10 h 28"/>
                <a:gd name="T24" fmla="*/ 22 w 66"/>
                <a:gd name="T25" fmla="*/ 8 h 28"/>
                <a:gd name="T26" fmla="*/ 20 w 66"/>
                <a:gd name="T27" fmla="*/ 12 h 28"/>
                <a:gd name="T28" fmla="*/ 20 w 66"/>
                <a:gd name="T29" fmla="*/ 8 h 28"/>
                <a:gd name="T30" fmla="*/ 8 w 66"/>
                <a:gd name="T31" fmla="*/ 4 h 28"/>
                <a:gd name="T32" fmla="*/ 2 w 66"/>
                <a:gd name="T33" fmla="*/ 10 h 28"/>
                <a:gd name="T34" fmla="*/ 0 w 66"/>
                <a:gd name="T35" fmla="*/ 22 h 28"/>
                <a:gd name="T36" fmla="*/ 18 w 66"/>
                <a:gd name="T37" fmla="*/ 22 h 28"/>
                <a:gd name="T38" fmla="*/ 18 w 66"/>
                <a:gd name="T39" fmla="*/ 2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6" h="28">
                  <a:moveTo>
                    <a:pt x="18" y="20"/>
                  </a:moveTo>
                  <a:lnTo>
                    <a:pt x="22" y="28"/>
                  </a:lnTo>
                  <a:lnTo>
                    <a:pt x="50" y="20"/>
                  </a:lnTo>
                  <a:lnTo>
                    <a:pt x="52" y="22"/>
                  </a:lnTo>
                  <a:lnTo>
                    <a:pt x="66" y="18"/>
                  </a:lnTo>
                  <a:lnTo>
                    <a:pt x="58" y="4"/>
                  </a:lnTo>
                  <a:lnTo>
                    <a:pt x="54" y="10"/>
                  </a:lnTo>
                  <a:lnTo>
                    <a:pt x="52" y="6"/>
                  </a:lnTo>
                  <a:lnTo>
                    <a:pt x="46" y="8"/>
                  </a:lnTo>
                  <a:lnTo>
                    <a:pt x="40" y="0"/>
                  </a:lnTo>
                  <a:lnTo>
                    <a:pt x="36" y="10"/>
                  </a:lnTo>
                  <a:lnTo>
                    <a:pt x="34" y="10"/>
                  </a:lnTo>
                  <a:lnTo>
                    <a:pt x="22" y="8"/>
                  </a:lnTo>
                  <a:lnTo>
                    <a:pt x="20" y="12"/>
                  </a:lnTo>
                  <a:lnTo>
                    <a:pt x="20" y="8"/>
                  </a:lnTo>
                  <a:lnTo>
                    <a:pt x="8" y="4"/>
                  </a:lnTo>
                  <a:lnTo>
                    <a:pt x="2" y="10"/>
                  </a:lnTo>
                  <a:lnTo>
                    <a:pt x="0" y="22"/>
                  </a:lnTo>
                  <a:lnTo>
                    <a:pt x="18" y="22"/>
                  </a:lnTo>
                  <a:lnTo>
                    <a:pt x="18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16" name="Freeform 116"/>
            <p:cNvSpPr/>
            <p:nvPr userDrawn="1"/>
          </p:nvSpPr>
          <p:spPr bwMode="black">
            <a:xfrm>
              <a:off x="7386638" y="3384550"/>
              <a:ext cx="101600" cy="31750"/>
            </a:xfrm>
            <a:custGeom>
              <a:avLst/>
              <a:gdLst>
                <a:gd name="T0" fmla="*/ 54 w 64"/>
                <a:gd name="T1" fmla="*/ 14 h 20"/>
                <a:gd name="T2" fmla="*/ 64 w 64"/>
                <a:gd name="T3" fmla="*/ 6 h 20"/>
                <a:gd name="T4" fmla="*/ 60 w 64"/>
                <a:gd name="T5" fmla="*/ 0 h 20"/>
                <a:gd name="T6" fmla="*/ 56 w 64"/>
                <a:gd name="T7" fmla="*/ 0 h 20"/>
                <a:gd name="T8" fmla="*/ 56 w 64"/>
                <a:gd name="T9" fmla="*/ 4 h 20"/>
                <a:gd name="T10" fmla="*/ 50 w 64"/>
                <a:gd name="T11" fmla="*/ 8 h 20"/>
                <a:gd name="T12" fmla="*/ 44 w 64"/>
                <a:gd name="T13" fmla="*/ 6 h 20"/>
                <a:gd name="T14" fmla="*/ 32 w 64"/>
                <a:gd name="T15" fmla="*/ 8 h 20"/>
                <a:gd name="T16" fmla="*/ 16 w 64"/>
                <a:gd name="T17" fmla="*/ 0 h 20"/>
                <a:gd name="T18" fmla="*/ 0 w 64"/>
                <a:gd name="T19" fmla="*/ 6 h 20"/>
                <a:gd name="T20" fmla="*/ 0 w 64"/>
                <a:gd name="T21" fmla="*/ 16 h 20"/>
                <a:gd name="T22" fmla="*/ 26 w 64"/>
                <a:gd name="T23" fmla="*/ 20 h 20"/>
                <a:gd name="T24" fmla="*/ 54 w 64"/>
                <a:gd name="T25" fmla="*/ 1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4" h="20">
                  <a:moveTo>
                    <a:pt x="54" y="14"/>
                  </a:moveTo>
                  <a:lnTo>
                    <a:pt x="64" y="6"/>
                  </a:lnTo>
                  <a:lnTo>
                    <a:pt x="60" y="0"/>
                  </a:lnTo>
                  <a:lnTo>
                    <a:pt x="56" y="0"/>
                  </a:lnTo>
                  <a:lnTo>
                    <a:pt x="56" y="4"/>
                  </a:lnTo>
                  <a:lnTo>
                    <a:pt x="50" y="8"/>
                  </a:lnTo>
                  <a:lnTo>
                    <a:pt x="44" y="6"/>
                  </a:lnTo>
                  <a:lnTo>
                    <a:pt x="32" y="8"/>
                  </a:lnTo>
                  <a:lnTo>
                    <a:pt x="16" y="0"/>
                  </a:lnTo>
                  <a:lnTo>
                    <a:pt x="0" y="6"/>
                  </a:lnTo>
                  <a:lnTo>
                    <a:pt x="0" y="16"/>
                  </a:lnTo>
                  <a:lnTo>
                    <a:pt x="26" y="20"/>
                  </a:lnTo>
                  <a:lnTo>
                    <a:pt x="54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17" name="Freeform 117"/>
            <p:cNvSpPr/>
            <p:nvPr userDrawn="1"/>
          </p:nvSpPr>
          <p:spPr bwMode="black">
            <a:xfrm>
              <a:off x="7494588" y="3390900"/>
              <a:ext cx="117475" cy="66675"/>
            </a:xfrm>
            <a:custGeom>
              <a:avLst/>
              <a:gdLst>
                <a:gd name="T0" fmla="*/ 26 w 74"/>
                <a:gd name="T1" fmla="*/ 36 h 42"/>
                <a:gd name="T2" fmla="*/ 34 w 74"/>
                <a:gd name="T3" fmla="*/ 24 h 42"/>
                <a:gd name="T4" fmla="*/ 72 w 74"/>
                <a:gd name="T5" fmla="*/ 10 h 42"/>
                <a:gd name="T6" fmla="*/ 74 w 74"/>
                <a:gd name="T7" fmla="*/ 0 h 42"/>
                <a:gd name="T8" fmla="*/ 32 w 74"/>
                <a:gd name="T9" fmla="*/ 6 h 42"/>
                <a:gd name="T10" fmla="*/ 24 w 74"/>
                <a:gd name="T11" fmla="*/ 14 h 42"/>
                <a:gd name="T12" fmla="*/ 6 w 74"/>
                <a:gd name="T13" fmla="*/ 22 h 42"/>
                <a:gd name="T14" fmla="*/ 0 w 74"/>
                <a:gd name="T15" fmla="*/ 42 h 42"/>
                <a:gd name="T16" fmla="*/ 10 w 74"/>
                <a:gd name="T17" fmla="*/ 42 h 42"/>
                <a:gd name="T18" fmla="*/ 26 w 74"/>
                <a:gd name="T19" fmla="*/ 3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" h="42">
                  <a:moveTo>
                    <a:pt x="26" y="36"/>
                  </a:moveTo>
                  <a:lnTo>
                    <a:pt x="34" y="24"/>
                  </a:lnTo>
                  <a:lnTo>
                    <a:pt x="72" y="10"/>
                  </a:lnTo>
                  <a:lnTo>
                    <a:pt x="74" y="0"/>
                  </a:lnTo>
                  <a:lnTo>
                    <a:pt x="32" y="6"/>
                  </a:lnTo>
                  <a:lnTo>
                    <a:pt x="24" y="14"/>
                  </a:lnTo>
                  <a:lnTo>
                    <a:pt x="6" y="22"/>
                  </a:lnTo>
                  <a:lnTo>
                    <a:pt x="0" y="42"/>
                  </a:lnTo>
                  <a:lnTo>
                    <a:pt x="10" y="42"/>
                  </a:lnTo>
                  <a:lnTo>
                    <a:pt x="26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18" name="Freeform 118"/>
            <p:cNvSpPr/>
            <p:nvPr userDrawn="1"/>
          </p:nvSpPr>
          <p:spPr bwMode="black">
            <a:xfrm>
              <a:off x="7567613" y="3365500"/>
              <a:ext cx="38100" cy="25400"/>
            </a:xfrm>
            <a:custGeom>
              <a:avLst/>
              <a:gdLst>
                <a:gd name="T0" fmla="*/ 24 w 24"/>
                <a:gd name="T1" fmla="*/ 6 h 16"/>
                <a:gd name="T2" fmla="*/ 16 w 24"/>
                <a:gd name="T3" fmla="*/ 0 h 16"/>
                <a:gd name="T4" fmla="*/ 0 w 24"/>
                <a:gd name="T5" fmla="*/ 4 h 16"/>
                <a:gd name="T6" fmla="*/ 0 w 24"/>
                <a:gd name="T7" fmla="*/ 16 h 16"/>
                <a:gd name="T8" fmla="*/ 14 w 24"/>
                <a:gd name="T9" fmla="*/ 12 h 16"/>
                <a:gd name="T10" fmla="*/ 24 w 24"/>
                <a:gd name="T11" fmla="*/ 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16">
                  <a:moveTo>
                    <a:pt x="24" y="6"/>
                  </a:moveTo>
                  <a:lnTo>
                    <a:pt x="16" y="0"/>
                  </a:lnTo>
                  <a:lnTo>
                    <a:pt x="0" y="4"/>
                  </a:lnTo>
                  <a:lnTo>
                    <a:pt x="0" y="16"/>
                  </a:lnTo>
                  <a:lnTo>
                    <a:pt x="14" y="12"/>
                  </a:lnTo>
                  <a:lnTo>
                    <a:pt x="24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19" name="Freeform 119"/>
            <p:cNvSpPr/>
            <p:nvPr userDrawn="1"/>
          </p:nvSpPr>
          <p:spPr bwMode="black">
            <a:xfrm>
              <a:off x="7723188" y="3352800"/>
              <a:ext cx="22225" cy="38100"/>
            </a:xfrm>
            <a:custGeom>
              <a:avLst/>
              <a:gdLst>
                <a:gd name="T0" fmla="*/ 0 w 14"/>
                <a:gd name="T1" fmla="*/ 16 h 24"/>
                <a:gd name="T2" fmla="*/ 6 w 14"/>
                <a:gd name="T3" fmla="*/ 24 h 24"/>
                <a:gd name="T4" fmla="*/ 14 w 14"/>
                <a:gd name="T5" fmla="*/ 12 h 24"/>
                <a:gd name="T6" fmla="*/ 14 w 14"/>
                <a:gd name="T7" fmla="*/ 2 h 24"/>
                <a:gd name="T8" fmla="*/ 8 w 14"/>
                <a:gd name="T9" fmla="*/ 0 h 24"/>
                <a:gd name="T10" fmla="*/ 0 w 14"/>
                <a:gd name="T11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24">
                  <a:moveTo>
                    <a:pt x="0" y="16"/>
                  </a:moveTo>
                  <a:lnTo>
                    <a:pt x="6" y="24"/>
                  </a:lnTo>
                  <a:lnTo>
                    <a:pt x="14" y="12"/>
                  </a:lnTo>
                  <a:lnTo>
                    <a:pt x="14" y="2"/>
                  </a:lnTo>
                  <a:lnTo>
                    <a:pt x="8" y="0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20" name="Freeform 120"/>
            <p:cNvSpPr/>
            <p:nvPr userDrawn="1"/>
          </p:nvSpPr>
          <p:spPr bwMode="black">
            <a:xfrm>
              <a:off x="7805738" y="3298825"/>
              <a:ext cx="28575" cy="60325"/>
            </a:xfrm>
            <a:custGeom>
              <a:avLst/>
              <a:gdLst>
                <a:gd name="T0" fmla="*/ 10 w 18"/>
                <a:gd name="T1" fmla="*/ 38 h 38"/>
                <a:gd name="T2" fmla="*/ 14 w 18"/>
                <a:gd name="T3" fmla="*/ 30 h 38"/>
                <a:gd name="T4" fmla="*/ 18 w 18"/>
                <a:gd name="T5" fmla="*/ 34 h 38"/>
                <a:gd name="T6" fmla="*/ 18 w 18"/>
                <a:gd name="T7" fmla="*/ 26 h 38"/>
                <a:gd name="T8" fmla="*/ 18 w 18"/>
                <a:gd name="T9" fmla="*/ 26 h 38"/>
                <a:gd name="T10" fmla="*/ 18 w 18"/>
                <a:gd name="T11" fmla="*/ 6 h 38"/>
                <a:gd name="T12" fmla="*/ 12 w 18"/>
                <a:gd name="T13" fmla="*/ 0 h 38"/>
                <a:gd name="T14" fmla="*/ 6 w 18"/>
                <a:gd name="T15" fmla="*/ 12 h 38"/>
                <a:gd name="T16" fmla="*/ 6 w 18"/>
                <a:gd name="T17" fmla="*/ 12 h 38"/>
                <a:gd name="T18" fmla="*/ 6 w 18"/>
                <a:gd name="T19" fmla="*/ 16 h 38"/>
                <a:gd name="T20" fmla="*/ 2 w 18"/>
                <a:gd name="T21" fmla="*/ 14 h 38"/>
                <a:gd name="T22" fmla="*/ 4 w 18"/>
                <a:gd name="T23" fmla="*/ 24 h 38"/>
                <a:gd name="T24" fmla="*/ 0 w 18"/>
                <a:gd name="T25" fmla="*/ 22 h 38"/>
                <a:gd name="T26" fmla="*/ 10 w 18"/>
                <a:gd name="T27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8" h="38">
                  <a:moveTo>
                    <a:pt x="10" y="38"/>
                  </a:moveTo>
                  <a:lnTo>
                    <a:pt x="14" y="30"/>
                  </a:lnTo>
                  <a:lnTo>
                    <a:pt x="18" y="34"/>
                  </a:lnTo>
                  <a:lnTo>
                    <a:pt x="18" y="26"/>
                  </a:lnTo>
                  <a:lnTo>
                    <a:pt x="18" y="26"/>
                  </a:lnTo>
                  <a:lnTo>
                    <a:pt x="18" y="6"/>
                  </a:lnTo>
                  <a:lnTo>
                    <a:pt x="12" y="0"/>
                  </a:lnTo>
                  <a:lnTo>
                    <a:pt x="6" y="12"/>
                  </a:lnTo>
                  <a:lnTo>
                    <a:pt x="6" y="12"/>
                  </a:lnTo>
                  <a:lnTo>
                    <a:pt x="6" y="16"/>
                  </a:lnTo>
                  <a:lnTo>
                    <a:pt x="2" y="14"/>
                  </a:lnTo>
                  <a:lnTo>
                    <a:pt x="4" y="24"/>
                  </a:lnTo>
                  <a:lnTo>
                    <a:pt x="0" y="22"/>
                  </a:lnTo>
                  <a:lnTo>
                    <a:pt x="10" y="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21" name="Freeform 121"/>
            <p:cNvSpPr/>
            <p:nvPr userDrawn="1"/>
          </p:nvSpPr>
          <p:spPr bwMode="black">
            <a:xfrm>
              <a:off x="7777163" y="3298825"/>
              <a:ext cx="19050" cy="22225"/>
            </a:xfrm>
            <a:custGeom>
              <a:avLst/>
              <a:gdLst>
                <a:gd name="T0" fmla="*/ 6 w 12"/>
                <a:gd name="T1" fmla="*/ 14 h 14"/>
                <a:gd name="T2" fmla="*/ 12 w 12"/>
                <a:gd name="T3" fmla="*/ 0 h 14"/>
                <a:gd name="T4" fmla="*/ 2 w 12"/>
                <a:gd name="T5" fmla="*/ 2 h 14"/>
                <a:gd name="T6" fmla="*/ 0 w 12"/>
                <a:gd name="T7" fmla="*/ 12 h 14"/>
                <a:gd name="T8" fmla="*/ 6 w 12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4">
                  <a:moveTo>
                    <a:pt x="6" y="14"/>
                  </a:moveTo>
                  <a:lnTo>
                    <a:pt x="12" y="0"/>
                  </a:lnTo>
                  <a:lnTo>
                    <a:pt x="2" y="2"/>
                  </a:lnTo>
                  <a:lnTo>
                    <a:pt x="0" y="12"/>
                  </a:lnTo>
                  <a:lnTo>
                    <a:pt x="6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22" name="Freeform 122"/>
            <p:cNvSpPr/>
            <p:nvPr userDrawn="1"/>
          </p:nvSpPr>
          <p:spPr bwMode="black">
            <a:xfrm>
              <a:off x="7678738" y="3190875"/>
              <a:ext cx="28575" cy="22225"/>
            </a:xfrm>
            <a:custGeom>
              <a:avLst/>
              <a:gdLst>
                <a:gd name="T0" fmla="*/ 8 w 18"/>
                <a:gd name="T1" fmla="*/ 14 h 14"/>
                <a:gd name="T2" fmla="*/ 18 w 18"/>
                <a:gd name="T3" fmla="*/ 10 h 14"/>
                <a:gd name="T4" fmla="*/ 16 w 18"/>
                <a:gd name="T5" fmla="*/ 0 h 14"/>
                <a:gd name="T6" fmla="*/ 0 w 18"/>
                <a:gd name="T7" fmla="*/ 4 h 14"/>
                <a:gd name="T8" fmla="*/ 8 w 18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4">
                  <a:moveTo>
                    <a:pt x="8" y="14"/>
                  </a:moveTo>
                  <a:lnTo>
                    <a:pt x="18" y="10"/>
                  </a:lnTo>
                  <a:lnTo>
                    <a:pt x="16" y="0"/>
                  </a:lnTo>
                  <a:lnTo>
                    <a:pt x="0" y="4"/>
                  </a:lnTo>
                  <a:lnTo>
                    <a:pt x="8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23" name="Freeform 123"/>
            <p:cNvSpPr/>
            <p:nvPr userDrawn="1"/>
          </p:nvSpPr>
          <p:spPr bwMode="black">
            <a:xfrm>
              <a:off x="7697788" y="3143250"/>
              <a:ext cx="41275" cy="19050"/>
            </a:xfrm>
            <a:custGeom>
              <a:avLst/>
              <a:gdLst>
                <a:gd name="T0" fmla="*/ 12 w 26"/>
                <a:gd name="T1" fmla="*/ 12 h 12"/>
                <a:gd name="T2" fmla="*/ 26 w 26"/>
                <a:gd name="T3" fmla="*/ 8 h 12"/>
                <a:gd name="T4" fmla="*/ 10 w 26"/>
                <a:gd name="T5" fmla="*/ 0 h 12"/>
                <a:gd name="T6" fmla="*/ 0 w 26"/>
                <a:gd name="T7" fmla="*/ 4 h 12"/>
                <a:gd name="T8" fmla="*/ 12 w 26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2">
                  <a:moveTo>
                    <a:pt x="12" y="12"/>
                  </a:moveTo>
                  <a:lnTo>
                    <a:pt x="26" y="8"/>
                  </a:lnTo>
                  <a:lnTo>
                    <a:pt x="10" y="0"/>
                  </a:lnTo>
                  <a:lnTo>
                    <a:pt x="0" y="4"/>
                  </a:lnTo>
                  <a:lnTo>
                    <a:pt x="12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24" name="Freeform 124"/>
            <p:cNvSpPr/>
            <p:nvPr userDrawn="1"/>
          </p:nvSpPr>
          <p:spPr bwMode="black">
            <a:xfrm>
              <a:off x="7843838" y="3165475"/>
              <a:ext cx="44450" cy="22225"/>
            </a:xfrm>
            <a:custGeom>
              <a:avLst/>
              <a:gdLst>
                <a:gd name="T0" fmla="*/ 28 w 28"/>
                <a:gd name="T1" fmla="*/ 10 h 14"/>
                <a:gd name="T2" fmla="*/ 16 w 28"/>
                <a:gd name="T3" fmla="*/ 0 h 14"/>
                <a:gd name="T4" fmla="*/ 0 w 28"/>
                <a:gd name="T5" fmla="*/ 0 h 14"/>
                <a:gd name="T6" fmla="*/ 18 w 28"/>
                <a:gd name="T7" fmla="*/ 14 h 14"/>
                <a:gd name="T8" fmla="*/ 28 w 28"/>
                <a:gd name="T9" fmla="*/ 1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14">
                  <a:moveTo>
                    <a:pt x="28" y="10"/>
                  </a:moveTo>
                  <a:lnTo>
                    <a:pt x="16" y="0"/>
                  </a:lnTo>
                  <a:lnTo>
                    <a:pt x="0" y="0"/>
                  </a:lnTo>
                  <a:lnTo>
                    <a:pt x="18" y="14"/>
                  </a:lnTo>
                  <a:lnTo>
                    <a:pt x="28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25" name="Freeform 125"/>
            <p:cNvSpPr>
              <a:spLocks noEditPoints="1"/>
            </p:cNvSpPr>
            <p:nvPr userDrawn="1"/>
          </p:nvSpPr>
          <p:spPr bwMode="black">
            <a:xfrm>
              <a:off x="7624763" y="3225800"/>
              <a:ext cx="95250" cy="44450"/>
            </a:xfrm>
            <a:custGeom>
              <a:avLst/>
              <a:gdLst>
                <a:gd name="T0" fmla="*/ 12 w 60"/>
                <a:gd name="T1" fmla="*/ 16 h 28"/>
                <a:gd name="T2" fmla="*/ 14 w 60"/>
                <a:gd name="T3" fmla="*/ 18 h 28"/>
                <a:gd name="T4" fmla="*/ 22 w 60"/>
                <a:gd name="T5" fmla="*/ 14 h 28"/>
                <a:gd name="T6" fmla="*/ 28 w 60"/>
                <a:gd name="T7" fmla="*/ 16 h 28"/>
                <a:gd name="T8" fmla="*/ 36 w 60"/>
                <a:gd name="T9" fmla="*/ 16 h 28"/>
                <a:gd name="T10" fmla="*/ 58 w 60"/>
                <a:gd name="T11" fmla="*/ 26 h 28"/>
                <a:gd name="T12" fmla="*/ 60 w 60"/>
                <a:gd name="T13" fmla="*/ 18 h 28"/>
                <a:gd name="T14" fmla="*/ 54 w 60"/>
                <a:gd name="T15" fmla="*/ 4 h 28"/>
                <a:gd name="T16" fmla="*/ 34 w 60"/>
                <a:gd name="T17" fmla="*/ 0 h 28"/>
                <a:gd name="T18" fmla="*/ 8 w 60"/>
                <a:gd name="T19" fmla="*/ 0 h 28"/>
                <a:gd name="T20" fmla="*/ 0 w 60"/>
                <a:gd name="T21" fmla="*/ 10 h 28"/>
                <a:gd name="T22" fmla="*/ 2 w 60"/>
                <a:gd name="T23" fmla="*/ 22 h 28"/>
                <a:gd name="T24" fmla="*/ 4 w 60"/>
                <a:gd name="T25" fmla="*/ 20 h 28"/>
                <a:gd name="T26" fmla="*/ 4 w 60"/>
                <a:gd name="T27" fmla="*/ 28 h 28"/>
                <a:gd name="T28" fmla="*/ 12 w 60"/>
                <a:gd name="T29" fmla="*/ 16 h 28"/>
                <a:gd name="T30" fmla="*/ 8 w 60"/>
                <a:gd name="T31" fmla="*/ 14 h 28"/>
                <a:gd name="T32" fmla="*/ 8 w 60"/>
                <a:gd name="T33" fmla="*/ 14 h 28"/>
                <a:gd name="T34" fmla="*/ 8 w 60"/>
                <a:gd name="T35" fmla="*/ 14 h 28"/>
                <a:gd name="T36" fmla="*/ 8 w 60"/>
                <a:gd name="T37" fmla="*/ 1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0" h="28">
                  <a:moveTo>
                    <a:pt x="12" y="16"/>
                  </a:moveTo>
                  <a:lnTo>
                    <a:pt x="14" y="18"/>
                  </a:lnTo>
                  <a:lnTo>
                    <a:pt x="22" y="14"/>
                  </a:lnTo>
                  <a:lnTo>
                    <a:pt x="28" y="16"/>
                  </a:lnTo>
                  <a:lnTo>
                    <a:pt x="36" y="16"/>
                  </a:lnTo>
                  <a:lnTo>
                    <a:pt x="58" y="26"/>
                  </a:lnTo>
                  <a:lnTo>
                    <a:pt x="60" y="18"/>
                  </a:lnTo>
                  <a:lnTo>
                    <a:pt x="54" y="4"/>
                  </a:lnTo>
                  <a:lnTo>
                    <a:pt x="34" y="0"/>
                  </a:lnTo>
                  <a:lnTo>
                    <a:pt x="8" y="0"/>
                  </a:lnTo>
                  <a:lnTo>
                    <a:pt x="0" y="10"/>
                  </a:lnTo>
                  <a:lnTo>
                    <a:pt x="2" y="22"/>
                  </a:lnTo>
                  <a:lnTo>
                    <a:pt x="4" y="20"/>
                  </a:lnTo>
                  <a:lnTo>
                    <a:pt x="4" y="28"/>
                  </a:lnTo>
                  <a:lnTo>
                    <a:pt x="12" y="16"/>
                  </a:lnTo>
                  <a:close/>
                  <a:moveTo>
                    <a:pt x="8" y="14"/>
                  </a:moveTo>
                  <a:lnTo>
                    <a:pt x="8" y="14"/>
                  </a:lnTo>
                  <a:lnTo>
                    <a:pt x="8" y="14"/>
                  </a:lnTo>
                  <a:lnTo>
                    <a:pt x="8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26" name="Freeform 126"/>
            <p:cNvSpPr>
              <a:spLocks noEditPoints="1"/>
            </p:cNvSpPr>
            <p:nvPr userDrawn="1"/>
          </p:nvSpPr>
          <p:spPr bwMode="black">
            <a:xfrm>
              <a:off x="6651625" y="2974975"/>
              <a:ext cx="617538" cy="441325"/>
            </a:xfrm>
            <a:custGeom>
              <a:avLst/>
              <a:gdLst>
                <a:gd name="T0" fmla="*/ 365 w 389"/>
                <a:gd name="T1" fmla="*/ 266 h 278"/>
                <a:gd name="T2" fmla="*/ 379 w 389"/>
                <a:gd name="T3" fmla="*/ 278 h 278"/>
                <a:gd name="T4" fmla="*/ 383 w 389"/>
                <a:gd name="T5" fmla="*/ 256 h 278"/>
                <a:gd name="T6" fmla="*/ 365 w 389"/>
                <a:gd name="T7" fmla="*/ 252 h 278"/>
                <a:gd name="T8" fmla="*/ 335 w 389"/>
                <a:gd name="T9" fmla="*/ 244 h 278"/>
                <a:gd name="T10" fmla="*/ 359 w 389"/>
                <a:gd name="T11" fmla="*/ 242 h 278"/>
                <a:gd name="T12" fmla="*/ 329 w 389"/>
                <a:gd name="T13" fmla="*/ 234 h 278"/>
                <a:gd name="T14" fmla="*/ 307 w 389"/>
                <a:gd name="T15" fmla="*/ 228 h 278"/>
                <a:gd name="T16" fmla="*/ 297 w 389"/>
                <a:gd name="T17" fmla="*/ 224 h 278"/>
                <a:gd name="T18" fmla="*/ 291 w 389"/>
                <a:gd name="T19" fmla="*/ 228 h 278"/>
                <a:gd name="T20" fmla="*/ 261 w 389"/>
                <a:gd name="T21" fmla="*/ 232 h 278"/>
                <a:gd name="T22" fmla="*/ 235 w 389"/>
                <a:gd name="T23" fmla="*/ 220 h 278"/>
                <a:gd name="T24" fmla="*/ 221 w 389"/>
                <a:gd name="T25" fmla="*/ 218 h 278"/>
                <a:gd name="T26" fmla="*/ 205 w 389"/>
                <a:gd name="T27" fmla="*/ 218 h 278"/>
                <a:gd name="T28" fmla="*/ 209 w 389"/>
                <a:gd name="T29" fmla="*/ 162 h 278"/>
                <a:gd name="T30" fmla="*/ 221 w 389"/>
                <a:gd name="T31" fmla="*/ 152 h 278"/>
                <a:gd name="T32" fmla="*/ 205 w 389"/>
                <a:gd name="T33" fmla="*/ 130 h 278"/>
                <a:gd name="T34" fmla="*/ 194 w 389"/>
                <a:gd name="T35" fmla="*/ 134 h 278"/>
                <a:gd name="T36" fmla="*/ 182 w 389"/>
                <a:gd name="T37" fmla="*/ 140 h 278"/>
                <a:gd name="T38" fmla="*/ 162 w 389"/>
                <a:gd name="T39" fmla="*/ 120 h 278"/>
                <a:gd name="T40" fmla="*/ 166 w 389"/>
                <a:gd name="T41" fmla="*/ 110 h 278"/>
                <a:gd name="T42" fmla="*/ 168 w 389"/>
                <a:gd name="T43" fmla="*/ 108 h 278"/>
                <a:gd name="T44" fmla="*/ 158 w 389"/>
                <a:gd name="T45" fmla="*/ 94 h 278"/>
                <a:gd name="T46" fmla="*/ 154 w 389"/>
                <a:gd name="T47" fmla="*/ 86 h 278"/>
                <a:gd name="T48" fmla="*/ 142 w 389"/>
                <a:gd name="T49" fmla="*/ 76 h 278"/>
                <a:gd name="T50" fmla="*/ 132 w 389"/>
                <a:gd name="T51" fmla="*/ 78 h 278"/>
                <a:gd name="T52" fmla="*/ 130 w 389"/>
                <a:gd name="T53" fmla="*/ 66 h 278"/>
                <a:gd name="T54" fmla="*/ 114 w 389"/>
                <a:gd name="T55" fmla="*/ 62 h 278"/>
                <a:gd name="T56" fmla="*/ 108 w 389"/>
                <a:gd name="T57" fmla="*/ 64 h 278"/>
                <a:gd name="T58" fmla="*/ 64 w 389"/>
                <a:gd name="T59" fmla="*/ 28 h 278"/>
                <a:gd name="T60" fmla="*/ 26 w 389"/>
                <a:gd name="T61" fmla="*/ 6 h 278"/>
                <a:gd name="T62" fmla="*/ 0 w 389"/>
                <a:gd name="T63" fmla="*/ 0 h 278"/>
                <a:gd name="T64" fmla="*/ 8 w 389"/>
                <a:gd name="T65" fmla="*/ 20 h 278"/>
                <a:gd name="T66" fmla="*/ 38 w 389"/>
                <a:gd name="T67" fmla="*/ 44 h 278"/>
                <a:gd name="T68" fmla="*/ 50 w 389"/>
                <a:gd name="T69" fmla="*/ 66 h 278"/>
                <a:gd name="T70" fmla="*/ 68 w 389"/>
                <a:gd name="T71" fmla="*/ 76 h 278"/>
                <a:gd name="T72" fmla="*/ 88 w 389"/>
                <a:gd name="T73" fmla="*/ 108 h 278"/>
                <a:gd name="T74" fmla="*/ 110 w 389"/>
                <a:gd name="T75" fmla="*/ 152 h 278"/>
                <a:gd name="T76" fmla="*/ 140 w 389"/>
                <a:gd name="T77" fmla="*/ 186 h 278"/>
                <a:gd name="T78" fmla="*/ 184 w 389"/>
                <a:gd name="T79" fmla="*/ 222 h 278"/>
                <a:gd name="T80" fmla="*/ 190 w 389"/>
                <a:gd name="T81" fmla="*/ 218 h 278"/>
                <a:gd name="T82" fmla="*/ 203 w 389"/>
                <a:gd name="T83" fmla="*/ 220 h 278"/>
                <a:gd name="T84" fmla="*/ 188 w 389"/>
                <a:gd name="T85" fmla="*/ 228 h 278"/>
                <a:gd name="T86" fmla="*/ 211 w 389"/>
                <a:gd name="T87" fmla="*/ 240 h 278"/>
                <a:gd name="T88" fmla="*/ 223 w 389"/>
                <a:gd name="T89" fmla="*/ 250 h 278"/>
                <a:gd name="T90" fmla="*/ 257 w 389"/>
                <a:gd name="T91" fmla="*/ 254 h 278"/>
                <a:gd name="T92" fmla="*/ 295 w 389"/>
                <a:gd name="T93" fmla="*/ 264 h 278"/>
                <a:gd name="T94" fmla="*/ 319 w 389"/>
                <a:gd name="T95" fmla="*/ 266 h 278"/>
                <a:gd name="T96" fmla="*/ 339 w 389"/>
                <a:gd name="T97" fmla="*/ 266 h 278"/>
                <a:gd name="T98" fmla="*/ 367 w 389"/>
                <a:gd name="T99" fmla="*/ 272 h 278"/>
                <a:gd name="T100" fmla="*/ 201 w 389"/>
                <a:gd name="T101" fmla="*/ 150 h 278"/>
                <a:gd name="T102" fmla="*/ 199 w 389"/>
                <a:gd name="T103" fmla="*/ 150 h 278"/>
                <a:gd name="T104" fmla="*/ 188 w 389"/>
                <a:gd name="T105" fmla="*/ 146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89" h="278">
                  <a:moveTo>
                    <a:pt x="367" y="272"/>
                  </a:moveTo>
                  <a:lnTo>
                    <a:pt x="365" y="266"/>
                  </a:lnTo>
                  <a:lnTo>
                    <a:pt x="371" y="266"/>
                  </a:lnTo>
                  <a:lnTo>
                    <a:pt x="379" y="278"/>
                  </a:lnTo>
                  <a:lnTo>
                    <a:pt x="389" y="262"/>
                  </a:lnTo>
                  <a:lnTo>
                    <a:pt x="383" y="256"/>
                  </a:lnTo>
                  <a:lnTo>
                    <a:pt x="365" y="256"/>
                  </a:lnTo>
                  <a:lnTo>
                    <a:pt x="365" y="252"/>
                  </a:lnTo>
                  <a:lnTo>
                    <a:pt x="337" y="248"/>
                  </a:lnTo>
                  <a:lnTo>
                    <a:pt x="335" y="244"/>
                  </a:lnTo>
                  <a:lnTo>
                    <a:pt x="345" y="244"/>
                  </a:lnTo>
                  <a:lnTo>
                    <a:pt x="359" y="242"/>
                  </a:lnTo>
                  <a:lnTo>
                    <a:pt x="355" y="234"/>
                  </a:lnTo>
                  <a:lnTo>
                    <a:pt x="329" y="234"/>
                  </a:lnTo>
                  <a:lnTo>
                    <a:pt x="329" y="234"/>
                  </a:lnTo>
                  <a:lnTo>
                    <a:pt x="307" y="228"/>
                  </a:lnTo>
                  <a:lnTo>
                    <a:pt x="303" y="230"/>
                  </a:lnTo>
                  <a:lnTo>
                    <a:pt x="297" y="224"/>
                  </a:lnTo>
                  <a:lnTo>
                    <a:pt x="295" y="224"/>
                  </a:lnTo>
                  <a:lnTo>
                    <a:pt x="291" y="228"/>
                  </a:lnTo>
                  <a:lnTo>
                    <a:pt x="285" y="234"/>
                  </a:lnTo>
                  <a:lnTo>
                    <a:pt x="261" y="232"/>
                  </a:lnTo>
                  <a:lnTo>
                    <a:pt x="249" y="222"/>
                  </a:lnTo>
                  <a:lnTo>
                    <a:pt x="235" y="220"/>
                  </a:lnTo>
                  <a:lnTo>
                    <a:pt x="233" y="214"/>
                  </a:lnTo>
                  <a:lnTo>
                    <a:pt x="221" y="218"/>
                  </a:lnTo>
                  <a:lnTo>
                    <a:pt x="209" y="216"/>
                  </a:lnTo>
                  <a:lnTo>
                    <a:pt x="205" y="218"/>
                  </a:lnTo>
                  <a:lnTo>
                    <a:pt x="209" y="162"/>
                  </a:lnTo>
                  <a:lnTo>
                    <a:pt x="209" y="162"/>
                  </a:lnTo>
                  <a:lnTo>
                    <a:pt x="221" y="168"/>
                  </a:lnTo>
                  <a:lnTo>
                    <a:pt x="221" y="152"/>
                  </a:lnTo>
                  <a:lnTo>
                    <a:pt x="213" y="150"/>
                  </a:lnTo>
                  <a:lnTo>
                    <a:pt x="205" y="130"/>
                  </a:lnTo>
                  <a:lnTo>
                    <a:pt x="199" y="136"/>
                  </a:lnTo>
                  <a:lnTo>
                    <a:pt x="194" y="134"/>
                  </a:lnTo>
                  <a:lnTo>
                    <a:pt x="188" y="144"/>
                  </a:lnTo>
                  <a:lnTo>
                    <a:pt x="182" y="140"/>
                  </a:lnTo>
                  <a:lnTo>
                    <a:pt x="178" y="126"/>
                  </a:lnTo>
                  <a:lnTo>
                    <a:pt x="162" y="120"/>
                  </a:lnTo>
                  <a:lnTo>
                    <a:pt x="162" y="120"/>
                  </a:lnTo>
                  <a:lnTo>
                    <a:pt x="166" y="110"/>
                  </a:lnTo>
                  <a:lnTo>
                    <a:pt x="164" y="110"/>
                  </a:lnTo>
                  <a:lnTo>
                    <a:pt x="168" y="108"/>
                  </a:lnTo>
                  <a:lnTo>
                    <a:pt x="164" y="100"/>
                  </a:lnTo>
                  <a:lnTo>
                    <a:pt x="158" y="94"/>
                  </a:lnTo>
                  <a:lnTo>
                    <a:pt x="154" y="98"/>
                  </a:lnTo>
                  <a:lnTo>
                    <a:pt x="154" y="86"/>
                  </a:lnTo>
                  <a:lnTo>
                    <a:pt x="144" y="86"/>
                  </a:lnTo>
                  <a:lnTo>
                    <a:pt x="142" y="76"/>
                  </a:lnTo>
                  <a:lnTo>
                    <a:pt x="132" y="74"/>
                  </a:lnTo>
                  <a:lnTo>
                    <a:pt x="132" y="78"/>
                  </a:lnTo>
                  <a:lnTo>
                    <a:pt x="128" y="76"/>
                  </a:lnTo>
                  <a:lnTo>
                    <a:pt x="130" y="66"/>
                  </a:lnTo>
                  <a:lnTo>
                    <a:pt x="118" y="66"/>
                  </a:lnTo>
                  <a:lnTo>
                    <a:pt x="114" y="62"/>
                  </a:lnTo>
                  <a:lnTo>
                    <a:pt x="110" y="66"/>
                  </a:lnTo>
                  <a:lnTo>
                    <a:pt x="108" y="64"/>
                  </a:lnTo>
                  <a:lnTo>
                    <a:pt x="84" y="42"/>
                  </a:lnTo>
                  <a:lnTo>
                    <a:pt x="64" y="28"/>
                  </a:lnTo>
                  <a:lnTo>
                    <a:pt x="50" y="8"/>
                  </a:lnTo>
                  <a:lnTo>
                    <a:pt x="26" y="6"/>
                  </a:lnTo>
                  <a:lnTo>
                    <a:pt x="14" y="0"/>
                  </a:lnTo>
                  <a:lnTo>
                    <a:pt x="0" y="0"/>
                  </a:lnTo>
                  <a:lnTo>
                    <a:pt x="2" y="4"/>
                  </a:lnTo>
                  <a:lnTo>
                    <a:pt x="8" y="20"/>
                  </a:lnTo>
                  <a:lnTo>
                    <a:pt x="30" y="40"/>
                  </a:lnTo>
                  <a:lnTo>
                    <a:pt x="38" y="44"/>
                  </a:lnTo>
                  <a:lnTo>
                    <a:pt x="46" y="54"/>
                  </a:lnTo>
                  <a:lnTo>
                    <a:pt x="50" y="66"/>
                  </a:lnTo>
                  <a:lnTo>
                    <a:pt x="64" y="72"/>
                  </a:lnTo>
                  <a:lnTo>
                    <a:pt x="68" y="76"/>
                  </a:lnTo>
                  <a:lnTo>
                    <a:pt x="78" y="104"/>
                  </a:lnTo>
                  <a:lnTo>
                    <a:pt x="88" y="108"/>
                  </a:lnTo>
                  <a:lnTo>
                    <a:pt x="96" y="120"/>
                  </a:lnTo>
                  <a:lnTo>
                    <a:pt x="110" y="152"/>
                  </a:lnTo>
                  <a:lnTo>
                    <a:pt x="134" y="176"/>
                  </a:lnTo>
                  <a:lnTo>
                    <a:pt x="140" y="186"/>
                  </a:lnTo>
                  <a:lnTo>
                    <a:pt x="164" y="202"/>
                  </a:lnTo>
                  <a:lnTo>
                    <a:pt x="184" y="222"/>
                  </a:lnTo>
                  <a:lnTo>
                    <a:pt x="184" y="214"/>
                  </a:lnTo>
                  <a:lnTo>
                    <a:pt x="190" y="218"/>
                  </a:lnTo>
                  <a:lnTo>
                    <a:pt x="194" y="214"/>
                  </a:lnTo>
                  <a:lnTo>
                    <a:pt x="203" y="220"/>
                  </a:lnTo>
                  <a:lnTo>
                    <a:pt x="197" y="228"/>
                  </a:lnTo>
                  <a:lnTo>
                    <a:pt x="188" y="228"/>
                  </a:lnTo>
                  <a:lnTo>
                    <a:pt x="192" y="236"/>
                  </a:lnTo>
                  <a:lnTo>
                    <a:pt x="211" y="240"/>
                  </a:lnTo>
                  <a:lnTo>
                    <a:pt x="209" y="242"/>
                  </a:lnTo>
                  <a:lnTo>
                    <a:pt x="223" y="250"/>
                  </a:lnTo>
                  <a:lnTo>
                    <a:pt x="251" y="256"/>
                  </a:lnTo>
                  <a:lnTo>
                    <a:pt x="257" y="254"/>
                  </a:lnTo>
                  <a:lnTo>
                    <a:pt x="273" y="254"/>
                  </a:lnTo>
                  <a:lnTo>
                    <a:pt x="295" y="264"/>
                  </a:lnTo>
                  <a:lnTo>
                    <a:pt x="311" y="266"/>
                  </a:lnTo>
                  <a:lnTo>
                    <a:pt x="319" y="266"/>
                  </a:lnTo>
                  <a:lnTo>
                    <a:pt x="331" y="268"/>
                  </a:lnTo>
                  <a:lnTo>
                    <a:pt x="339" y="266"/>
                  </a:lnTo>
                  <a:lnTo>
                    <a:pt x="369" y="276"/>
                  </a:lnTo>
                  <a:lnTo>
                    <a:pt x="367" y="272"/>
                  </a:lnTo>
                  <a:close/>
                  <a:moveTo>
                    <a:pt x="188" y="146"/>
                  </a:moveTo>
                  <a:lnTo>
                    <a:pt x="201" y="150"/>
                  </a:lnTo>
                  <a:lnTo>
                    <a:pt x="203" y="154"/>
                  </a:lnTo>
                  <a:lnTo>
                    <a:pt x="199" y="150"/>
                  </a:lnTo>
                  <a:lnTo>
                    <a:pt x="188" y="150"/>
                  </a:lnTo>
                  <a:lnTo>
                    <a:pt x="188" y="1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27" name="Freeform 127"/>
            <p:cNvSpPr/>
            <p:nvPr userDrawn="1"/>
          </p:nvSpPr>
          <p:spPr bwMode="black">
            <a:xfrm>
              <a:off x="7021513" y="3216275"/>
              <a:ext cx="28575" cy="25400"/>
            </a:xfrm>
            <a:custGeom>
              <a:avLst/>
              <a:gdLst>
                <a:gd name="T0" fmla="*/ 18 w 18"/>
                <a:gd name="T1" fmla="*/ 6 h 16"/>
                <a:gd name="T2" fmla="*/ 4 w 18"/>
                <a:gd name="T3" fmla="*/ 0 h 16"/>
                <a:gd name="T4" fmla="*/ 0 w 18"/>
                <a:gd name="T5" fmla="*/ 14 h 16"/>
                <a:gd name="T6" fmla="*/ 14 w 18"/>
                <a:gd name="T7" fmla="*/ 16 h 16"/>
                <a:gd name="T8" fmla="*/ 18 w 18"/>
                <a:gd name="T9" fmla="*/ 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6">
                  <a:moveTo>
                    <a:pt x="18" y="6"/>
                  </a:moveTo>
                  <a:lnTo>
                    <a:pt x="4" y="0"/>
                  </a:lnTo>
                  <a:lnTo>
                    <a:pt x="0" y="14"/>
                  </a:lnTo>
                  <a:lnTo>
                    <a:pt x="14" y="16"/>
                  </a:lnTo>
                  <a:lnTo>
                    <a:pt x="18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28" name="Freeform 128"/>
            <p:cNvSpPr/>
            <p:nvPr userDrawn="1"/>
          </p:nvSpPr>
          <p:spPr bwMode="black">
            <a:xfrm>
              <a:off x="6924675" y="3146425"/>
              <a:ext cx="15875" cy="19050"/>
            </a:xfrm>
            <a:custGeom>
              <a:avLst/>
              <a:gdLst>
                <a:gd name="T0" fmla="*/ 8 w 10"/>
                <a:gd name="T1" fmla="*/ 0 h 12"/>
                <a:gd name="T2" fmla="*/ 0 w 10"/>
                <a:gd name="T3" fmla="*/ 10 h 12"/>
                <a:gd name="T4" fmla="*/ 4 w 10"/>
                <a:gd name="T5" fmla="*/ 12 h 12"/>
                <a:gd name="T6" fmla="*/ 10 w 10"/>
                <a:gd name="T7" fmla="*/ 12 h 12"/>
                <a:gd name="T8" fmla="*/ 8 w 10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2">
                  <a:moveTo>
                    <a:pt x="8" y="0"/>
                  </a:moveTo>
                  <a:lnTo>
                    <a:pt x="0" y="10"/>
                  </a:lnTo>
                  <a:lnTo>
                    <a:pt x="4" y="12"/>
                  </a:lnTo>
                  <a:lnTo>
                    <a:pt x="10" y="12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29" name="Freeform 129"/>
            <p:cNvSpPr/>
            <p:nvPr userDrawn="1"/>
          </p:nvSpPr>
          <p:spPr bwMode="black">
            <a:xfrm>
              <a:off x="7707313" y="1784350"/>
              <a:ext cx="361950" cy="295275"/>
            </a:xfrm>
            <a:custGeom>
              <a:avLst/>
              <a:gdLst>
                <a:gd name="T0" fmla="*/ 128 w 228"/>
                <a:gd name="T1" fmla="*/ 96 h 186"/>
                <a:gd name="T2" fmla="*/ 116 w 228"/>
                <a:gd name="T3" fmla="*/ 112 h 186"/>
                <a:gd name="T4" fmla="*/ 106 w 228"/>
                <a:gd name="T5" fmla="*/ 124 h 186"/>
                <a:gd name="T6" fmla="*/ 96 w 228"/>
                <a:gd name="T7" fmla="*/ 132 h 186"/>
                <a:gd name="T8" fmla="*/ 76 w 228"/>
                <a:gd name="T9" fmla="*/ 132 h 186"/>
                <a:gd name="T10" fmla="*/ 54 w 228"/>
                <a:gd name="T11" fmla="*/ 132 h 186"/>
                <a:gd name="T12" fmla="*/ 38 w 228"/>
                <a:gd name="T13" fmla="*/ 138 h 186"/>
                <a:gd name="T14" fmla="*/ 26 w 228"/>
                <a:gd name="T15" fmla="*/ 148 h 186"/>
                <a:gd name="T16" fmla="*/ 14 w 228"/>
                <a:gd name="T17" fmla="*/ 160 h 186"/>
                <a:gd name="T18" fmla="*/ 0 w 228"/>
                <a:gd name="T19" fmla="*/ 168 h 186"/>
                <a:gd name="T20" fmla="*/ 6 w 228"/>
                <a:gd name="T21" fmla="*/ 168 h 186"/>
                <a:gd name="T22" fmla="*/ 16 w 228"/>
                <a:gd name="T23" fmla="*/ 172 h 186"/>
                <a:gd name="T24" fmla="*/ 36 w 228"/>
                <a:gd name="T25" fmla="*/ 168 h 186"/>
                <a:gd name="T26" fmla="*/ 52 w 228"/>
                <a:gd name="T27" fmla="*/ 162 h 186"/>
                <a:gd name="T28" fmla="*/ 68 w 228"/>
                <a:gd name="T29" fmla="*/ 160 h 186"/>
                <a:gd name="T30" fmla="*/ 74 w 228"/>
                <a:gd name="T31" fmla="*/ 154 h 186"/>
                <a:gd name="T32" fmla="*/ 92 w 228"/>
                <a:gd name="T33" fmla="*/ 160 h 186"/>
                <a:gd name="T34" fmla="*/ 90 w 228"/>
                <a:gd name="T35" fmla="*/ 170 h 186"/>
                <a:gd name="T36" fmla="*/ 90 w 228"/>
                <a:gd name="T37" fmla="*/ 176 h 186"/>
                <a:gd name="T38" fmla="*/ 102 w 228"/>
                <a:gd name="T39" fmla="*/ 186 h 186"/>
                <a:gd name="T40" fmla="*/ 120 w 228"/>
                <a:gd name="T41" fmla="*/ 166 h 186"/>
                <a:gd name="T42" fmla="*/ 130 w 228"/>
                <a:gd name="T43" fmla="*/ 166 h 186"/>
                <a:gd name="T44" fmla="*/ 120 w 228"/>
                <a:gd name="T45" fmla="*/ 152 h 186"/>
                <a:gd name="T46" fmla="*/ 122 w 228"/>
                <a:gd name="T47" fmla="*/ 150 h 186"/>
                <a:gd name="T48" fmla="*/ 142 w 228"/>
                <a:gd name="T49" fmla="*/ 162 h 186"/>
                <a:gd name="T50" fmla="*/ 156 w 228"/>
                <a:gd name="T51" fmla="*/ 154 h 186"/>
                <a:gd name="T52" fmla="*/ 162 w 228"/>
                <a:gd name="T53" fmla="*/ 154 h 186"/>
                <a:gd name="T54" fmla="*/ 166 w 228"/>
                <a:gd name="T55" fmla="*/ 158 h 186"/>
                <a:gd name="T56" fmla="*/ 182 w 228"/>
                <a:gd name="T57" fmla="*/ 144 h 186"/>
                <a:gd name="T58" fmla="*/ 182 w 228"/>
                <a:gd name="T59" fmla="*/ 154 h 186"/>
                <a:gd name="T60" fmla="*/ 204 w 228"/>
                <a:gd name="T61" fmla="*/ 136 h 186"/>
                <a:gd name="T62" fmla="*/ 200 w 228"/>
                <a:gd name="T63" fmla="*/ 122 h 186"/>
                <a:gd name="T64" fmla="*/ 208 w 228"/>
                <a:gd name="T65" fmla="*/ 102 h 186"/>
                <a:gd name="T66" fmla="*/ 206 w 228"/>
                <a:gd name="T67" fmla="*/ 88 h 186"/>
                <a:gd name="T68" fmla="*/ 212 w 228"/>
                <a:gd name="T69" fmla="*/ 74 h 186"/>
                <a:gd name="T70" fmla="*/ 218 w 228"/>
                <a:gd name="T71" fmla="*/ 72 h 186"/>
                <a:gd name="T72" fmla="*/ 218 w 228"/>
                <a:gd name="T73" fmla="*/ 68 h 186"/>
                <a:gd name="T74" fmla="*/ 228 w 228"/>
                <a:gd name="T75" fmla="*/ 46 h 186"/>
                <a:gd name="T76" fmla="*/ 218 w 228"/>
                <a:gd name="T77" fmla="*/ 22 h 186"/>
                <a:gd name="T78" fmla="*/ 216 w 228"/>
                <a:gd name="T79" fmla="*/ 6 h 186"/>
                <a:gd name="T80" fmla="*/ 202 w 228"/>
                <a:gd name="T81" fmla="*/ 0 h 186"/>
                <a:gd name="T82" fmla="*/ 204 w 228"/>
                <a:gd name="T83" fmla="*/ 8 h 186"/>
                <a:gd name="T84" fmla="*/ 200 w 228"/>
                <a:gd name="T85" fmla="*/ 6 h 186"/>
                <a:gd name="T86" fmla="*/ 188 w 228"/>
                <a:gd name="T87" fmla="*/ 18 h 186"/>
                <a:gd name="T88" fmla="*/ 182 w 228"/>
                <a:gd name="T89" fmla="*/ 34 h 186"/>
                <a:gd name="T90" fmla="*/ 184 w 228"/>
                <a:gd name="T91" fmla="*/ 42 h 186"/>
                <a:gd name="T92" fmla="*/ 182 w 228"/>
                <a:gd name="T93" fmla="*/ 58 h 186"/>
                <a:gd name="T94" fmla="*/ 174 w 228"/>
                <a:gd name="T95" fmla="*/ 72 h 186"/>
                <a:gd name="T96" fmla="*/ 164 w 228"/>
                <a:gd name="T97" fmla="*/ 86 h 186"/>
                <a:gd name="T98" fmla="*/ 152 w 228"/>
                <a:gd name="T99" fmla="*/ 94 h 186"/>
                <a:gd name="T100" fmla="*/ 154 w 228"/>
                <a:gd name="T101" fmla="*/ 82 h 186"/>
                <a:gd name="T102" fmla="*/ 150 w 228"/>
                <a:gd name="T103" fmla="*/ 80 h 186"/>
                <a:gd name="T104" fmla="*/ 144 w 228"/>
                <a:gd name="T105" fmla="*/ 94 h 186"/>
                <a:gd name="T106" fmla="*/ 150 w 228"/>
                <a:gd name="T107" fmla="*/ 94 h 186"/>
                <a:gd name="T108" fmla="*/ 148 w 228"/>
                <a:gd name="T109" fmla="*/ 96 h 186"/>
                <a:gd name="T110" fmla="*/ 130 w 228"/>
                <a:gd name="T111" fmla="*/ 104 h 186"/>
                <a:gd name="T112" fmla="*/ 130 w 228"/>
                <a:gd name="T113" fmla="*/ 104 h 186"/>
                <a:gd name="T114" fmla="*/ 132 w 228"/>
                <a:gd name="T115" fmla="*/ 98 h 186"/>
                <a:gd name="T116" fmla="*/ 128 w 228"/>
                <a:gd name="T117" fmla="*/ 96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28" h="186">
                  <a:moveTo>
                    <a:pt x="128" y="96"/>
                  </a:moveTo>
                  <a:lnTo>
                    <a:pt x="116" y="112"/>
                  </a:lnTo>
                  <a:lnTo>
                    <a:pt x="106" y="124"/>
                  </a:lnTo>
                  <a:lnTo>
                    <a:pt x="96" y="132"/>
                  </a:lnTo>
                  <a:lnTo>
                    <a:pt x="76" y="132"/>
                  </a:lnTo>
                  <a:lnTo>
                    <a:pt x="54" y="132"/>
                  </a:lnTo>
                  <a:lnTo>
                    <a:pt x="38" y="138"/>
                  </a:lnTo>
                  <a:lnTo>
                    <a:pt x="26" y="148"/>
                  </a:lnTo>
                  <a:lnTo>
                    <a:pt x="14" y="160"/>
                  </a:lnTo>
                  <a:lnTo>
                    <a:pt x="0" y="168"/>
                  </a:lnTo>
                  <a:lnTo>
                    <a:pt x="6" y="168"/>
                  </a:lnTo>
                  <a:lnTo>
                    <a:pt x="16" y="172"/>
                  </a:lnTo>
                  <a:lnTo>
                    <a:pt x="36" y="168"/>
                  </a:lnTo>
                  <a:lnTo>
                    <a:pt x="52" y="162"/>
                  </a:lnTo>
                  <a:lnTo>
                    <a:pt x="68" y="160"/>
                  </a:lnTo>
                  <a:lnTo>
                    <a:pt x="74" y="154"/>
                  </a:lnTo>
                  <a:lnTo>
                    <a:pt x="92" y="160"/>
                  </a:lnTo>
                  <a:lnTo>
                    <a:pt x="90" y="170"/>
                  </a:lnTo>
                  <a:lnTo>
                    <a:pt x="90" y="176"/>
                  </a:lnTo>
                  <a:lnTo>
                    <a:pt x="102" y="186"/>
                  </a:lnTo>
                  <a:lnTo>
                    <a:pt x="120" y="166"/>
                  </a:lnTo>
                  <a:lnTo>
                    <a:pt x="130" y="166"/>
                  </a:lnTo>
                  <a:lnTo>
                    <a:pt x="120" y="152"/>
                  </a:lnTo>
                  <a:lnTo>
                    <a:pt x="122" y="150"/>
                  </a:lnTo>
                  <a:lnTo>
                    <a:pt x="142" y="162"/>
                  </a:lnTo>
                  <a:lnTo>
                    <a:pt x="156" y="154"/>
                  </a:lnTo>
                  <a:lnTo>
                    <a:pt x="162" y="154"/>
                  </a:lnTo>
                  <a:lnTo>
                    <a:pt x="166" y="158"/>
                  </a:lnTo>
                  <a:lnTo>
                    <a:pt x="182" y="144"/>
                  </a:lnTo>
                  <a:lnTo>
                    <a:pt x="182" y="154"/>
                  </a:lnTo>
                  <a:lnTo>
                    <a:pt x="204" y="136"/>
                  </a:lnTo>
                  <a:lnTo>
                    <a:pt x="200" y="122"/>
                  </a:lnTo>
                  <a:lnTo>
                    <a:pt x="208" y="102"/>
                  </a:lnTo>
                  <a:lnTo>
                    <a:pt x="206" y="88"/>
                  </a:lnTo>
                  <a:lnTo>
                    <a:pt x="212" y="74"/>
                  </a:lnTo>
                  <a:lnTo>
                    <a:pt x="218" y="72"/>
                  </a:lnTo>
                  <a:lnTo>
                    <a:pt x="218" y="68"/>
                  </a:lnTo>
                  <a:lnTo>
                    <a:pt x="228" y="46"/>
                  </a:lnTo>
                  <a:lnTo>
                    <a:pt x="218" y="22"/>
                  </a:lnTo>
                  <a:lnTo>
                    <a:pt x="216" y="6"/>
                  </a:lnTo>
                  <a:lnTo>
                    <a:pt x="202" y="0"/>
                  </a:lnTo>
                  <a:lnTo>
                    <a:pt x="204" y="8"/>
                  </a:lnTo>
                  <a:lnTo>
                    <a:pt x="200" y="6"/>
                  </a:lnTo>
                  <a:lnTo>
                    <a:pt x="188" y="18"/>
                  </a:lnTo>
                  <a:lnTo>
                    <a:pt x="182" y="34"/>
                  </a:lnTo>
                  <a:lnTo>
                    <a:pt x="184" y="42"/>
                  </a:lnTo>
                  <a:lnTo>
                    <a:pt x="182" y="58"/>
                  </a:lnTo>
                  <a:lnTo>
                    <a:pt x="174" y="72"/>
                  </a:lnTo>
                  <a:lnTo>
                    <a:pt x="164" y="86"/>
                  </a:lnTo>
                  <a:lnTo>
                    <a:pt x="152" y="94"/>
                  </a:lnTo>
                  <a:lnTo>
                    <a:pt x="154" y="82"/>
                  </a:lnTo>
                  <a:lnTo>
                    <a:pt x="150" y="80"/>
                  </a:lnTo>
                  <a:lnTo>
                    <a:pt x="144" y="94"/>
                  </a:lnTo>
                  <a:lnTo>
                    <a:pt x="150" y="94"/>
                  </a:lnTo>
                  <a:lnTo>
                    <a:pt x="148" y="96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32" y="98"/>
                  </a:lnTo>
                  <a:lnTo>
                    <a:pt x="128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30" name="Freeform 130"/>
            <p:cNvSpPr/>
            <p:nvPr userDrawn="1"/>
          </p:nvSpPr>
          <p:spPr bwMode="black">
            <a:xfrm>
              <a:off x="2065338" y="0"/>
              <a:ext cx="1001713" cy="965200"/>
            </a:xfrm>
            <a:custGeom>
              <a:avLst/>
              <a:gdLst>
                <a:gd name="T0" fmla="*/ 0 w 631"/>
                <a:gd name="T1" fmla="*/ 0 h 608"/>
                <a:gd name="T2" fmla="*/ 14 w 631"/>
                <a:gd name="T3" fmla="*/ 40 h 608"/>
                <a:gd name="T4" fmla="*/ 20 w 631"/>
                <a:gd name="T5" fmla="*/ 74 h 608"/>
                <a:gd name="T6" fmla="*/ 30 w 631"/>
                <a:gd name="T7" fmla="*/ 106 h 608"/>
                <a:gd name="T8" fmla="*/ 38 w 631"/>
                <a:gd name="T9" fmla="*/ 142 h 608"/>
                <a:gd name="T10" fmla="*/ 66 w 631"/>
                <a:gd name="T11" fmla="*/ 132 h 608"/>
                <a:gd name="T12" fmla="*/ 86 w 631"/>
                <a:gd name="T13" fmla="*/ 162 h 608"/>
                <a:gd name="T14" fmla="*/ 92 w 631"/>
                <a:gd name="T15" fmla="*/ 190 h 608"/>
                <a:gd name="T16" fmla="*/ 56 w 631"/>
                <a:gd name="T17" fmla="*/ 174 h 608"/>
                <a:gd name="T18" fmla="*/ 54 w 631"/>
                <a:gd name="T19" fmla="*/ 188 h 608"/>
                <a:gd name="T20" fmla="*/ 80 w 631"/>
                <a:gd name="T21" fmla="*/ 202 h 608"/>
                <a:gd name="T22" fmla="*/ 110 w 631"/>
                <a:gd name="T23" fmla="*/ 212 h 608"/>
                <a:gd name="T24" fmla="*/ 96 w 631"/>
                <a:gd name="T25" fmla="*/ 248 h 608"/>
                <a:gd name="T26" fmla="*/ 74 w 631"/>
                <a:gd name="T27" fmla="*/ 272 h 608"/>
                <a:gd name="T28" fmla="*/ 66 w 631"/>
                <a:gd name="T29" fmla="*/ 286 h 608"/>
                <a:gd name="T30" fmla="*/ 52 w 631"/>
                <a:gd name="T31" fmla="*/ 322 h 608"/>
                <a:gd name="T32" fmla="*/ 60 w 631"/>
                <a:gd name="T33" fmla="*/ 342 h 608"/>
                <a:gd name="T34" fmla="*/ 62 w 631"/>
                <a:gd name="T35" fmla="*/ 378 h 608"/>
                <a:gd name="T36" fmla="*/ 78 w 631"/>
                <a:gd name="T37" fmla="*/ 410 h 608"/>
                <a:gd name="T38" fmla="*/ 92 w 631"/>
                <a:gd name="T39" fmla="*/ 436 h 608"/>
                <a:gd name="T40" fmla="*/ 94 w 631"/>
                <a:gd name="T41" fmla="*/ 458 h 608"/>
                <a:gd name="T42" fmla="*/ 106 w 631"/>
                <a:gd name="T43" fmla="*/ 500 h 608"/>
                <a:gd name="T44" fmla="*/ 128 w 631"/>
                <a:gd name="T45" fmla="*/ 538 h 608"/>
                <a:gd name="T46" fmla="*/ 146 w 631"/>
                <a:gd name="T47" fmla="*/ 562 h 608"/>
                <a:gd name="T48" fmla="*/ 166 w 631"/>
                <a:gd name="T49" fmla="*/ 570 h 608"/>
                <a:gd name="T50" fmla="*/ 187 w 631"/>
                <a:gd name="T51" fmla="*/ 578 h 608"/>
                <a:gd name="T52" fmla="*/ 207 w 631"/>
                <a:gd name="T53" fmla="*/ 608 h 608"/>
                <a:gd name="T54" fmla="*/ 225 w 631"/>
                <a:gd name="T55" fmla="*/ 606 h 608"/>
                <a:gd name="T56" fmla="*/ 237 w 631"/>
                <a:gd name="T57" fmla="*/ 572 h 608"/>
                <a:gd name="T58" fmla="*/ 245 w 631"/>
                <a:gd name="T59" fmla="*/ 532 h 608"/>
                <a:gd name="T60" fmla="*/ 255 w 631"/>
                <a:gd name="T61" fmla="*/ 492 h 608"/>
                <a:gd name="T62" fmla="*/ 277 w 631"/>
                <a:gd name="T63" fmla="*/ 462 h 608"/>
                <a:gd name="T64" fmla="*/ 271 w 631"/>
                <a:gd name="T65" fmla="*/ 430 h 608"/>
                <a:gd name="T66" fmla="*/ 281 w 631"/>
                <a:gd name="T67" fmla="*/ 404 h 608"/>
                <a:gd name="T68" fmla="*/ 315 w 631"/>
                <a:gd name="T69" fmla="*/ 382 h 608"/>
                <a:gd name="T70" fmla="*/ 329 w 631"/>
                <a:gd name="T71" fmla="*/ 378 h 608"/>
                <a:gd name="T72" fmla="*/ 351 w 631"/>
                <a:gd name="T73" fmla="*/ 372 h 608"/>
                <a:gd name="T74" fmla="*/ 383 w 631"/>
                <a:gd name="T75" fmla="*/ 356 h 608"/>
                <a:gd name="T76" fmla="*/ 403 w 631"/>
                <a:gd name="T77" fmla="*/ 312 h 608"/>
                <a:gd name="T78" fmla="*/ 429 w 631"/>
                <a:gd name="T79" fmla="*/ 284 h 608"/>
                <a:gd name="T80" fmla="*/ 457 w 631"/>
                <a:gd name="T81" fmla="*/ 278 h 608"/>
                <a:gd name="T82" fmla="*/ 487 w 631"/>
                <a:gd name="T83" fmla="*/ 268 h 608"/>
                <a:gd name="T84" fmla="*/ 519 w 631"/>
                <a:gd name="T85" fmla="*/ 260 h 608"/>
                <a:gd name="T86" fmla="*/ 545 w 631"/>
                <a:gd name="T87" fmla="*/ 230 h 608"/>
                <a:gd name="T88" fmla="*/ 575 w 631"/>
                <a:gd name="T89" fmla="*/ 212 h 608"/>
                <a:gd name="T90" fmla="*/ 575 w 631"/>
                <a:gd name="T91" fmla="*/ 196 h 608"/>
                <a:gd name="T92" fmla="*/ 545 w 631"/>
                <a:gd name="T93" fmla="*/ 194 h 608"/>
                <a:gd name="T94" fmla="*/ 523 w 631"/>
                <a:gd name="T95" fmla="*/ 174 h 608"/>
                <a:gd name="T96" fmla="*/ 529 w 631"/>
                <a:gd name="T97" fmla="*/ 140 h 608"/>
                <a:gd name="T98" fmla="*/ 549 w 631"/>
                <a:gd name="T99" fmla="*/ 148 h 608"/>
                <a:gd name="T100" fmla="*/ 569 w 631"/>
                <a:gd name="T101" fmla="*/ 180 h 608"/>
                <a:gd name="T102" fmla="*/ 601 w 631"/>
                <a:gd name="T103" fmla="*/ 172 h 608"/>
                <a:gd name="T104" fmla="*/ 591 w 631"/>
                <a:gd name="T105" fmla="*/ 134 h 608"/>
                <a:gd name="T106" fmla="*/ 567 w 631"/>
                <a:gd name="T107" fmla="*/ 104 h 608"/>
                <a:gd name="T108" fmla="*/ 541 w 631"/>
                <a:gd name="T109" fmla="*/ 78 h 608"/>
                <a:gd name="T110" fmla="*/ 549 w 631"/>
                <a:gd name="T111" fmla="*/ 66 h 608"/>
                <a:gd name="T112" fmla="*/ 567 w 631"/>
                <a:gd name="T113" fmla="*/ 96 h 608"/>
                <a:gd name="T114" fmla="*/ 591 w 631"/>
                <a:gd name="T115" fmla="*/ 80 h 608"/>
                <a:gd name="T116" fmla="*/ 569 w 631"/>
                <a:gd name="T117" fmla="*/ 54 h 608"/>
                <a:gd name="T118" fmla="*/ 567 w 631"/>
                <a:gd name="T119" fmla="*/ 40 h 608"/>
                <a:gd name="T120" fmla="*/ 595 w 631"/>
                <a:gd name="T121" fmla="*/ 50 h 608"/>
                <a:gd name="T122" fmla="*/ 617 w 631"/>
                <a:gd name="T123" fmla="*/ 28 h 608"/>
                <a:gd name="T124" fmla="*/ 627 w 631"/>
                <a:gd name="T125" fmla="*/ 10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31" h="608">
                  <a:moveTo>
                    <a:pt x="631" y="0"/>
                  </a:moveTo>
                  <a:lnTo>
                    <a:pt x="0" y="0"/>
                  </a:lnTo>
                  <a:lnTo>
                    <a:pt x="8" y="18"/>
                  </a:lnTo>
                  <a:lnTo>
                    <a:pt x="14" y="40"/>
                  </a:lnTo>
                  <a:lnTo>
                    <a:pt x="20" y="62"/>
                  </a:lnTo>
                  <a:lnTo>
                    <a:pt x="20" y="74"/>
                  </a:lnTo>
                  <a:lnTo>
                    <a:pt x="36" y="88"/>
                  </a:lnTo>
                  <a:lnTo>
                    <a:pt x="30" y="106"/>
                  </a:lnTo>
                  <a:lnTo>
                    <a:pt x="24" y="126"/>
                  </a:lnTo>
                  <a:lnTo>
                    <a:pt x="38" y="142"/>
                  </a:lnTo>
                  <a:lnTo>
                    <a:pt x="54" y="128"/>
                  </a:lnTo>
                  <a:lnTo>
                    <a:pt x="66" y="132"/>
                  </a:lnTo>
                  <a:lnTo>
                    <a:pt x="76" y="146"/>
                  </a:lnTo>
                  <a:lnTo>
                    <a:pt x="86" y="162"/>
                  </a:lnTo>
                  <a:lnTo>
                    <a:pt x="96" y="176"/>
                  </a:lnTo>
                  <a:lnTo>
                    <a:pt x="92" y="190"/>
                  </a:lnTo>
                  <a:lnTo>
                    <a:pt x="74" y="180"/>
                  </a:lnTo>
                  <a:lnTo>
                    <a:pt x="56" y="174"/>
                  </a:lnTo>
                  <a:lnTo>
                    <a:pt x="44" y="172"/>
                  </a:lnTo>
                  <a:lnTo>
                    <a:pt x="54" y="188"/>
                  </a:lnTo>
                  <a:lnTo>
                    <a:pt x="66" y="196"/>
                  </a:lnTo>
                  <a:lnTo>
                    <a:pt x="80" y="202"/>
                  </a:lnTo>
                  <a:lnTo>
                    <a:pt x="94" y="208"/>
                  </a:lnTo>
                  <a:lnTo>
                    <a:pt x="110" y="212"/>
                  </a:lnTo>
                  <a:lnTo>
                    <a:pt x="102" y="228"/>
                  </a:lnTo>
                  <a:lnTo>
                    <a:pt x="96" y="248"/>
                  </a:lnTo>
                  <a:lnTo>
                    <a:pt x="90" y="270"/>
                  </a:lnTo>
                  <a:lnTo>
                    <a:pt x="74" y="272"/>
                  </a:lnTo>
                  <a:lnTo>
                    <a:pt x="76" y="274"/>
                  </a:lnTo>
                  <a:lnTo>
                    <a:pt x="66" y="286"/>
                  </a:lnTo>
                  <a:lnTo>
                    <a:pt x="56" y="302"/>
                  </a:lnTo>
                  <a:lnTo>
                    <a:pt x="52" y="322"/>
                  </a:lnTo>
                  <a:lnTo>
                    <a:pt x="50" y="340"/>
                  </a:lnTo>
                  <a:lnTo>
                    <a:pt x="60" y="342"/>
                  </a:lnTo>
                  <a:lnTo>
                    <a:pt x="56" y="362"/>
                  </a:lnTo>
                  <a:lnTo>
                    <a:pt x="62" y="378"/>
                  </a:lnTo>
                  <a:lnTo>
                    <a:pt x="70" y="394"/>
                  </a:lnTo>
                  <a:lnTo>
                    <a:pt x="78" y="410"/>
                  </a:lnTo>
                  <a:lnTo>
                    <a:pt x="82" y="440"/>
                  </a:lnTo>
                  <a:lnTo>
                    <a:pt x="92" y="436"/>
                  </a:lnTo>
                  <a:lnTo>
                    <a:pt x="104" y="442"/>
                  </a:lnTo>
                  <a:lnTo>
                    <a:pt x="94" y="458"/>
                  </a:lnTo>
                  <a:lnTo>
                    <a:pt x="100" y="478"/>
                  </a:lnTo>
                  <a:lnTo>
                    <a:pt x="106" y="500"/>
                  </a:lnTo>
                  <a:lnTo>
                    <a:pt x="116" y="520"/>
                  </a:lnTo>
                  <a:lnTo>
                    <a:pt x="128" y="538"/>
                  </a:lnTo>
                  <a:lnTo>
                    <a:pt x="132" y="556"/>
                  </a:lnTo>
                  <a:lnTo>
                    <a:pt x="146" y="562"/>
                  </a:lnTo>
                  <a:lnTo>
                    <a:pt x="154" y="576"/>
                  </a:lnTo>
                  <a:lnTo>
                    <a:pt x="166" y="570"/>
                  </a:lnTo>
                  <a:lnTo>
                    <a:pt x="178" y="568"/>
                  </a:lnTo>
                  <a:lnTo>
                    <a:pt x="187" y="578"/>
                  </a:lnTo>
                  <a:lnTo>
                    <a:pt x="197" y="592"/>
                  </a:lnTo>
                  <a:lnTo>
                    <a:pt x="207" y="608"/>
                  </a:lnTo>
                  <a:lnTo>
                    <a:pt x="217" y="600"/>
                  </a:lnTo>
                  <a:lnTo>
                    <a:pt x="225" y="606"/>
                  </a:lnTo>
                  <a:lnTo>
                    <a:pt x="235" y="594"/>
                  </a:lnTo>
                  <a:lnTo>
                    <a:pt x="237" y="572"/>
                  </a:lnTo>
                  <a:lnTo>
                    <a:pt x="249" y="554"/>
                  </a:lnTo>
                  <a:lnTo>
                    <a:pt x="245" y="532"/>
                  </a:lnTo>
                  <a:lnTo>
                    <a:pt x="249" y="506"/>
                  </a:lnTo>
                  <a:lnTo>
                    <a:pt x="255" y="492"/>
                  </a:lnTo>
                  <a:lnTo>
                    <a:pt x="269" y="482"/>
                  </a:lnTo>
                  <a:lnTo>
                    <a:pt x="277" y="462"/>
                  </a:lnTo>
                  <a:lnTo>
                    <a:pt x="269" y="442"/>
                  </a:lnTo>
                  <a:lnTo>
                    <a:pt x="271" y="430"/>
                  </a:lnTo>
                  <a:lnTo>
                    <a:pt x="273" y="422"/>
                  </a:lnTo>
                  <a:lnTo>
                    <a:pt x="281" y="404"/>
                  </a:lnTo>
                  <a:lnTo>
                    <a:pt x="299" y="396"/>
                  </a:lnTo>
                  <a:lnTo>
                    <a:pt x="315" y="382"/>
                  </a:lnTo>
                  <a:lnTo>
                    <a:pt x="329" y="360"/>
                  </a:lnTo>
                  <a:lnTo>
                    <a:pt x="329" y="378"/>
                  </a:lnTo>
                  <a:lnTo>
                    <a:pt x="337" y="376"/>
                  </a:lnTo>
                  <a:lnTo>
                    <a:pt x="351" y="372"/>
                  </a:lnTo>
                  <a:lnTo>
                    <a:pt x="367" y="366"/>
                  </a:lnTo>
                  <a:lnTo>
                    <a:pt x="383" y="356"/>
                  </a:lnTo>
                  <a:lnTo>
                    <a:pt x="393" y="332"/>
                  </a:lnTo>
                  <a:lnTo>
                    <a:pt x="403" y="312"/>
                  </a:lnTo>
                  <a:lnTo>
                    <a:pt x="417" y="294"/>
                  </a:lnTo>
                  <a:lnTo>
                    <a:pt x="429" y="284"/>
                  </a:lnTo>
                  <a:lnTo>
                    <a:pt x="443" y="278"/>
                  </a:lnTo>
                  <a:lnTo>
                    <a:pt x="457" y="278"/>
                  </a:lnTo>
                  <a:lnTo>
                    <a:pt x="473" y="274"/>
                  </a:lnTo>
                  <a:lnTo>
                    <a:pt x="487" y="268"/>
                  </a:lnTo>
                  <a:lnTo>
                    <a:pt x="503" y="264"/>
                  </a:lnTo>
                  <a:lnTo>
                    <a:pt x="519" y="260"/>
                  </a:lnTo>
                  <a:lnTo>
                    <a:pt x="531" y="246"/>
                  </a:lnTo>
                  <a:lnTo>
                    <a:pt x="545" y="230"/>
                  </a:lnTo>
                  <a:lnTo>
                    <a:pt x="561" y="216"/>
                  </a:lnTo>
                  <a:lnTo>
                    <a:pt x="575" y="212"/>
                  </a:lnTo>
                  <a:lnTo>
                    <a:pt x="587" y="202"/>
                  </a:lnTo>
                  <a:lnTo>
                    <a:pt x="575" y="196"/>
                  </a:lnTo>
                  <a:lnTo>
                    <a:pt x="561" y="198"/>
                  </a:lnTo>
                  <a:lnTo>
                    <a:pt x="545" y="194"/>
                  </a:lnTo>
                  <a:lnTo>
                    <a:pt x="531" y="190"/>
                  </a:lnTo>
                  <a:lnTo>
                    <a:pt x="523" y="174"/>
                  </a:lnTo>
                  <a:lnTo>
                    <a:pt x="535" y="162"/>
                  </a:lnTo>
                  <a:lnTo>
                    <a:pt x="529" y="140"/>
                  </a:lnTo>
                  <a:lnTo>
                    <a:pt x="537" y="142"/>
                  </a:lnTo>
                  <a:lnTo>
                    <a:pt x="549" y="148"/>
                  </a:lnTo>
                  <a:lnTo>
                    <a:pt x="561" y="162"/>
                  </a:lnTo>
                  <a:lnTo>
                    <a:pt x="569" y="180"/>
                  </a:lnTo>
                  <a:lnTo>
                    <a:pt x="585" y="182"/>
                  </a:lnTo>
                  <a:lnTo>
                    <a:pt x="601" y="172"/>
                  </a:lnTo>
                  <a:lnTo>
                    <a:pt x="599" y="152"/>
                  </a:lnTo>
                  <a:lnTo>
                    <a:pt x="591" y="134"/>
                  </a:lnTo>
                  <a:lnTo>
                    <a:pt x="577" y="120"/>
                  </a:lnTo>
                  <a:lnTo>
                    <a:pt x="567" y="104"/>
                  </a:lnTo>
                  <a:lnTo>
                    <a:pt x="555" y="90"/>
                  </a:lnTo>
                  <a:lnTo>
                    <a:pt x="541" y="78"/>
                  </a:lnTo>
                  <a:lnTo>
                    <a:pt x="541" y="66"/>
                  </a:lnTo>
                  <a:lnTo>
                    <a:pt x="549" y="66"/>
                  </a:lnTo>
                  <a:lnTo>
                    <a:pt x="555" y="84"/>
                  </a:lnTo>
                  <a:lnTo>
                    <a:pt x="567" y="96"/>
                  </a:lnTo>
                  <a:lnTo>
                    <a:pt x="581" y="102"/>
                  </a:lnTo>
                  <a:lnTo>
                    <a:pt x="591" y="80"/>
                  </a:lnTo>
                  <a:lnTo>
                    <a:pt x="583" y="64"/>
                  </a:lnTo>
                  <a:lnTo>
                    <a:pt x="569" y="54"/>
                  </a:lnTo>
                  <a:lnTo>
                    <a:pt x="559" y="44"/>
                  </a:lnTo>
                  <a:lnTo>
                    <a:pt x="567" y="40"/>
                  </a:lnTo>
                  <a:lnTo>
                    <a:pt x="585" y="62"/>
                  </a:lnTo>
                  <a:lnTo>
                    <a:pt x="595" y="50"/>
                  </a:lnTo>
                  <a:lnTo>
                    <a:pt x="607" y="44"/>
                  </a:lnTo>
                  <a:lnTo>
                    <a:pt x="617" y="28"/>
                  </a:lnTo>
                  <a:lnTo>
                    <a:pt x="611" y="16"/>
                  </a:lnTo>
                  <a:lnTo>
                    <a:pt x="627" y="10"/>
                  </a:lnTo>
                  <a:lnTo>
                    <a:pt x="63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31" name="Freeform 131"/>
            <p:cNvSpPr>
              <a:spLocks noEditPoints="1"/>
            </p:cNvSpPr>
            <p:nvPr userDrawn="1"/>
          </p:nvSpPr>
          <p:spPr bwMode="black">
            <a:xfrm>
              <a:off x="1116013" y="0"/>
              <a:ext cx="873125" cy="790575"/>
            </a:xfrm>
            <a:custGeom>
              <a:avLst/>
              <a:gdLst>
                <a:gd name="T0" fmla="*/ 92 w 550"/>
                <a:gd name="T1" fmla="*/ 24 h 498"/>
                <a:gd name="T2" fmla="*/ 76 w 550"/>
                <a:gd name="T3" fmla="*/ 0 h 498"/>
                <a:gd name="T4" fmla="*/ 2 w 550"/>
                <a:gd name="T5" fmla="*/ 38 h 498"/>
                <a:gd name="T6" fmla="*/ 14 w 550"/>
                <a:gd name="T7" fmla="*/ 68 h 498"/>
                <a:gd name="T8" fmla="*/ 70 w 550"/>
                <a:gd name="T9" fmla="*/ 104 h 498"/>
                <a:gd name="T10" fmla="*/ 164 w 550"/>
                <a:gd name="T11" fmla="*/ 124 h 498"/>
                <a:gd name="T12" fmla="*/ 170 w 550"/>
                <a:gd name="T13" fmla="*/ 116 h 498"/>
                <a:gd name="T14" fmla="*/ 182 w 550"/>
                <a:gd name="T15" fmla="*/ 128 h 498"/>
                <a:gd name="T16" fmla="*/ 214 w 550"/>
                <a:gd name="T17" fmla="*/ 130 h 498"/>
                <a:gd name="T18" fmla="*/ 222 w 550"/>
                <a:gd name="T19" fmla="*/ 122 h 498"/>
                <a:gd name="T20" fmla="*/ 236 w 550"/>
                <a:gd name="T21" fmla="*/ 110 h 498"/>
                <a:gd name="T22" fmla="*/ 246 w 550"/>
                <a:gd name="T23" fmla="*/ 138 h 498"/>
                <a:gd name="T24" fmla="*/ 256 w 550"/>
                <a:gd name="T25" fmla="*/ 166 h 498"/>
                <a:gd name="T26" fmla="*/ 288 w 550"/>
                <a:gd name="T27" fmla="*/ 182 h 498"/>
                <a:gd name="T28" fmla="*/ 310 w 550"/>
                <a:gd name="T29" fmla="*/ 208 h 498"/>
                <a:gd name="T30" fmla="*/ 324 w 550"/>
                <a:gd name="T31" fmla="*/ 284 h 498"/>
                <a:gd name="T32" fmla="*/ 304 w 550"/>
                <a:gd name="T33" fmla="*/ 338 h 498"/>
                <a:gd name="T34" fmla="*/ 240 w 550"/>
                <a:gd name="T35" fmla="*/ 346 h 498"/>
                <a:gd name="T36" fmla="*/ 236 w 550"/>
                <a:gd name="T37" fmla="*/ 392 h 498"/>
                <a:gd name="T38" fmla="*/ 276 w 550"/>
                <a:gd name="T39" fmla="*/ 384 h 498"/>
                <a:gd name="T40" fmla="*/ 316 w 550"/>
                <a:gd name="T41" fmla="*/ 384 h 498"/>
                <a:gd name="T42" fmla="*/ 346 w 550"/>
                <a:gd name="T43" fmla="*/ 426 h 498"/>
                <a:gd name="T44" fmla="*/ 366 w 550"/>
                <a:gd name="T45" fmla="*/ 456 h 498"/>
                <a:gd name="T46" fmla="*/ 378 w 550"/>
                <a:gd name="T47" fmla="*/ 462 h 498"/>
                <a:gd name="T48" fmla="*/ 400 w 550"/>
                <a:gd name="T49" fmla="*/ 478 h 498"/>
                <a:gd name="T50" fmla="*/ 444 w 550"/>
                <a:gd name="T51" fmla="*/ 488 h 498"/>
                <a:gd name="T52" fmla="*/ 430 w 550"/>
                <a:gd name="T53" fmla="*/ 448 h 498"/>
                <a:gd name="T54" fmla="*/ 420 w 550"/>
                <a:gd name="T55" fmla="*/ 434 h 498"/>
                <a:gd name="T56" fmla="*/ 480 w 550"/>
                <a:gd name="T57" fmla="*/ 472 h 498"/>
                <a:gd name="T58" fmla="*/ 490 w 550"/>
                <a:gd name="T59" fmla="*/ 456 h 498"/>
                <a:gd name="T60" fmla="*/ 490 w 550"/>
                <a:gd name="T61" fmla="*/ 442 h 498"/>
                <a:gd name="T62" fmla="*/ 482 w 550"/>
                <a:gd name="T63" fmla="*/ 382 h 498"/>
                <a:gd name="T64" fmla="*/ 460 w 550"/>
                <a:gd name="T65" fmla="*/ 370 h 498"/>
                <a:gd name="T66" fmla="*/ 442 w 550"/>
                <a:gd name="T67" fmla="*/ 352 h 498"/>
                <a:gd name="T68" fmla="*/ 426 w 550"/>
                <a:gd name="T69" fmla="*/ 326 h 498"/>
                <a:gd name="T70" fmla="*/ 442 w 550"/>
                <a:gd name="T71" fmla="*/ 312 h 498"/>
                <a:gd name="T72" fmla="*/ 470 w 550"/>
                <a:gd name="T73" fmla="*/ 322 h 498"/>
                <a:gd name="T74" fmla="*/ 480 w 550"/>
                <a:gd name="T75" fmla="*/ 352 h 498"/>
                <a:gd name="T76" fmla="*/ 514 w 550"/>
                <a:gd name="T77" fmla="*/ 350 h 498"/>
                <a:gd name="T78" fmla="*/ 542 w 550"/>
                <a:gd name="T79" fmla="*/ 318 h 498"/>
                <a:gd name="T80" fmla="*/ 546 w 550"/>
                <a:gd name="T81" fmla="*/ 304 h 498"/>
                <a:gd name="T82" fmla="*/ 514 w 550"/>
                <a:gd name="T83" fmla="*/ 274 h 498"/>
                <a:gd name="T84" fmla="*/ 490 w 550"/>
                <a:gd name="T85" fmla="*/ 232 h 498"/>
                <a:gd name="T86" fmla="*/ 458 w 550"/>
                <a:gd name="T87" fmla="*/ 222 h 498"/>
                <a:gd name="T88" fmla="*/ 450 w 550"/>
                <a:gd name="T89" fmla="*/ 202 h 498"/>
                <a:gd name="T90" fmla="*/ 430 w 550"/>
                <a:gd name="T91" fmla="*/ 170 h 498"/>
                <a:gd name="T92" fmla="*/ 414 w 550"/>
                <a:gd name="T93" fmla="*/ 142 h 498"/>
                <a:gd name="T94" fmla="*/ 418 w 550"/>
                <a:gd name="T95" fmla="*/ 98 h 498"/>
                <a:gd name="T96" fmla="*/ 402 w 550"/>
                <a:gd name="T97" fmla="*/ 106 h 498"/>
                <a:gd name="T98" fmla="*/ 386 w 550"/>
                <a:gd name="T99" fmla="*/ 80 h 498"/>
                <a:gd name="T100" fmla="*/ 374 w 550"/>
                <a:gd name="T101" fmla="*/ 56 h 498"/>
                <a:gd name="T102" fmla="*/ 360 w 550"/>
                <a:gd name="T103" fmla="*/ 32 h 498"/>
                <a:gd name="T104" fmla="*/ 318 w 550"/>
                <a:gd name="T105" fmla="*/ 36 h 498"/>
                <a:gd name="T106" fmla="*/ 320 w 550"/>
                <a:gd name="T107" fmla="*/ 12 h 498"/>
                <a:gd name="T108" fmla="*/ 100 w 550"/>
                <a:gd name="T109" fmla="*/ 50 h 498"/>
                <a:gd name="T110" fmla="*/ 440 w 550"/>
                <a:gd name="T111" fmla="*/ 296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550" h="498">
                  <a:moveTo>
                    <a:pt x="304" y="0"/>
                  </a:moveTo>
                  <a:lnTo>
                    <a:pt x="82" y="0"/>
                  </a:lnTo>
                  <a:lnTo>
                    <a:pt x="78" y="2"/>
                  </a:lnTo>
                  <a:lnTo>
                    <a:pt x="92" y="24"/>
                  </a:lnTo>
                  <a:lnTo>
                    <a:pt x="102" y="26"/>
                  </a:lnTo>
                  <a:lnTo>
                    <a:pt x="102" y="42"/>
                  </a:lnTo>
                  <a:lnTo>
                    <a:pt x="78" y="8"/>
                  </a:lnTo>
                  <a:lnTo>
                    <a:pt x="76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6" y="16"/>
                  </a:lnTo>
                  <a:lnTo>
                    <a:pt x="2" y="38"/>
                  </a:lnTo>
                  <a:lnTo>
                    <a:pt x="46" y="58"/>
                  </a:lnTo>
                  <a:lnTo>
                    <a:pt x="12" y="56"/>
                  </a:lnTo>
                  <a:lnTo>
                    <a:pt x="16" y="62"/>
                  </a:lnTo>
                  <a:lnTo>
                    <a:pt x="14" y="68"/>
                  </a:lnTo>
                  <a:lnTo>
                    <a:pt x="40" y="102"/>
                  </a:lnTo>
                  <a:lnTo>
                    <a:pt x="62" y="104"/>
                  </a:lnTo>
                  <a:lnTo>
                    <a:pt x="68" y="98"/>
                  </a:lnTo>
                  <a:lnTo>
                    <a:pt x="70" y="104"/>
                  </a:lnTo>
                  <a:lnTo>
                    <a:pt x="82" y="120"/>
                  </a:lnTo>
                  <a:lnTo>
                    <a:pt x="134" y="120"/>
                  </a:lnTo>
                  <a:lnTo>
                    <a:pt x="158" y="132"/>
                  </a:lnTo>
                  <a:lnTo>
                    <a:pt x="164" y="124"/>
                  </a:lnTo>
                  <a:lnTo>
                    <a:pt x="174" y="134"/>
                  </a:lnTo>
                  <a:lnTo>
                    <a:pt x="184" y="134"/>
                  </a:lnTo>
                  <a:lnTo>
                    <a:pt x="178" y="126"/>
                  </a:lnTo>
                  <a:lnTo>
                    <a:pt x="170" y="116"/>
                  </a:lnTo>
                  <a:lnTo>
                    <a:pt x="194" y="122"/>
                  </a:lnTo>
                  <a:lnTo>
                    <a:pt x="198" y="128"/>
                  </a:lnTo>
                  <a:lnTo>
                    <a:pt x="190" y="126"/>
                  </a:lnTo>
                  <a:lnTo>
                    <a:pt x="182" y="128"/>
                  </a:lnTo>
                  <a:lnTo>
                    <a:pt x="192" y="148"/>
                  </a:lnTo>
                  <a:lnTo>
                    <a:pt x="196" y="146"/>
                  </a:lnTo>
                  <a:lnTo>
                    <a:pt x="196" y="140"/>
                  </a:lnTo>
                  <a:lnTo>
                    <a:pt x="214" y="130"/>
                  </a:lnTo>
                  <a:lnTo>
                    <a:pt x="208" y="130"/>
                  </a:lnTo>
                  <a:lnTo>
                    <a:pt x="204" y="128"/>
                  </a:lnTo>
                  <a:lnTo>
                    <a:pt x="218" y="126"/>
                  </a:lnTo>
                  <a:lnTo>
                    <a:pt x="222" y="122"/>
                  </a:lnTo>
                  <a:lnTo>
                    <a:pt x="214" y="100"/>
                  </a:lnTo>
                  <a:lnTo>
                    <a:pt x="216" y="100"/>
                  </a:lnTo>
                  <a:lnTo>
                    <a:pt x="228" y="110"/>
                  </a:lnTo>
                  <a:lnTo>
                    <a:pt x="236" y="110"/>
                  </a:lnTo>
                  <a:lnTo>
                    <a:pt x="238" y="130"/>
                  </a:lnTo>
                  <a:lnTo>
                    <a:pt x="252" y="130"/>
                  </a:lnTo>
                  <a:lnTo>
                    <a:pt x="252" y="134"/>
                  </a:lnTo>
                  <a:lnTo>
                    <a:pt x="246" y="138"/>
                  </a:lnTo>
                  <a:lnTo>
                    <a:pt x="272" y="160"/>
                  </a:lnTo>
                  <a:lnTo>
                    <a:pt x="274" y="164"/>
                  </a:lnTo>
                  <a:lnTo>
                    <a:pt x="268" y="168"/>
                  </a:lnTo>
                  <a:lnTo>
                    <a:pt x="256" y="166"/>
                  </a:lnTo>
                  <a:lnTo>
                    <a:pt x="256" y="194"/>
                  </a:lnTo>
                  <a:lnTo>
                    <a:pt x="280" y="178"/>
                  </a:lnTo>
                  <a:lnTo>
                    <a:pt x="288" y="176"/>
                  </a:lnTo>
                  <a:lnTo>
                    <a:pt x="288" y="182"/>
                  </a:lnTo>
                  <a:lnTo>
                    <a:pt x="306" y="204"/>
                  </a:lnTo>
                  <a:lnTo>
                    <a:pt x="306" y="190"/>
                  </a:lnTo>
                  <a:lnTo>
                    <a:pt x="308" y="190"/>
                  </a:lnTo>
                  <a:lnTo>
                    <a:pt x="310" y="208"/>
                  </a:lnTo>
                  <a:lnTo>
                    <a:pt x="324" y="218"/>
                  </a:lnTo>
                  <a:lnTo>
                    <a:pt x="338" y="258"/>
                  </a:lnTo>
                  <a:lnTo>
                    <a:pt x="326" y="272"/>
                  </a:lnTo>
                  <a:lnTo>
                    <a:pt x="324" y="284"/>
                  </a:lnTo>
                  <a:lnTo>
                    <a:pt x="296" y="310"/>
                  </a:lnTo>
                  <a:lnTo>
                    <a:pt x="314" y="336"/>
                  </a:lnTo>
                  <a:lnTo>
                    <a:pt x="314" y="340"/>
                  </a:lnTo>
                  <a:lnTo>
                    <a:pt x="304" y="338"/>
                  </a:lnTo>
                  <a:lnTo>
                    <a:pt x="282" y="350"/>
                  </a:lnTo>
                  <a:lnTo>
                    <a:pt x="238" y="340"/>
                  </a:lnTo>
                  <a:lnTo>
                    <a:pt x="242" y="346"/>
                  </a:lnTo>
                  <a:lnTo>
                    <a:pt x="240" y="346"/>
                  </a:lnTo>
                  <a:lnTo>
                    <a:pt x="242" y="354"/>
                  </a:lnTo>
                  <a:lnTo>
                    <a:pt x="232" y="362"/>
                  </a:lnTo>
                  <a:lnTo>
                    <a:pt x="228" y="380"/>
                  </a:lnTo>
                  <a:lnTo>
                    <a:pt x="236" y="392"/>
                  </a:lnTo>
                  <a:lnTo>
                    <a:pt x="258" y="400"/>
                  </a:lnTo>
                  <a:lnTo>
                    <a:pt x="276" y="392"/>
                  </a:lnTo>
                  <a:lnTo>
                    <a:pt x="276" y="384"/>
                  </a:lnTo>
                  <a:lnTo>
                    <a:pt x="276" y="384"/>
                  </a:lnTo>
                  <a:lnTo>
                    <a:pt x="298" y="392"/>
                  </a:lnTo>
                  <a:lnTo>
                    <a:pt x="302" y="386"/>
                  </a:lnTo>
                  <a:lnTo>
                    <a:pt x="298" y="380"/>
                  </a:lnTo>
                  <a:lnTo>
                    <a:pt x="316" y="384"/>
                  </a:lnTo>
                  <a:lnTo>
                    <a:pt x="326" y="410"/>
                  </a:lnTo>
                  <a:lnTo>
                    <a:pt x="354" y="424"/>
                  </a:lnTo>
                  <a:lnTo>
                    <a:pt x="350" y="428"/>
                  </a:lnTo>
                  <a:lnTo>
                    <a:pt x="346" y="426"/>
                  </a:lnTo>
                  <a:lnTo>
                    <a:pt x="342" y="428"/>
                  </a:lnTo>
                  <a:lnTo>
                    <a:pt x="360" y="452"/>
                  </a:lnTo>
                  <a:lnTo>
                    <a:pt x="376" y="460"/>
                  </a:lnTo>
                  <a:lnTo>
                    <a:pt x="366" y="456"/>
                  </a:lnTo>
                  <a:lnTo>
                    <a:pt x="364" y="460"/>
                  </a:lnTo>
                  <a:lnTo>
                    <a:pt x="372" y="470"/>
                  </a:lnTo>
                  <a:lnTo>
                    <a:pt x="384" y="464"/>
                  </a:lnTo>
                  <a:lnTo>
                    <a:pt x="378" y="462"/>
                  </a:lnTo>
                  <a:lnTo>
                    <a:pt x="384" y="458"/>
                  </a:lnTo>
                  <a:lnTo>
                    <a:pt x="386" y="464"/>
                  </a:lnTo>
                  <a:lnTo>
                    <a:pt x="394" y="460"/>
                  </a:lnTo>
                  <a:lnTo>
                    <a:pt x="400" y="478"/>
                  </a:lnTo>
                  <a:lnTo>
                    <a:pt x="406" y="474"/>
                  </a:lnTo>
                  <a:lnTo>
                    <a:pt x="410" y="482"/>
                  </a:lnTo>
                  <a:lnTo>
                    <a:pt x="434" y="492"/>
                  </a:lnTo>
                  <a:lnTo>
                    <a:pt x="444" y="488"/>
                  </a:lnTo>
                  <a:lnTo>
                    <a:pt x="452" y="498"/>
                  </a:lnTo>
                  <a:lnTo>
                    <a:pt x="462" y="496"/>
                  </a:lnTo>
                  <a:lnTo>
                    <a:pt x="460" y="476"/>
                  </a:lnTo>
                  <a:lnTo>
                    <a:pt x="430" y="448"/>
                  </a:lnTo>
                  <a:lnTo>
                    <a:pt x="412" y="426"/>
                  </a:lnTo>
                  <a:lnTo>
                    <a:pt x="408" y="420"/>
                  </a:lnTo>
                  <a:lnTo>
                    <a:pt x="410" y="420"/>
                  </a:lnTo>
                  <a:lnTo>
                    <a:pt x="420" y="434"/>
                  </a:lnTo>
                  <a:lnTo>
                    <a:pt x="428" y="430"/>
                  </a:lnTo>
                  <a:lnTo>
                    <a:pt x="444" y="450"/>
                  </a:lnTo>
                  <a:lnTo>
                    <a:pt x="468" y="452"/>
                  </a:lnTo>
                  <a:lnTo>
                    <a:pt x="480" y="472"/>
                  </a:lnTo>
                  <a:lnTo>
                    <a:pt x="486" y="468"/>
                  </a:lnTo>
                  <a:lnTo>
                    <a:pt x="482" y="458"/>
                  </a:lnTo>
                  <a:lnTo>
                    <a:pt x="492" y="460"/>
                  </a:lnTo>
                  <a:lnTo>
                    <a:pt x="490" y="456"/>
                  </a:lnTo>
                  <a:lnTo>
                    <a:pt x="488" y="446"/>
                  </a:lnTo>
                  <a:lnTo>
                    <a:pt x="480" y="438"/>
                  </a:lnTo>
                  <a:lnTo>
                    <a:pt x="480" y="436"/>
                  </a:lnTo>
                  <a:lnTo>
                    <a:pt x="490" y="442"/>
                  </a:lnTo>
                  <a:lnTo>
                    <a:pt x="492" y="418"/>
                  </a:lnTo>
                  <a:lnTo>
                    <a:pt x="488" y="404"/>
                  </a:lnTo>
                  <a:lnTo>
                    <a:pt x="476" y="400"/>
                  </a:lnTo>
                  <a:lnTo>
                    <a:pt x="482" y="382"/>
                  </a:lnTo>
                  <a:lnTo>
                    <a:pt x="472" y="374"/>
                  </a:lnTo>
                  <a:lnTo>
                    <a:pt x="468" y="376"/>
                  </a:lnTo>
                  <a:lnTo>
                    <a:pt x="468" y="368"/>
                  </a:lnTo>
                  <a:lnTo>
                    <a:pt x="460" y="370"/>
                  </a:lnTo>
                  <a:lnTo>
                    <a:pt x="462" y="364"/>
                  </a:lnTo>
                  <a:lnTo>
                    <a:pt x="446" y="364"/>
                  </a:lnTo>
                  <a:lnTo>
                    <a:pt x="446" y="366"/>
                  </a:lnTo>
                  <a:lnTo>
                    <a:pt x="442" y="352"/>
                  </a:lnTo>
                  <a:lnTo>
                    <a:pt x="438" y="352"/>
                  </a:lnTo>
                  <a:lnTo>
                    <a:pt x="438" y="334"/>
                  </a:lnTo>
                  <a:lnTo>
                    <a:pt x="426" y="334"/>
                  </a:lnTo>
                  <a:lnTo>
                    <a:pt x="426" y="326"/>
                  </a:lnTo>
                  <a:lnTo>
                    <a:pt x="444" y="322"/>
                  </a:lnTo>
                  <a:lnTo>
                    <a:pt x="424" y="302"/>
                  </a:lnTo>
                  <a:lnTo>
                    <a:pt x="426" y="300"/>
                  </a:lnTo>
                  <a:lnTo>
                    <a:pt x="442" y="312"/>
                  </a:lnTo>
                  <a:lnTo>
                    <a:pt x="440" y="306"/>
                  </a:lnTo>
                  <a:lnTo>
                    <a:pt x="458" y="316"/>
                  </a:lnTo>
                  <a:lnTo>
                    <a:pt x="460" y="324"/>
                  </a:lnTo>
                  <a:lnTo>
                    <a:pt x="470" y="322"/>
                  </a:lnTo>
                  <a:lnTo>
                    <a:pt x="470" y="334"/>
                  </a:lnTo>
                  <a:lnTo>
                    <a:pt x="478" y="350"/>
                  </a:lnTo>
                  <a:lnTo>
                    <a:pt x="482" y="348"/>
                  </a:lnTo>
                  <a:lnTo>
                    <a:pt x="480" y="352"/>
                  </a:lnTo>
                  <a:lnTo>
                    <a:pt x="486" y="360"/>
                  </a:lnTo>
                  <a:lnTo>
                    <a:pt x="492" y="358"/>
                  </a:lnTo>
                  <a:lnTo>
                    <a:pt x="506" y="374"/>
                  </a:lnTo>
                  <a:lnTo>
                    <a:pt x="514" y="350"/>
                  </a:lnTo>
                  <a:lnTo>
                    <a:pt x="512" y="336"/>
                  </a:lnTo>
                  <a:lnTo>
                    <a:pt x="522" y="342"/>
                  </a:lnTo>
                  <a:lnTo>
                    <a:pt x="530" y="322"/>
                  </a:lnTo>
                  <a:lnTo>
                    <a:pt x="542" y="318"/>
                  </a:lnTo>
                  <a:lnTo>
                    <a:pt x="528" y="314"/>
                  </a:lnTo>
                  <a:lnTo>
                    <a:pt x="530" y="308"/>
                  </a:lnTo>
                  <a:lnTo>
                    <a:pt x="542" y="310"/>
                  </a:lnTo>
                  <a:lnTo>
                    <a:pt x="546" y="304"/>
                  </a:lnTo>
                  <a:lnTo>
                    <a:pt x="542" y="300"/>
                  </a:lnTo>
                  <a:lnTo>
                    <a:pt x="550" y="292"/>
                  </a:lnTo>
                  <a:lnTo>
                    <a:pt x="532" y="270"/>
                  </a:lnTo>
                  <a:lnTo>
                    <a:pt x="514" y="274"/>
                  </a:lnTo>
                  <a:lnTo>
                    <a:pt x="520" y="256"/>
                  </a:lnTo>
                  <a:lnTo>
                    <a:pt x="498" y="260"/>
                  </a:lnTo>
                  <a:lnTo>
                    <a:pt x="502" y="252"/>
                  </a:lnTo>
                  <a:lnTo>
                    <a:pt x="490" y="232"/>
                  </a:lnTo>
                  <a:lnTo>
                    <a:pt x="480" y="230"/>
                  </a:lnTo>
                  <a:lnTo>
                    <a:pt x="482" y="216"/>
                  </a:lnTo>
                  <a:lnTo>
                    <a:pt x="460" y="226"/>
                  </a:lnTo>
                  <a:lnTo>
                    <a:pt x="458" y="222"/>
                  </a:lnTo>
                  <a:lnTo>
                    <a:pt x="462" y="216"/>
                  </a:lnTo>
                  <a:lnTo>
                    <a:pt x="458" y="210"/>
                  </a:lnTo>
                  <a:lnTo>
                    <a:pt x="446" y="210"/>
                  </a:lnTo>
                  <a:lnTo>
                    <a:pt x="450" y="202"/>
                  </a:lnTo>
                  <a:lnTo>
                    <a:pt x="424" y="192"/>
                  </a:lnTo>
                  <a:lnTo>
                    <a:pt x="432" y="190"/>
                  </a:lnTo>
                  <a:lnTo>
                    <a:pt x="422" y="178"/>
                  </a:lnTo>
                  <a:lnTo>
                    <a:pt x="430" y="170"/>
                  </a:lnTo>
                  <a:lnTo>
                    <a:pt x="418" y="164"/>
                  </a:lnTo>
                  <a:lnTo>
                    <a:pt x="450" y="160"/>
                  </a:lnTo>
                  <a:lnTo>
                    <a:pt x="450" y="156"/>
                  </a:lnTo>
                  <a:lnTo>
                    <a:pt x="414" y="142"/>
                  </a:lnTo>
                  <a:lnTo>
                    <a:pt x="438" y="134"/>
                  </a:lnTo>
                  <a:lnTo>
                    <a:pt x="442" y="128"/>
                  </a:lnTo>
                  <a:lnTo>
                    <a:pt x="438" y="120"/>
                  </a:lnTo>
                  <a:lnTo>
                    <a:pt x="418" y="98"/>
                  </a:lnTo>
                  <a:lnTo>
                    <a:pt x="414" y="110"/>
                  </a:lnTo>
                  <a:lnTo>
                    <a:pt x="410" y="112"/>
                  </a:lnTo>
                  <a:lnTo>
                    <a:pt x="414" y="106"/>
                  </a:lnTo>
                  <a:lnTo>
                    <a:pt x="402" y="106"/>
                  </a:lnTo>
                  <a:lnTo>
                    <a:pt x="414" y="100"/>
                  </a:lnTo>
                  <a:lnTo>
                    <a:pt x="416" y="84"/>
                  </a:lnTo>
                  <a:lnTo>
                    <a:pt x="392" y="72"/>
                  </a:lnTo>
                  <a:lnTo>
                    <a:pt x="386" y="80"/>
                  </a:lnTo>
                  <a:lnTo>
                    <a:pt x="392" y="66"/>
                  </a:lnTo>
                  <a:lnTo>
                    <a:pt x="372" y="76"/>
                  </a:lnTo>
                  <a:lnTo>
                    <a:pt x="376" y="66"/>
                  </a:lnTo>
                  <a:lnTo>
                    <a:pt x="374" y="56"/>
                  </a:lnTo>
                  <a:lnTo>
                    <a:pt x="360" y="56"/>
                  </a:lnTo>
                  <a:lnTo>
                    <a:pt x="364" y="56"/>
                  </a:lnTo>
                  <a:lnTo>
                    <a:pt x="366" y="48"/>
                  </a:lnTo>
                  <a:lnTo>
                    <a:pt x="360" y="32"/>
                  </a:lnTo>
                  <a:lnTo>
                    <a:pt x="334" y="16"/>
                  </a:lnTo>
                  <a:lnTo>
                    <a:pt x="328" y="28"/>
                  </a:lnTo>
                  <a:lnTo>
                    <a:pt x="318" y="28"/>
                  </a:lnTo>
                  <a:lnTo>
                    <a:pt x="318" y="36"/>
                  </a:lnTo>
                  <a:lnTo>
                    <a:pt x="318" y="36"/>
                  </a:lnTo>
                  <a:lnTo>
                    <a:pt x="318" y="26"/>
                  </a:lnTo>
                  <a:lnTo>
                    <a:pt x="312" y="28"/>
                  </a:lnTo>
                  <a:lnTo>
                    <a:pt x="320" y="12"/>
                  </a:lnTo>
                  <a:lnTo>
                    <a:pt x="298" y="18"/>
                  </a:lnTo>
                  <a:lnTo>
                    <a:pt x="304" y="12"/>
                  </a:lnTo>
                  <a:lnTo>
                    <a:pt x="304" y="0"/>
                  </a:lnTo>
                  <a:close/>
                  <a:moveTo>
                    <a:pt x="100" y="50"/>
                  </a:moveTo>
                  <a:lnTo>
                    <a:pt x="94" y="52"/>
                  </a:lnTo>
                  <a:lnTo>
                    <a:pt x="102" y="48"/>
                  </a:lnTo>
                  <a:lnTo>
                    <a:pt x="100" y="50"/>
                  </a:lnTo>
                  <a:close/>
                  <a:moveTo>
                    <a:pt x="440" y="296"/>
                  </a:moveTo>
                  <a:lnTo>
                    <a:pt x="438" y="304"/>
                  </a:lnTo>
                  <a:lnTo>
                    <a:pt x="436" y="296"/>
                  </a:lnTo>
                  <a:lnTo>
                    <a:pt x="440" y="2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32" name="Freeform 132"/>
            <p:cNvSpPr/>
            <p:nvPr userDrawn="1"/>
          </p:nvSpPr>
          <p:spPr bwMode="black">
            <a:xfrm>
              <a:off x="260350" y="0"/>
              <a:ext cx="549275" cy="317500"/>
            </a:xfrm>
            <a:custGeom>
              <a:avLst/>
              <a:gdLst>
                <a:gd name="T0" fmla="*/ 206 w 346"/>
                <a:gd name="T1" fmla="*/ 18 h 200"/>
                <a:gd name="T2" fmla="*/ 206 w 346"/>
                <a:gd name="T3" fmla="*/ 4 h 200"/>
                <a:gd name="T4" fmla="*/ 6 w 346"/>
                <a:gd name="T5" fmla="*/ 0 h 200"/>
                <a:gd name="T6" fmla="*/ 2 w 346"/>
                <a:gd name="T7" fmla="*/ 26 h 200"/>
                <a:gd name="T8" fmla="*/ 22 w 346"/>
                <a:gd name="T9" fmla="*/ 30 h 200"/>
                <a:gd name="T10" fmla="*/ 16 w 346"/>
                <a:gd name="T11" fmla="*/ 44 h 200"/>
                <a:gd name="T12" fmla="*/ 52 w 346"/>
                <a:gd name="T13" fmla="*/ 36 h 200"/>
                <a:gd name="T14" fmla="*/ 12 w 346"/>
                <a:gd name="T15" fmla="*/ 58 h 200"/>
                <a:gd name="T16" fmla="*/ 70 w 346"/>
                <a:gd name="T17" fmla="*/ 90 h 200"/>
                <a:gd name="T18" fmla="*/ 128 w 346"/>
                <a:gd name="T19" fmla="*/ 96 h 200"/>
                <a:gd name="T20" fmla="*/ 88 w 346"/>
                <a:gd name="T21" fmla="*/ 96 h 200"/>
                <a:gd name="T22" fmla="*/ 46 w 346"/>
                <a:gd name="T23" fmla="*/ 148 h 200"/>
                <a:gd name="T24" fmla="*/ 102 w 346"/>
                <a:gd name="T25" fmla="*/ 168 h 200"/>
                <a:gd name="T26" fmla="*/ 102 w 346"/>
                <a:gd name="T27" fmla="*/ 186 h 200"/>
                <a:gd name="T28" fmla="*/ 104 w 346"/>
                <a:gd name="T29" fmla="*/ 200 h 200"/>
                <a:gd name="T30" fmla="*/ 198 w 346"/>
                <a:gd name="T31" fmla="*/ 176 h 200"/>
                <a:gd name="T32" fmla="*/ 236 w 346"/>
                <a:gd name="T33" fmla="*/ 148 h 200"/>
                <a:gd name="T34" fmla="*/ 238 w 346"/>
                <a:gd name="T35" fmla="*/ 162 h 200"/>
                <a:gd name="T36" fmla="*/ 258 w 346"/>
                <a:gd name="T37" fmla="*/ 176 h 200"/>
                <a:gd name="T38" fmla="*/ 336 w 346"/>
                <a:gd name="T39" fmla="*/ 162 h 200"/>
                <a:gd name="T40" fmla="*/ 326 w 346"/>
                <a:gd name="T41" fmla="*/ 146 h 200"/>
                <a:gd name="T42" fmla="*/ 304 w 346"/>
                <a:gd name="T43" fmla="*/ 152 h 200"/>
                <a:gd name="T44" fmla="*/ 316 w 346"/>
                <a:gd name="T45" fmla="*/ 144 h 200"/>
                <a:gd name="T46" fmla="*/ 320 w 346"/>
                <a:gd name="T47" fmla="*/ 126 h 200"/>
                <a:gd name="T48" fmla="*/ 332 w 346"/>
                <a:gd name="T49" fmla="*/ 138 h 200"/>
                <a:gd name="T50" fmla="*/ 334 w 346"/>
                <a:gd name="T51" fmla="*/ 138 h 200"/>
                <a:gd name="T52" fmla="*/ 346 w 346"/>
                <a:gd name="T53" fmla="*/ 116 h 200"/>
                <a:gd name="T54" fmla="*/ 332 w 346"/>
                <a:gd name="T55" fmla="*/ 106 h 200"/>
                <a:gd name="T56" fmla="*/ 296 w 346"/>
                <a:gd name="T57" fmla="*/ 80 h 200"/>
                <a:gd name="T58" fmla="*/ 278 w 346"/>
                <a:gd name="T59" fmla="*/ 26 h 200"/>
                <a:gd name="T60" fmla="*/ 268 w 346"/>
                <a:gd name="T61" fmla="*/ 0 h 200"/>
                <a:gd name="T62" fmla="*/ 216 w 346"/>
                <a:gd name="T63" fmla="*/ 6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46" h="200">
                  <a:moveTo>
                    <a:pt x="216" y="6"/>
                  </a:moveTo>
                  <a:lnTo>
                    <a:pt x="206" y="18"/>
                  </a:lnTo>
                  <a:lnTo>
                    <a:pt x="204" y="16"/>
                  </a:lnTo>
                  <a:lnTo>
                    <a:pt x="206" y="4"/>
                  </a:lnTo>
                  <a:lnTo>
                    <a:pt x="202" y="0"/>
                  </a:lnTo>
                  <a:lnTo>
                    <a:pt x="6" y="0"/>
                  </a:lnTo>
                  <a:lnTo>
                    <a:pt x="0" y="10"/>
                  </a:lnTo>
                  <a:lnTo>
                    <a:pt x="2" y="26"/>
                  </a:lnTo>
                  <a:lnTo>
                    <a:pt x="22" y="24"/>
                  </a:lnTo>
                  <a:lnTo>
                    <a:pt x="22" y="30"/>
                  </a:lnTo>
                  <a:lnTo>
                    <a:pt x="12" y="34"/>
                  </a:lnTo>
                  <a:lnTo>
                    <a:pt x="16" y="44"/>
                  </a:lnTo>
                  <a:lnTo>
                    <a:pt x="54" y="34"/>
                  </a:lnTo>
                  <a:lnTo>
                    <a:pt x="52" y="36"/>
                  </a:lnTo>
                  <a:lnTo>
                    <a:pt x="56" y="40"/>
                  </a:lnTo>
                  <a:lnTo>
                    <a:pt x="12" y="58"/>
                  </a:lnTo>
                  <a:lnTo>
                    <a:pt x="26" y="84"/>
                  </a:lnTo>
                  <a:lnTo>
                    <a:pt x="70" y="90"/>
                  </a:lnTo>
                  <a:lnTo>
                    <a:pt x="98" y="82"/>
                  </a:lnTo>
                  <a:lnTo>
                    <a:pt x="128" y="96"/>
                  </a:lnTo>
                  <a:lnTo>
                    <a:pt x="122" y="100"/>
                  </a:lnTo>
                  <a:lnTo>
                    <a:pt x="88" y="96"/>
                  </a:lnTo>
                  <a:lnTo>
                    <a:pt x="28" y="114"/>
                  </a:lnTo>
                  <a:lnTo>
                    <a:pt x="46" y="148"/>
                  </a:lnTo>
                  <a:lnTo>
                    <a:pt x="78" y="158"/>
                  </a:lnTo>
                  <a:lnTo>
                    <a:pt x="102" y="168"/>
                  </a:lnTo>
                  <a:lnTo>
                    <a:pt x="100" y="178"/>
                  </a:lnTo>
                  <a:lnTo>
                    <a:pt x="102" y="186"/>
                  </a:lnTo>
                  <a:lnTo>
                    <a:pt x="110" y="194"/>
                  </a:lnTo>
                  <a:lnTo>
                    <a:pt x="104" y="200"/>
                  </a:lnTo>
                  <a:lnTo>
                    <a:pt x="182" y="192"/>
                  </a:lnTo>
                  <a:lnTo>
                    <a:pt x="198" y="176"/>
                  </a:lnTo>
                  <a:lnTo>
                    <a:pt x="222" y="172"/>
                  </a:lnTo>
                  <a:lnTo>
                    <a:pt x="236" y="148"/>
                  </a:lnTo>
                  <a:lnTo>
                    <a:pt x="238" y="150"/>
                  </a:lnTo>
                  <a:lnTo>
                    <a:pt x="238" y="162"/>
                  </a:lnTo>
                  <a:lnTo>
                    <a:pt x="262" y="168"/>
                  </a:lnTo>
                  <a:lnTo>
                    <a:pt x="258" y="176"/>
                  </a:lnTo>
                  <a:lnTo>
                    <a:pt x="304" y="186"/>
                  </a:lnTo>
                  <a:lnTo>
                    <a:pt x="336" y="162"/>
                  </a:lnTo>
                  <a:lnTo>
                    <a:pt x="322" y="158"/>
                  </a:lnTo>
                  <a:lnTo>
                    <a:pt x="326" y="146"/>
                  </a:lnTo>
                  <a:lnTo>
                    <a:pt x="320" y="142"/>
                  </a:lnTo>
                  <a:lnTo>
                    <a:pt x="304" y="152"/>
                  </a:lnTo>
                  <a:lnTo>
                    <a:pt x="304" y="144"/>
                  </a:lnTo>
                  <a:lnTo>
                    <a:pt x="316" y="144"/>
                  </a:lnTo>
                  <a:lnTo>
                    <a:pt x="314" y="132"/>
                  </a:lnTo>
                  <a:lnTo>
                    <a:pt x="320" y="126"/>
                  </a:lnTo>
                  <a:lnTo>
                    <a:pt x="322" y="134"/>
                  </a:lnTo>
                  <a:lnTo>
                    <a:pt x="332" y="138"/>
                  </a:lnTo>
                  <a:lnTo>
                    <a:pt x="332" y="132"/>
                  </a:lnTo>
                  <a:lnTo>
                    <a:pt x="334" y="138"/>
                  </a:lnTo>
                  <a:lnTo>
                    <a:pt x="344" y="138"/>
                  </a:lnTo>
                  <a:lnTo>
                    <a:pt x="346" y="116"/>
                  </a:lnTo>
                  <a:lnTo>
                    <a:pt x="344" y="106"/>
                  </a:lnTo>
                  <a:lnTo>
                    <a:pt x="332" y="106"/>
                  </a:lnTo>
                  <a:lnTo>
                    <a:pt x="308" y="78"/>
                  </a:lnTo>
                  <a:lnTo>
                    <a:pt x="296" y="80"/>
                  </a:lnTo>
                  <a:lnTo>
                    <a:pt x="278" y="56"/>
                  </a:lnTo>
                  <a:lnTo>
                    <a:pt x="278" y="26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4" y="0"/>
                  </a:lnTo>
                  <a:lnTo>
                    <a:pt x="216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33" name="Freeform 133"/>
            <p:cNvSpPr/>
            <p:nvPr userDrawn="1"/>
          </p:nvSpPr>
          <p:spPr bwMode="black">
            <a:xfrm>
              <a:off x="50800" y="0"/>
              <a:ext cx="171450" cy="95250"/>
            </a:xfrm>
            <a:custGeom>
              <a:avLst/>
              <a:gdLst>
                <a:gd name="T0" fmla="*/ 2 w 108"/>
                <a:gd name="T1" fmla="*/ 0 h 60"/>
                <a:gd name="T2" fmla="*/ 0 w 108"/>
                <a:gd name="T3" fmla="*/ 4 h 60"/>
                <a:gd name="T4" fmla="*/ 34 w 108"/>
                <a:gd name="T5" fmla="*/ 20 h 60"/>
                <a:gd name="T6" fmla="*/ 54 w 108"/>
                <a:gd name="T7" fmla="*/ 60 h 60"/>
                <a:gd name="T8" fmla="*/ 82 w 108"/>
                <a:gd name="T9" fmla="*/ 34 h 60"/>
                <a:gd name="T10" fmla="*/ 88 w 108"/>
                <a:gd name="T11" fmla="*/ 40 h 60"/>
                <a:gd name="T12" fmla="*/ 104 w 108"/>
                <a:gd name="T13" fmla="*/ 32 h 60"/>
                <a:gd name="T14" fmla="*/ 108 w 108"/>
                <a:gd name="T15" fmla="*/ 18 h 60"/>
                <a:gd name="T16" fmla="*/ 108 w 108"/>
                <a:gd name="T17" fmla="*/ 4 h 60"/>
                <a:gd name="T18" fmla="*/ 108 w 108"/>
                <a:gd name="T19" fmla="*/ 0 h 60"/>
                <a:gd name="T20" fmla="*/ 2 w 108"/>
                <a:gd name="T21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8" h="60">
                  <a:moveTo>
                    <a:pt x="2" y="0"/>
                  </a:moveTo>
                  <a:lnTo>
                    <a:pt x="0" y="4"/>
                  </a:lnTo>
                  <a:lnTo>
                    <a:pt x="34" y="20"/>
                  </a:lnTo>
                  <a:lnTo>
                    <a:pt x="54" y="60"/>
                  </a:lnTo>
                  <a:lnTo>
                    <a:pt x="82" y="34"/>
                  </a:lnTo>
                  <a:lnTo>
                    <a:pt x="88" y="40"/>
                  </a:lnTo>
                  <a:lnTo>
                    <a:pt x="104" y="32"/>
                  </a:lnTo>
                  <a:lnTo>
                    <a:pt x="108" y="18"/>
                  </a:lnTo>
                  <a:lnTo>
                    <a:pt x="108" y="4"/>
                  </a:lnTo>
                  <a:lnTo>
                    <a:pt x="108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34" name="Freeform 134"/>
            <p:cNvSpPr/>
            <p:nvPr userDrawn="1"/>
          </p:nvSpPr>
          <p:spPr bwMode="black">
            <a:xfrm>
              <a:off x="820738" y="0"/>
              <a:ext cx="117475" cy="76200"/>
            </a:xfrm>
            <a:custGeom>
              <a:avLst/>
              <a:gdLst>
                <a:gd name="T0" fmla="*/ 4 w 74"/>
                <a:gd name="T1" fmla="*/ 10 h 48"/>
                <a:gd name="T2" fmla="*/ 14 w 74"/>
                <a:gd name="T3" fmla="*/ 22 h 48"/>
                <a:gd name="T4" fmla="*/ 22 w 74"/>
                <a:gd name="T5" fmla="*/ 46 h 48"/>
                <a:gd name="T6" fmla="*/ 36 w 74"/>
                <a:gd name="T7" fmla="*/ 48 h 48"/>
                <a:gd name="T8" fmla="*/ 48 w 74"/>
                <a:gd name="T9" fmla="*/ 38 h 48"/>
                <a:gd name="T10" fmla="*/ 46 w 74"/>
                <a:gd name="T11" fmla="*/ 28 h 48"/>
                <a:gd name="T12" fmla="*/ 56 w 74"/>
                <a:gd name="T13" fmla="*/ 30 h 48"/>
                <a:gd name="T14" fmla="*/ 74 w 74"/>
                <a:gd name="T15" fmla="*/ 14 h 48"/>
                <a:gd name="T16" fmla="*/ 72 w 74"/>
                <a:gd name="T17" fmla="*/ 0 h 48"/>
                <a:gd name="T18" fmla="*/ 0 w 74"/>
                <a:gd name="T19" fmla="*/ 0 h 48"/>
                <a:gd name="T20" fmla="*/ 4 w 74"/>
                <a:gd name="T21" fmla="*/ 1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" h="48">
                  <a:moveTo>
                    <a:pt x="4" y="10"/>
                  </a:moveTo>
                  <a:lnTo>
                    <a:pt x="14" y="22"/>
                  </a:lnTo>
                  <a:lnTo>
                    <a:pt x="22" y="46"/>
                  </a:lnTo>
                  <a:lnTo>
                    <a:pt x="36" y="48"/>
                  </a:lnTo>
                  <a:lnTo>
                    <a:pt x="48" y="38"/>
                  </a:lnTo>
                  <a:lnTo>
                    <a:pt x="46" y="28"/>
                  </a:lnTo>
                  <a:lnTo>
                    <a:pt x="56" y="30"/>
                  </a:lnTo>
                  <a:lnTo>
                    <a:pt x="74" y="14"/>
                  </a:lnTo>
                  <a:lnTo>
                    <a:pt x="72" y="0"/>
                  </a:lnTo>
                  <a:lnTo>
                    <a:pt x="0" y="0"/>
                  </a:lnTo>
                  <a:lnTo>
                    <a:pt x="4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35" name="Freeform 135"/>
            <p:cNvSpPr>
              <a:spLocks noEditPoints="1"/>
            </p:cNvSpPr>
            <p:nvPr userDrawn="1"/>
          </p:nvSpPr>
          <p:spPr bwMode="black">
            <a:xfrm>
              <a:off x="-3175" y="0"/>
              <a:ext cx="2781300" cy="4953000"/>
            </a:xfrm>
            <a:custGeom>
              <a:avLst/>
              <a:gdLst>
                <a:gd name="T0" fmla="*/ 26 w 1752"/>
                <a:gd name="T1" fmla="*/ 906 h 3120"/>
                <a:gd name="T2" fmla="*/ 72 w 1752"/>
                <a:gd name="T3" fmla="*/ 1128 h 3120"/>
                <a:gd name="T4" fmla="*/ 228 w 1752"/>
                <a:gd name="T5" fmla="*/ 1388 h 3120"/>
                <a:gd name="T6" fmla="*/ 336 w 1752"/>
                <a:gd name="T7" fmla="*/ 1510 h 3120"/>
                <a:gd name="T8" fmla="*/ 328 w 1752"/>
                <a:gd name="T9" fmla="*/ 1452 h 3120"/>
                <a:gd name="T10" fmla="*/ 567 w 1752"/>
                <a:gd name="T11" fmla="*/ 1680 h 3120"/>
                <a:gd name="T12" fmla="*/ 809 w 1752"/>
                <a:gd name="T13" fmla="*/ 1798 h 3120"/>
                <a:gd name="T14" fmla="*/ 933 w 1752"/>
                <a:gd name="T15" fmla="*/ 1826 h 3120"/>
                <a:gd name="T16" fmla="*/ 891 w 1752"/>
                <a:gd name="T17" fmla="*/ 2046 h 3120"/>
                <a:gd name="T18" fmla="*/ 1073 w 1752"/>
                <a:gd name="T19" fmla="*/ 2502 h 3120"/>
                <a:gd name="T20" fmla="*/ 1025 w 1752"/>
                <a:gd name="T21" fmla="*/ 2882 h 3120"/>
                <a:gd name="T22" fmla="*/ 1023 w 1752"/>
                <a:gd name="T23" fmla="*/ 2936 h 3120"/>
                <a:gd name="T24" fmla="*/ 1011 w 1752"/>
                <a:gd name="T25" fmla="*/ 2980 h 3120"/>
                <a:gd name="T26" fmla="*/ 991 w 1752"/>
                <a:gd name="T27" fmla="*/ 3040 h 3120"/>
                <a:gd name="T28" fmla="*/ 1109 w 1752"/>
                <a:gd name="T29" fmla="*/ 3114 h 3120"/>
                <a:gd name="T30" fmla="*/ 1203 w 1752"/>
                <a:gd name="T31" fmla="*/ 2876 h 3120"/>
                <a:gd name="T32" fmla="*/ 1259 w 1752"/>
                <a:gd name="T33" fmla="*/ 2776 h 3120"/>
                <a:gd name="T34" fmla="*/ 1494 w 1752"/>
                <a:gd name="T35" fmla="*/ 2516 h 3120"/>
                <a:gd name="T36" fmla="*/ 1746 w 1752"/>
                <a:gd name="T37" fmla="*/ 2088 h 3120"/>
                <a:gd name="T38" fmla="*/ 1471 w 1752"/>
                <a:gd name="T39" fmla="*/ 1980 h 3120"/>
                <a:gd name="T40" fmla="*/ 1267 w 1752"/>
                <a:gd name="T41" fmla="*/ 1818 h 3120"/>
                <a:gd name="T42" fmla="*/ 1129 w 1752"/>
                <a:gd name="T43" fmla="*/ 1782 h 3120"/>
                <a:gd name="T44" fmla="*/ 957 w 1752"/>
                <a:gd name="T45" fmla="*/ 1824 h 3120"/>
                <a:gd name="T46" fmla="*/ 823 w 1752"/>
                <a:gd name="T47" fmla="*/ 1682 h 3120"/>
                <a:gd name="T48" fmla="*/ 667 w 1752"/>
                <a:gd name="T49" fmla="*/ 1622 h 3120"/>
                <a:gd name="T50" fmla="*/ 581 w 1752"/>
                <a:gd name="T51" fmla="*/ 1438 h 3120"/>
                <a:gd name="T52" fmla="*/ 747 w 1752"/>
                <a:gd name="T53" fmla="*/ 1384 h 3120"/>
                <a:gd name="T54" fmla="*/ 901 w 1752"/>
                <a:gd name="T55" fmla="*/ 1340 h 3120"/>
                <a:gd name="T56" fmla="*/ 1069 w 1752"/>
                <a:gd name="T57" fmla="*/ 1128 h 3120"/>
                <a:gd name="T58" fmla="*/ 1161 w 1752"/>
                <a:gd name="T59" fmla="*/ 1068 h 3120"/>
                <a:gd name="T60" fmla="*/ 1209 w 1752"/>
                <a:gd name="T61" fmla="*/ 1008 h 3120"/>
                <a:gd name="T62" fmla="*/ 1127 w 1752"/>
                <a:gd name="T63" fmla="*/ 920 h 3120"/>
                <a:gd name="T64" fmla="*/ 1301 w 1752"/>
                <a:gd name="T65" fmla="*/ 944 h 3120"/>
                <a:gd name="T66" fmla="*/ 1397 w 1752"/>
                <a:gd name="T67" fmla="*/ 960 h 3120"/>
                <a:gd name="T68" fmla="*/ 1357 w 1752"/>
                <a:gd name="T69" fmla="*/ 858 h 3120"/>
                <a:gd name="T70" fmla="*/ 1315 w 1752"/>
                <a:gd name="T71" fmla="*/ 740 h 3120"/>
                <a:gd name="T72" fmla="*/ 1237 w 1752"/>
                <a:gd name="T73" fmla="*/ 642 h 3120"/>
                <a:gd name="T74" fmla="*/ 1169 w 1752"/>
                <a:gd name="T75" fmla="*/ 598 h 3120"/>
                <a:gd name="T76" fmla="*/ 1103 w 1752"/>
                <a:gd name="T77" fmla="*/ 532 h 3120"/>
                <a:gd name="T78" fmla="*/ 941 w 1752"/>
                <a:gd name="T79" fmla="*/ 572 h 3120"/>
                <a:gd name="T80" fmla="*/ 893 w 1752"/>
                <a:gd name="T81" fmla="*/ 854 h 3120"/>
                <a:gd name="T82" fmla="*/ 653 w 1752"/>
                <a:gd name="T83" fmla="*/ 614 h 3120"/>
                <a:gd name="T84" fmla="*/ 715 w 1752"/>
                <a:gd name="T85" fmla="*/ 412 h 3120"/>
                <a:gd name="T86" fmla="*/ 837 w 1752"/>
                <a:gd name="T87" fmla="*/ 318 h 3120"/>
                <a:gd name="T88" fmla="*/ 795 w 1752"/>
                <a:gd name="T89" fmla="*/ 156 h 3120"/>
                <a:gd name="T90" fmla="*/ 707 w 1752"/>
                <a:gd name="T91" fmla="*/ 180 h 3120"/>
                <a:gd name="T92" fmla="*/ 601 w 1752"/>
                <a:gd name="T93" fmla="*/ 36 h 3120"/>
                <a:gd name="T94" fmla="*/ 599 w 1752"/>
                <a:gd name="T95" fmla="*/ 234 h 3120"/>
                <a:gd name="T96" fmla="*/ 517 w 1752"/>
                <a:gd name="T97" fmla="*/ 226 h 3120"/>
                <a:gd name="T98" fmla="*/ 386 w 1752"/>
                <a:gd name="T99" fmla="*/ 272 h 3120"/>
                <a:gd name="T100" fmla="*/ 220 w 1752"/>
                <a:gd name="T101" fmla="*/ 176 h 3120"/>
                <a:gd name="T102" fmla="*/ 102 w 1752"/>
                <a:gd name="T103" fmla="*/ 948 h 3120"/>
                <a:gd name="T104" fmla="*/ 104 w 1752"/>
                <a:gd name="T105" fmla="*/ 934 h 3120"/>
                <a:gd name="T106" fmla="*/ 1459 w 1752"/>
                <a:gd name="T107" fmla="*/ 1982 h 3120"/>
                <a:gd name="T108" fmla="*/ 1055 w 1752"/>
                <a:gd name="T109" fmla="*/ 1800 h 3120"/>
                <a:gd name="T110" fmla="*/ 805 w 1752"/>
                <a:gd name="T111" fmla="*/ 1016 h 3120"/>
                <a:gd name="T112" fmla="*/ 755 w 1752"/>
                <a:gd name="T113" fmla="*/ 1042 h 3120"/>
                <a:gd name="T114" fmla="*/ 969 w 1752"/>
                <a:gd name="T115" fmla="*/ 1184 h 3120"/>
                <a:gd name="T116" fmla="*/ 843 w 1752"/>
                <a:gd name="T117" fmla="*/ 1116 h 3120"/>
                <a:gd name="T118" fmla="*/ 887 w 1752"/>
                <a:gd name="T119" fmla="*/ 1040 h 3120"/>
                <a:gd name="T120" fmla="*/ 727 w 1752"/>
                <a:gd name="T121" fmla="*/ 952 h 3120"/>
                <a:gd name="T122" fmla="*/ 763 w 1752"/>
                <a:gd name="T123" fmla="*/ 994 h 3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752" h="3120">
                  <a:moveTo>
                    <a:pt x="0" y="840"/>
                  </a:moveTo>
                  <a:lnTo>
                    <a:pt x="0" y="852"/>
                  </a:lnTo>
                  <a:lnTo>
                    <a:pt x="6" y="848"/>
                  </a:lnTo>
                  <a:lnTo>
                    <a:pt x="6" y="852"/>
                  </a:lnTo>
                  <a:lnTo>
                    <a:pt x="0" y="854"/>
                  </a:lnTo>
                  <a:lnTo>
                    <a:pt x="0" y="856"/>
                  </a:lnTo>
                  <a:lnTo>
                    <a:pt x="2" y="858"/>
                  </a:lnTo>
                  <a:lnTo>
                    <a:pt x="0" y="858"/>
                  </a:lnTo>
                  <a:lnTo>
                    <a:pt x="4" y="866"/>
                  </a:lnTo>
                  <a:lnTo>
                    <a:pt x="14" y="872"/>
                  </a:lnTo>
                  <a:lnTo>
                    <a:pt x="26" y="870"/>
                  </a:lnTo>
                  <a:lnTo>
                    <a:pt x="26" y="872"/>
                  </a:lnTo>
                  <a:lnTo>
                    <a:pt x="34" y="876"/>
                  </a:lnTo>
                  <a:lnTo>
                    <a:pt x="32" y="880"/>
                  </a:lnTo>
                  <a:lnTo>
                    <a:pt x="0" y="868"/>
                  </a:lnTo>
                  <a:lnTo>
                    <a:pt x="0" y="880"/>
                  </a:lnTo>
                  <a:lnTo>
                    <a:pt x="4" y="880"/>
                  </a:lnTo>
                  <a:lnTo>
                    <a:pt x="4" y="882"/>
                  </a:lnTo>
                  <a:lnTo>
                    <a:pt x="0" y="882"/>
                  </a:lnTo>
                  <a:lnTo>
                    <a:pt x="0" y="896"/>
                  </a:lnTo>
                  <a:lnTo>
                    <a:pt x="12" y="898"/>
                  </a:lnTo>
                  <a:lnTo>
                    <a:pt x="16" y="904"/>
                  </a:lnTo>
                  <a:lnTo>
                    <a:pt x="26" y="906"/>
                  </a:lnTo>
                  <a:lnTo>
                    <a:pt x="24" y="908"/>
                  </a:lnTo>
                  <a:lnTo>
                    <a:pt x="26" y="916"/>
                  </a:lnTo>
                  <a:lnTo>
                    <a:pt x="40" y="920"/>
                  </a:lnTo>
                  <a:lnTo>
                    <a:pt x="40" y="922"/>
                  </a:lnTo>
                  <a:lnTo>
                    <a:pt x="34" y="922"/>
                  </a:lnTo>
                  <a:lnTo>
                    <a:pt x="44" y="930"/>
                  </a:lnTo>
                  <a:lnTo>
                    <a:pt x="52" y="930"/>
                  </a:lnTo>
                  <a:lnTo>
                    <a:pt x="50" y="932"/>
                  </a:lnTo>
                  <a:lnTo>
                    <a:pt x="56" y="936"/>
                  </a:lnTo>
                  <a:lnTo>
                    <a:pt x="56" y="938"/>
                  </a:lnTo>
                  <a:lnTo>
                    <a:pt x="62" y="942"/>
                  </a:lnTo>
                  <a:lnTo>
                    <a:pt x="60" y="948"/>
                  </a:lnTo>
                  <a:lnTo>
                    <a:pt x="72" y="984"/>
                  </a:lnTo>
                  <a:lnTo>
                    <a:pt x="72" y="984"/>
                  </a:lnTo>
                  <a:lnTo>
                    <a:pt x="72" y="986"/>
                  </a:lnTo>
                  <a:lnTo>
                    <a:pt x="70" y="984"/>
                  </a:lnTo>
                  <a:lnTo>
                    <a:pt x="72" y="1000"/>
                  </a:lnTo>
                  <a:lnTo>
                    <a:pt x="82" y="1004"/>
                  </a:lnTo>
                  <a:lnTo>
                    <a:pt x="74" y="1006"/>
                  </a:lnTo>
                  <a:lnTo>
                    <a:pt x="70" y="1076"/>
                  </a:lnTo>
                  <a:lnTo>
                    <a:pt x="64" y="1090"/>
                  </a:lnTo>
                  <a:lnTo>
                    <a:pt x="70" y="1118"/>
                  </a:lnTo>
                  <a:lnTo>
                    <a:pt x="72" y="1128"/>
                  </a:lnTo>
                  <a:lnTo>
                    <a:pt x="66" y="1156"/>
                  </a:lnTo>
                  <a:lnTo>
                    <a:pt x="78" y="1172"/>
                  </a:lnTo>
                  <a:lnTo>
                    <a:pt x="80" y="1192"/>
                  </a:lnTo>
                  <a:lnTo>
                    <a:pt x="94" y="1212"/>
                  </a:lnTo>
                  <a:lnTo>
                    <a:pt x="102" y="1218"/>
                  </a:lnTo>
                  <a:lnTo>
                    <a:pt x="100" y="1218"/>
                  </a:lnTo>
                  <a:lnTo>
                    <a:pt x="106" y="1234"/>
                  </a:lnTo>
                  <a:lnTo>
                    <a:pt x="114" y="1240"/>
                  </a:lnTo>
                  <a:lnTo>
                    <a:pt x="114" y="1252"/>
                  </a:lnTo>
                  <a:lnTo>
                    <a:pt x="138" y="1280"/>
                  </a:lnTo>
                  <a:lnTo>
                    <a:pt x="138" y="1292"/>
                  </a:lnTo>
                  <a:lnTo>
                    <a:pt x="176" y="1306"/>
                  </a:lnTo>
                  <a:lnTo>
                    <a:pt x="180" y="1312"/>
                  </a:lnTo>
                  <a:lnTo>
                    <a:pt x="188" y="1314"/>
                  </a:lnTo>
                  <a:lnTo>
                    <a:pt x="198" y="1324"/>
                  </a:lnTo>
                  <a:lnTo>
                    <a:pt x="200" y="1336"/>
                  </a:lnTo>
                  <a:lnTo>
                    <a:pt x="200" y="1336"/>
                  </a:lnTo>
                  <a:lnTo>
                    <a:pt x="202" y="1338"/>
                  </a:lnTo>
                  <a:lnTo>
                    <a:pt x="202" y="1340"/>
                  </a:lnTo>
                  <a:lnTo>
                    <a:pt x="202" y="1340"/>
                  </a:lnTo>
                  <a:lnTo>
                    <a:pt x="212" y="1354"/>
                  </a:lnTo>
                  <a:lnTo>
                    <a:pt x="226" y="1388"/>
                  </a:lnTo>
                  <a:lnTo>
                    <a:pt x="228" y="1388"/>
                  </a:lnTo>
                  <a:lnTo>
                    <a:pt x="230" y="1400"/>
                  </a:lnTo>
                  <a:lnTo>
                    <a:pt x="244" y="1406"/>
                  </a:lnTo>
                  <a:lnTo>
                    <a:pt x="260" y="1428"/>
                  </a:lnTo>
                  <a:lnTo>
                    <a:pt x="258" y="1438"/>
                  </a:lnTo>
                  <a:lnTo>
                    <a:pt x="244" y="1436"/>
                  </a:lnTo>
                  <a:lnTo>
                    <a:pt x="244" y="1430"/>
                  </a:lnTo>
                  <a:lnTo>
                    <a:pt x="240" y="1428"/>
                  </a:lnTo>
                  <a:lnTo>
                    <a:pt x="238" y="1434"/>
                  </a:lnTo>
                  <a:lnTo>
                    <a:pt x="244" y="1440"/>
                  </a:lnTo>
                  <a:lnTo>
                    <a:pt x="244" y="1444"/>
                  </a:lnTo>
                  <a:lnTo>
                    <a:pt x="272" y="1464"/>
                  </a:lnTo>
                  <a:lnTo>
                    <a:pt x="278" y="1466"/>
                  </a:lnTo>
                  <a:lnTo>
                    <a:pt x="280" y="1464"/>
                  </a:lnTo>
                  <a:lnTo>
                    <a:pt x="280" y="1468"/>
                  </a:lnTo>
                  <a:lnTo>
                    <a:pt x="294" y="1476"/>
                  </a:lnTo>
                  <a:lnTo>
                    <a:pt x="296" y="1484"/>
                  </a:lnTo>
                  <a:lnTo>
                    <a:pt x="294" y="1508"/>
                  </a:lnTo>
                  <a:lnTo>
                    <a:pt x="304" y="1508"/>
                  </a:lnTo>
                  <a:lnTo>
                    <a:pt x="328" y="1528"/>
                  </a:lnTo>
                  <a:lnTo>
                    <a:pt x="340" y="1546"/>
                  </a:lnTo>
                  <a:lnTo>
                    <a:pt x="352" y="1538"/>
                  </a:lnTo>
                  <a:lnTo>
                    <a:pt x="352" y="1528"/>
                  </a:lnTo>
                  <a:lnTo>
                    <a:pt x="336" y="1510"/>
                  </a:lnTo>
                  <a:lnTo>
                    <a:pt x="332" y="1514"/>
                  </a:lnTo>
                  <a:lnTo>
                    <a:pt x="330" y="1512"/>
                  </a:lnTo>
                  <a:lnTo>
                    <a:pt x="312" y="1462"/>
                  </a:lnTo>
                  <a:lnTo>
                    <a:pt x="304" y="1458"/>
                  </a:lnTo>
                  <a:lnTo>
                    <a:pt x="280" y="1416"/>
                  </a:lnTo>
                  <a:lnTo>
                    <a:pt x="276" y="1416"/>
                  </a:lnTo>
                  <a:lnTo>
                    <a:pt x="272" y="1408"/>
                  </a:lnTo>
                  <a:lnTo>
                    <a:pt x="260" y="1398"/>
                  </a:lnTo>
                  <a:lnTo>
                    <a:pt x="256" y="1390"/>
                  </a:lnTo>
                  <a:lnTo>
                    <a:pt x="250" y="1356"/>
                  </a:lnTo>
                  <a:lnTo>
                    <a:pt x="260" y="1362"/>
                  </a:lnTo>
                  <a:lnTo>
                    <a:pt x="266" y="1362"/>
                  </a:lnTo>
                  <a:lnTo>
                    <a:pt x="278" y="1370"/>
                  </a:lnTo>
                  <a:lnTo>
                    <a:pt x="286" y="1396"/>
                  </a:lnTo>
                  <a:lnTo>
                    <a:pt x="294" y="1410"/>
                  </a:lnTo>
                  <a:lnTo>
                    <a:pt x="290" y="1414"/>
                  </a:lnTo>
                  <a:lnTo>
                    <a:pt x="290" y="1420"/>
                  </a:lnTo>
                  <a:lnTo>
                    <a:pt x="300" y="1422"/>
                  </a:lnTo>
                  <a:lnTo>
                    <a:pt x="300" y="1418"/>
                  </a:lnTo>
                  <a:lnTo>
                    <a:pt x="304" y="1424"/>
                  </a:lnTo>
                  <a:lnTo>
                    <a:pt x="318" y="1440"/>
                  </a:lnTo>
                  <a:lnTo>
                    <a:pt x="326" y="1440"/>
                  </a:lnTo>
                  <a:lnTo>
                    <a:pt x="328" y="1452"/>
                  </a:lnTo>
                  <a:lnTo>
                    <a:pt x="352" y="1470"/>
                  </a:lnTo>
                  <a:lnTo>
                    <a:pt x="348" y="1480"/>
                  </a:lnTo>
                  <a:lnTo>
                    <a:pt x="352" y="1490"/>
                  </a:lnTo>
                  <a:lnTo>
                    <a:pt x="356" y="1488"/>
                  </a:lnTo>
                  <a:lnTo>
                    <a:pt x="356" y="1492"/>
                  </a:lnTo>
                  <a:lnTo>
                    <a:pt x="370" y="1496"/>
                  </a:lnTo>
                  <a:lnTo>
                    <a:pt x="376" y="1500"/>
                  </a:lnTo>
                  <a:lnTo>
                    <a:pt x="378" y="1510"/>
                  </a:lnTo>
                  <a:lnTo>
                    <a:pt x="396" y="1524"/>
                  </a:lnTo>
                  <a:lnTo>
                    <a:pt x="406" y="1540"/>
                  </a:lnTo>
                  <a:lnTo>
                    <a:pt x="420" y="1550"/>
                  </a:lnTo>
                  <a:lnTo>
                    <a:pt x="428" y="1574"/>
                  </a:lnTo>
                  <a:lnTo>
                    <a:pt x="424" y="1584"/>
                  </a:lnTo>
                  <a:lnTo>
                    <a:pt x="426" y="1588"/>
                  </a:lnTo>
                  <a:lnTo>
                    <a:pt x="420" y="1590"/>
                  </a:lnTo>
                  <a:lnTo>
                    <a:pt x="424" y="1606"/>
                  </a:lnTo>
                  <a:lnTo>
                    <a:pt x="436" y="1616"/>
                  </a:lnTo>
                  <a:lnTo>
                    <a:pt x="452" y="1626"/>
                  </a:lnTo>
                  <a:lnTo>
                    <a:pt x="464" y="1636"/>
                  </a:lnTo>
                  <a:lnTo>
                    <a:pt x="490" y="1642"/>
                  </a:lnTo>
                  <a:lnTo>
                    <a:pt x="508" y="1658"/>
                  </a:lnTo>
                  <a:lnTo>
                    <a:pt x="549" y="1670"/>
                  </a:lnTo>
                  <a:lnTo>
                    <a:pt x="567" y="1680"/>
                  </a:lnTo>
                  <a:lnTo>
                    <a:pt x="597" y="1688"/>
                  </a:lnTo>
                  <a:lnTo>
                    <a:pt x="619" y="1678"/>
                  </a:lnTo>
                  <a:lnTo>
                    <a:pt x="625" y="1676"/>
                  </a:lnTo>
                  <a:lnTo>
                    <a:pt x="645" y="1684"/>
                  </a:lnTo>
                  <a:lnTo>
                    <a:pt x="667" y="1706"/>
                  </a:lnTo>
                  <a:lnTo>
                    <a:pt x="667" y="1706"/>
                  </a:lnTo>
                  <a:lnTo>
                    <a:pt x="669" y="1706"/>
                  </a:lnTo>
                  <a:lnTo>
                    <a:pt x="671" y="1710"/>
                  </a:lnTo>
                  <a:lnTo>
                    <a:pt x="671" y="1708"/>
                  </a:lnTo>
                  <a:lnTo>
                    <a:pt x="687" y="1720"/>
                  </a:lnTo>
                  <a:lnTo>
                    <a:pt x="711" y="1724"/>
                  </a:lnTo>
                  <a:lnTo>
                    <a:pt x="737" y="1734"/>
                  </a:lnTo>
                  <a:lnTo>
                    <a:pt x="747" y="1734"/>
                  </a:lnTo>
                  <a:lnTo>
                    <a:pt x="755" y="1732"/>
                  </a:lnTo>
                  <a:lnTo>
                    <a:pt x="757" y="1732"/>
                  </a:lnTo>
                  <a:lnTo>
                    <a:pt x="759" y="1734"/>
                  </a:lnTo>
                  <a:lnTo>
                    <a:pt x="757" y="1734"/>
                  </a:lnTo>
                  <a:lnTo>
                    <a:pt x="757" y="1740"/>
                  </a:lnTo>
                  <a:lnTo>
                    <a:pt x="789" y="1774"/>
                  </a:lnTo>
                  <a:lnTo>
                    <a:pt x="787" y="1786"/>
                  </a:lnTo>
                  <a:lnTo>
                    <a:pt x="793" y="1796"/>
                  </a:lnTo>
                  <a:lnTo>
                    <a:pt x="807" y="1804"/>
                  </a:lnTo>
                  <a:lnTo>
                    <a:pt x="809" y="1798"/>
                  </a:lnTo>
                  <a:lnTo>
                    <a:pt x="815" y="1806"/>
                  </a:lnTo>
                  <a:lnTo>
                    <a:pt x="829" y="1812"/>
                  </a:lnTo>
                  <a:lnTo>
                    <a:pt x="829" y="1822"/>
                  </a:lnTo>
                  <a:lnTo>
                    <a:pt x="841" y="1826"/>
                  </a:lnTo>
                  <a:lnTo>
                    <a:pt x="841" y="1824"/>
                  </a:lnTo>
                  <a:lnTo>
                    <a:pt x="841" y="1826"/>
                  </a:lnTo>
                  <a:lnTo>
                    <a:pt x="845" y="1834"/>
                  </a:lnTo>
                  <a:lnTo>
                    <a:pt x="849" y="1828"/>
                  </a:lnTo>
                  <a:lnTo>
                    <a:pt x="867" y="1830"/>
                  </a:lnTo>
                  <a:lnTo>
                    <a:pt x="867" y="1832"/>
                  </a:lnTo>
                  <a:lnTo>
                    <a:pt x="861" y="1844"/>
                  </a:lnTo>
                  <a:lnTo>
                    <a:pt x="871" y="1848"/>
                  </a:lnTo>
                  <a:lnTo>
                    <a:pt x="869" y="1834"/>
                  </a:lnTo>
                  <a:lnTo>
                    <a:pt x="875" y="1842"/>
                  </a:lnTo>
                  <a:lnTo>
                    <a:pt x="881" y="1840"/>
                  </a:lnTo>
                  <a:lnTo>
                    <a:pt x="881" y="1850"/>
                  </a:lnTo>
                  <a:lnTo>
                    <a:pt x="891" y="1850"/>
                  </a:lnTo>
                  <a:lnTo>
                    <a:pt x="901" y="1842"/>
                  </a:lnTo>
                  <a:lnTo>
                    <a:pt x="895" y="1832"/>
                  </a:lnTo>
                  <a:lnTo>
                    <a:pt x="895" y="1830"/>
                  </a:lnTo>
                  <a:lnTo>
                    <a:pt x="915" y="1816"/>
                  </a:lnTo>
                  <a:lnTo>
                    <a:pt x="931" y="1826"/>
                  </a:lnTo>
                  <a:lnTo>
                    <a:pt x="933" y="1826"/>
                  </a:lnTo>
                  <a:lnTo>
                    <a:pt x="929" y="1832"/>
                  </a:lnTo>
                  <a:lnTo>
                    <a:pt x="939" y="1846"/>
                  </a:lnTo>
                  <a:lnTo>
                    <a:pt x="947" y="1860"/>
                  </a:lnTo>
                  <a:lnTo>
                    <a:pt x="947" y="1912"/>
                  </a:lnTo>
                  <a:lnTo>
                    <a:pt x="953" y="1912"/>
                  </a:lnTo>
                  <a:lnTo>
                    <a:pt x="945" y="1922"/>
                  </a:lnTo>
                  <a:lnTo>
                    <a:pt x="943" y="1928"/>
                  </a:lnTo>
                  <a:lnTo>
                    <a:pt x="925" y="1932"/>
                  </a:lnTo>
                  <a:lnTo>
                    <a:pt x="925" y="1946"/>
                  </a:lnTo>
                  <a:lnTo>
                    <a:pt x="917" y="1950"/>
                  </a:lnTo>
                  <a:lnTo>
                    <a:pt x="919" y="1956"/>
                  </a:lnTo>
                  <a:lnTo>
                    <a:pt x="897" y="1966"/>
                  </a:lnTo>
                  <a:lnTo>
                    <a:pt x="897" y="1978"/>
                  </a:lnTo>
                  <a:lnTo>
                    <a:pt x="891" y="1994"/>
                  </a:lnTo>
                  <a:lnTo>
                    <a:pt x="883" y="2000"/>
                  </a:lnTo>
                  <a:lnTo>
                    <a:pt x="883" y="2026"/>
                  </a:lnTo>
                  <a:lnTo>
                    <a:pt x="895" y="2036"/>
                  </a:lnTo>
                  <a:lnTo>
                    <a:pt x="901" y="2028"/>
                  </a:lnTo>
                  <a:lnTo>
                    <a:pt x="903" y="2030"/>
                  </a:lnTo>
                  <a:lnTo>
                    <a:pt x="901" y="2038"/>
                  </a:lnTo>
                  <a:lnTo>
                    <a:pt x="895" y="2044"/>
                  </a:lnTo>
                  <a:lnTo>
                    <a:pt x="895" y="2042"/>
                  </a:lnTo>
                  <a:lnTo>
                    <a:pt x="891" y="2046"/>
                  </a:lnTo>
                  <a:lnTo>
                    <a:pt x="891" y="2046"/>
                  </a:lnTo>
                  <a:lnTo>
                    <a:pt x="891" y="2046"/>
                  </a:lnTo>
                  <a:lnTo>
                    <a:pt x="875" y="2062"/>
                  </a:lnTo>
                  <a:lnTo>
                    <a:pt x="877" y="2082"/>
                  </a:lnTo>
                  <a:lnTo>
                    <a:pt x="881" y="2086"/>
                  </a:lnTo>
                  <a:lnTo>
                    <a:pt x="877" y="2092"/>
                  </a:lnTo>
                  <a:lnTo>
                    <a:pt x="899" y="2110"/>
                  </a:lnTo>
                  <a:lnTo>
                    <a:pt x="909" y="2130"/>
                  </a:lnTo>
                  <a:lnTo>
                    <a:pt x="919" y="2138"/>
                  </a:lnTo>
                  <a:lnTo>
                    <a:pt x="943" y="2198"/>
                  </a:lnTo>
                  <a:lnTo>
                    <a:pt x="967" y="2234"/>
                  </a:lnTo>
                  <a:lnTo>
                    <a:pt x="967" y="2252"/>
                  </a:lnTo>
                  <a:lnTo>
                    <a:pt x="991" y="2274"/>
                  </a:lnTo>
                  <a:lnTo>
                    <a:pt x="1017" y="2292"/>
                  </a:lnTo>
                  <a:lnTo>
                    <a:pt x="1043" y="2302"/>
                  </a:lnTo>
                  <a:lnTo>
                    <a:pt x="1077" y="2328"/>
                  </a:lnTo>
                  <a:lnTo>
                    <a:pt x="1081" y="2364"/>
                  </a:lnTo>
                  <a:lnTo>
                    <a:pt x="1083" y="2394"/>
                  </a:lnTo>
                  <a:lnTo>
                    <a:pt x="1081" y="2420"/>
                  </a:lnTo>
                  <a:lnTo>
                    <a:pt x="1075" y="2428"/>
                  </a:lnTo>
                  <a:lnTo>
                    <a:pt x="1077" y="2468"/>
                  </a:lnTo>
                  <a:lnTo>
                    <a:pt x="1073" y="2482"/>
                  </a:lnTo>
                  <a:lnTo>
                    <a:pt x="1073" y="2502"/>
                  </a:lnTo>
                  <a:lnTo>
                    <a:pt x="1057" y="2546"/>
                  </a:lnTo>
                  <a:lnTo>
                    <a:pt x="1061" y="2568"/>
                  </a:lnTo>
                  <a:lnTo>
                    <a:pt x="1055" y="2576"/>
                  </a:lnTo>
                  <a:lnTo>
                    <a:pt x="1053" y="2584"/>
                  </a:lnTo>
                  <a:lnTo>
                    <a:pt x="1057" y="2624"/>
                  </a:lnTo>
                  <a:lnTo>
                    <a:pt x="1055" y="2652"/>
                  </a:lnTo>
                  <a:lnTo>
                    <a:pt x="1031" y="2718"/>
                  </a:lnTo>
                  <a:lnTo>
                    <a:pt x="1027" y="2718"/>
                  </a:lnTo>
                  <a:lnTo>
                    <a:pt x="1027" y="2730"/>
                  </a:lnTo>
                  <a:lnTo>
                    <a:pt x="1019" y="2734"/>
                  </a:lnTo>
                  <a:lnTo>
                    <a:pt x="1019" y="2766"/>
                  </a:lnTo>
                  <a:lnTo>
                    <a:pt x="1023" y="2786"/>
                  </a:lnTo>
                  <a:lnTo>
                    <a:pt x="1017" y="2796"/>
                  </a:lnTo>
                  <a:lnTo>
                    <a:pt x="1013" y="2834"/>
                  </a:lnTo>
                  <a:lnTo>
                    <a:pt x="1019" y="2840"/>
                  </a:lnTo>
                  <a:lnTo>
                    <a:pt x="1017" y="2838"/>
                  </a:lnTo>
                  <a:lnTo>
                    <a:pt x="1015" y="2840"/>
                  </a:lnTo>
                  <a:lnTo>
                    <a:pt x="1009" y="2848"/>
                  </a:lnTo>
                  <a:lnTo>
                    <a:pt x="1005" y="2880"/>
                  </a:lnTo>
                  <a:lnTo>
                    <a:pt x="1005" y="2886"/>
                  </a:lnTo>
                  <a:lnTo>
                    <a:pt x="1019" y="2888"/>
                  </a:lnTo>
                  <a:lnTo>
                    <a:pt x="1021" y="2882"/>
                  </a:lnTo>
                  <a:lnTo>
                    <a:pt x="1025" y="2882"/>
                  </a:lnTo>
                  <a:lnTo>
                    <a:pt x="1023" y="2872"/>
                  </a:lnTo>
                  <a:lnTo>
                    <a:pt x="1027" y="2872"/>
                  </a:lnTo>
                  <a:lnTo>
                    <a:pt x="1023" y="2866"/>
                  </a:lnTo>
                  <a:lnTo>
                    <a:pt x="1027" y="2860"/>
                  </a:lnTo>
                  <a:lnTo>
                    <a:pt x="1025" y="2846"/>
                  </a:lnTo>
                  <a:lnTo>
                    <a:pt x="1025" y="2848"/>
                  </a:lnTo>
                  <a:lnTo>
                    <a:pt x="1035" y="2840"/>
                  </a:lnTo>
                  <a:lnTo>
                    <a:pt x="1041" y="2842"/>
                  </a:lnTo>
                  <a:lnTo>
                    <a:pt x="1031" y="2850"/>
                  </a:lnTo>
                  <a:lnTo>
                    <a:pt x="1041" y="2852"/>
                  </a:lnTo>
                  <a:lnTo>
                    <a:pt x="1041" y="2854"/>
                  </a:lnTo>
                  <a:lnTo>
                    <a:pt x="1035" y="2858"/>
                  </a:lnTo>
                  <a:lnTo>
                    <a:pt x="1039" y="2864"/>
                  </a:lnTo>
                  <a:lnTo>
                    <a:pt x="1033" y="2866"/>
                  </a:lnTo>
                  <a:lnTo>
                    <a:pt x="1035" y="2874"/>
                  </a:lnTo>
                  <a:lnTo>
                    <a:pt x="1029" y="2886"/>
                  </a:lnTo>
                  <a:lnTo>
                    <a:pt x="1033" y="2894"/>
                  </a:lnTo>
                  <a:lnTo>
                    <a:pt x="1025" y="2906"/>
                  </a:lnTo>
                  <a:lnTo>
                    <a:pt x="1029" y="2908"/>
                  </a:lnTo>
                  <a:lnTo>
                    <a:pt x="1019" y="2914"/>
                  </a:lnTo>
                  <a:lnTo>
                    <a:pt x="1025" y="2926"/>
                  </a:lnTo>
                  <a:lnTo>
                    <a:pt x="1023" y="2926"/>
                  </a:lnTo>
                  <a:lnTo>
                    <a:pt x="1023" y="2936"/>
                  </a:lnTo>
                  <a:lnTo>
                    <a:pt x="1025" y="2936"/>
                  </a:lnTo>
                  <a:lnTo>
                    <a:pt x="1023" y="2938"/>
                  </a:lnTo>
                  <a:lnTo>
                    <a:pt x="1019" y="2924"/>
                  </a:lnTo>
                  <a:lnTo>
                    <a:pt x="1005" y="2928"/>
                  </a:lnTo>
                  <a:lnTo>
                    <a:pt x="1023" y="2938"/>
                  </a:lnTo>
                  <a:lnTo>
                    <a:pt x="1017" y="2948"/>
                  </a:lnTo>
                  <a:lnTo>
                    <a:pt x="1021" y="2948"/>
                  </a:lnTo>
                  <a:lnTo>
                    <a:pt x="1023" y="2948"/>
                  </a:lnTo>
                  <a:lnTo>
                    <a:pt x="1019" y="2948"/>
                  </a:lnTo>
                  <a:lnTo>
                    <a:pt x="1019" y="2952"/>
                  </a:lnTo>
                  <a:lnTo>
                    <a:pt x="1015" y="2960"/>
                  </a:lnTo>
                  <a:lnTo>
                    <a:pt x="1015" y="2958"/>
                  </a:lnTo>
                  <a:lnTo>
                    <a:pt x="1011" y="2948"/>
                  </a:lnTo>
                  <a:lnTo>
                    <a:pt x="991" y="2948"/>
                  </a:lnTo>
                  <a:lnTo>
                    <a:pt x="997" y="2958"/>
                  </a:lnTo>
                  <a:lnTo>
                    <a:pt x="983" y="2968"/>
                  </a:lnTo>
                  <a:lnTo>
                    <a:pt x="981" y="2976"/>
                  </a:lnTo>
                  <a:lnTo>
                    <a:pt x="993" y="2986"/>
                  </a:lnTo>
                  <a:lnTo>
                    <a:pt x="991" y="2974"/>
                  </a:lnTo>
                  <a:lnTo>
                    <a:pt x="993" y="2972"/>
                  </a:lnTo>
                  <a:lnTo>
                    <a:pt x="1001" y="2978"/>
                  </a:lnTo>
                  <a:lnTo>
                    <a:pt x="1009" y="2978"/>
                  </a:lnTo>
                  <a:lnTo>
                    <a:pt x="1011" y="2980"/>
                  </a:lnTo>
                  <a:lnTo>
                    <a:pt x="1009" y="2984"/>
                  </a:lnTo>
                  <a:lnTo>
                    <a:pt x="1011" y="2986"/>
                  </a:lnTo>
                  <a:lnTo>
                    <a:pt x="1001" y="2992"/>
                  </a:lnTo>
                  <a:lnTo>
                    <a:pt x="1011" y="2998"/>
                  </a:lnTo>
                  <a:lnTo>
                    <a:pt x="1009" y="3006"/>
                  </a:lnTo>
                  <a:lnTo>
                    <a:pt x="1017" y="3004"/>
                  </a:lnTo>
                  <a:lnTo>
                    <a:pt x="1021" y="3010"/>
                  </a:lnTo>
                  <a:lnTo>
                    <a:pt x="1009" y="3006"/>
                  </a:lnTo>
                  <a:lnTo>
                    <a:pt x="1009" y="3010"/>
                  </a:lnTo>
                  <a:lnTo>
                    <a:pt x="1007" y="3006"/>
                  </a:lnTo>
                  <a:lnTo>
                    <a:pt x="1003" y="3008"/>
                  </a:lnTo>
                  <a:lnTo>
                    <a:pt x="1005" y="3022"/>
                  </a:lnTo>
                  <a:lnTo>
                    <a:pt x="1007" y="3022"/>
                  </a:lnTo>
                  <a:lnTo>
                    <a:pt x="1007" y="3056"/>
                  </a:lnTo>
                  <a:lnTo>
                    <a:pt x="1013" y="3048"/>
                  </a:lnTo>
                  <a:lnTo>
                    <a:pt x="1013" y="3050"/>
                  </a:lnTo>
                  <a:lnTo>
                    <a:pt x="1015" y="3054"/>
                  </a:lnTo>
                  <a:lnTo>
                    <a:pt x="1009" y="3056"/>
                  </a:lnTo>
                  <a:lnTo>
                    <a:pt x="1003" y="3064"/>
                  </a:lnTo>
                  <a:lnTo>
                    <a:pt x="1005" y="3034"/>
                  </a:lnTo>
                  <a:lnTo>
                    <a:pt x="999" y="3026"/>
                  </a:lnTo>
                  <a:lnTo>
                    <a:pt x="995" y="3036"/>
                  </a:lnTo>
                  <a:lnTo>
                    <a:pt x="991" y="3040"/>
                  </a:lnTo>
                  <a:lnTo>
                    <a:pt x="995" y="3046"/>
                  </a:lnTo>
                  <a:lnTo>
                    <a:pt x="991" y="3044"/>
                  </a:lnTo>
                  <a:lnTo>
                    <a:pt x="999" y="3050"/>
                  </a:lnTo>
                  <a:lnTo>
                    <a:pt x="999" y="3064"/>
                  </a:lnTo>
                  <a:lnTo>
                    <a:pt x="1003" y="3066"/>
                  </a:lnTo>
                  <a:lnTo>
                    <a:pt x="999" y="3070"/>
                  </a:lnTo>
                  <a:lnTo>
                    <a:pt x="1013" y="3080"/>
                  </a:lnTo>
                  <a:lnTo>
                    <a:pt x="1009" y="3082"/>
                  </a:lnTo>
                  <a:lnTo>
                    <a:pt x="1009" y="3084"/>
                  </a:lnTo>
                  <a:lnTo>
                    <a:pt x="1001" y="3078"/>
                  </a:lnTo>
                  <a:lnTo>
                    <a:pt x="1007" y="3086"/>
                  </a:lnTo>
                  <a:lnTo>
                    <a:pt x="1011" y="3088"/>
                  </a:lnTo>
                  <a:lnTo>
                    <a:pt x="1011" y="3090"/>
                  </a:lnTo>
                  <a:lnTo>
                    <a:pt x="1011" y="3090"/>
                  </a:lnTo>
                  <a:lnTo>
                    <a:pt x="1011" y="3090"/>
                  </a:lnTo>
                  <a:lnTo>
                    <a:pt x="1011" y="3100"/>
                  </a:lnTo>
                  <a:lnTo>
                    <a:pt x="1019" y="3108"/>
                  </a:lnTo>
                  <a:lnTo>
                    <a:pt x="1019" y="3110"/>
                  </a:lnTo>
                  <a:lnTo>
                    <a:pt x="1017" y="3106"/>
                  </a:lnTo>
                  <a:lnTo>
                    <a:pt x="1021" y="3116"/>
                  </a:lnTo>
                  <a:lnTo>
                    <a:pt x="1021" y="3120"/>
                  </a:lnTo>
                  <a:lnTo>
                    <a:pt x="1115" y="3120"/>
                  </a:lnTo>
                  <a:lnTo>
                    <a:pt x="1109" y="3114"/>
                  </a:lnTo>
                  <a:lnTo>
                    <a:pt x="1109" y="3114"/>
                  </a:lnTo>
                  <a:lnTo>
                    <a:pt x="1111" y="3112"/>
                  </a:lnTo>
                  <a:lnTo>
                    <a:pt x="1107" y="3094"/>
                  </a:lnTo>
                  <a:lnTo>
                    <a:pt x="1105" y="3094"/>
                  </a:lnTo>
                  <a:lnTo>
                    <a:pt x="1109" y="3080"/>
                  </a:lnTo>
                  <a:lnTo>
                    <a:pt x="1121" y="3072"/>
                  </a:lnTo>
                  <a:lnTo>
                    <a:pt x="1133" y="3066"/>
                  </a:lnTo>
                  <a:lnTo>
                    <a:pt x="1139" y="3040"/>
                  </a:lnTo>
                  <a:lnTo>
                    <a:pt x="1167" y="3014"/>
                  </a:lnTo>
                  <a:lnTo>
                    <a:pt x="1173" y="2996"/>
                  </a:lnTo>
                  <a:lnTo>
                    <a:pt x="1171" y="2982"/>
                  </a:lnTo>
                  <a:lnTo>
                    <a:pt x="1151" y="2978"/>
                  </a:lnTo>
                  <a:lnTo>
                    <a:pt x="1143" y="2968"/>
                  </a:lnTo>
                  <a:lnTo>
                    <a:pt x="1137" y="2958"/>
                  </a:lnTo>
                  <a:lnTo>
                    <a:pt x="1137" y="2954"/>
                  </a:lnTo>
                  <a:lnTo>
                    <a:pt x="1151" y="2936"/>
                  </a:lnTo>
                  <a:lnTo>
                    <a:pt x="1161" y="2930"/>
                  </a:lnTo>
                  <a:lnTo>
                    <a:pt x="1175" y="2930"/>
                  </a:lnTo>
                  <a:lnTo>
                    <a:pt x="1175" y="2920"/>
                  </a:lnTo>
                  <a:lnTo>
                    <a:pt x="1183" y="2912"/>
                  </a:lnTo>
                  <a:lnTo>
                    <a:pt x="1183" y="2890"/>
                  </a:lnTo>
                  <a:lnTo>
                    <a:pt x="1187" y="2884"/>
                  </a:lnTo>
                  <a:lnTo>
                    <a:pt x="1203" y="2876"/>
                  </a:lnTo>
                  <a:lnTo>
                    <a:pt x="1189" y="2868"/>
                  </a:lnTo>
                  <a:lnTo>
                    <a:pt x="1191" y="2866"/>
                  </a:lnTo>
                  <a:lnTo>
                    <a:pt x="1197" y="2872"/>
                  </a:lnTo>
                  <a:lnTo>
                    <a:pt x="1209" y="2872"/>
                  </a:lnTo>
                  <a:lnTo>
                    <a:pt x="1213" y="2864"/>
                  </a:lnTo>
                  <a:lnTo>
                    <a:pt x="1211" y="2854"/>
                  </a:lnTo>
                  <a:lnTo>
                    <a:pt x="1207" y="2848"/>
                  </a:lnTo>
                  <a:lnTo>
                    <a:pt x="1193" y="2854"/>
                  </a:lnTo>
                  <a:lnTo>
                    <a:pt x="1195" y="2856"/>
                  </a:lnTo>
                  <a:lnTo>
                    <a:pt x="1193" y="2858"/>
                  </a:lnTo>
                  <a:lnTo>
                    <a:pt x="1185" y="2850"/>
                  </a:lnTo>
                  <a:lnTo>
                    <a:pt x="1183" y="2822"/>
                  </a:lnTo>
                  <a:lnTo>
                    <a:pt x="1185" y="2820"/>
                  </a:lnTo>
                  <a:lnTo>
                    <a:pt x="1205" y="2830"/>
                  </a:lnTo>
                  <a:lnTo>
                    <a:pt x="1221" y="2830"/>
                  </a:lnTo>
                  <a:lnTo>
                    <a:pt x="1233" y="2824"/>
                  </a:lnTo>
                  <a:lnTo>
                    <a:pt x="1237" y="2818"/>
                  </a:lnTo>
                  <a:lnTo>
                    <a:pt x="1235" y="2802"/>
                  </a:lnTo>
                  <a:lnTo>
                    <a:pt x="1241" y="2786"/>
                  </a:lnTo>
                  <a:lnTo>
                    <a:pt x="1237" y="2780"/>
                  </a:lnTo>
                  <a:lnTo>
                    <a:pt x="1237" y="2774"/>
                  </a:lnTo>
                  <a:lnTo>
                    <a:pt x="1237" y="2776"/>
                  </a:lnTo>
                  <a:lnTo>
                    <a:pt x="1259" y="2776"/>
                  </a:lnTo>
                  <a:lnTo>
                    <a:pt x="1315" y="2764"/>
                  </a:lnTo>
                  <a:lnTo>
                    <a:pt x="1323" y="2756"/>
                  </a:lnTo>
                  <a:lnTo>
                    <a:pt x="1327" y="2748"/>
                  </a:lnTo>
                  <a:lnTo>
                    <a:pt x="1339" y="2730"/>
                  </a:lnTo>
                  <a:lnTo>
                    <a:pt x="1341" y="2708"/>
                  </a:lnTo>
                  <a:lnTo>
                    <a:pt x="1333" y="2708"/>
                  </a:lnTo>
                  <a:lnTo>
                    <a:pt x="1329" y="2700"/>
                  </a:lnTo>
                  <a:lnTo>
                    <a:pt x="1333" y="2688"/>
                  </a:lnTo>
                  <a:lnTo>
                    <a:pt x="1309" y="2670"/>
                  </a:lnTo>
                  <a:lnTo>
                    <a:pt x="1309" y="2666"/>
                  </a:lnTo>
                  <a:lnTo>
                    <a:pt x="1315" y="2670"/>
                  </a:lnTo>
                  <a:lnTo>
                    <a:pt x="1329" y="2672"/>
                  </a:lnTo>
                  <a:lnTo>
                    <a:pt x="1349" y="2680"/>
                  </a:lnTo>
                  <a:lnTo>
                    <a:pt x="1373" y="2682"/>
                  </a:lnTo>
                  <a:lnTo>
                    <a:pt x="1389" y="2674"/>
                  </a:lnTo>
                  <a:lnTo>
                    <a:pt x="1403" y="2654"/>
                  </a:lnTo>
                  <a:lnTo>
                    <a:pt x="1421" y="2634"/>
                  </a:lnTo>
                  <a:lnTo>
                    <a:pt x="1425" y="2622"/>
                  </a:lnTo>
                  <a:lnTo>
                    <a:pt x="1447" y="2604"/>
                  </a:lnTo>
                  <a:lnTo>
                    <a:pt x="1461" y="2582"/>
                  </a:lnTo>
                  <a:lnTo>
                    <a:pt x="1471" y="2560"/>
                  </a:lnTo>
                  <a:lnTo>
                    <a:pt x="1492" y="2536"/>
                  </a:lnTo>
                  <a:lnTo>
                    <a:pt x="1494" y="2516"/>
                  </a:lnTo>
                  <a:lnTo>
                    <a:pt x="1496" y="2510"/>
                  </a:lnTo>
                  <a:lnTo>
                    <a:pt x="1494" y="2504"/>
                  </a:lnTo>
                  <a:lnTo>
                    <a:pt x="1492" y="2488"/>
                  </a:lnTo>
                  <a:lnTo>
                    <a:pt x="1498" y="2476"/>
                  </a:lnTo>
                  <a:lnTo>
                    <a:pt x="1528" y="2448"/>
                  </a:lnTo>
                  <a:lnTo>
                    <a:pt x="1566" y="2430"/>
                  </a:lnTo>
                  <a:lnTo>
                    <a:pt x="1570" y="2424"/>
                  </a:lnTo>
                  <a:lnTo>
                    <a:pt x="1612" y="2422"/>
                  </a:lnTo>
                  <a:lnTo>
                    <a:pt x="1616" y="2416"/>
                  </a:lnTo>
                  <a:lnTo>
                    <a:pt x="1632" y="2404"/>
                  </a:lnTo>
                  <a:lnTo>
                    <a:pt x="1636" y="2390"/>
                  </a:lnTo>
                  <a:lnTo>
                    <a:pt x="1658" y="2352"/>
                  </a:lnTo>
                  <a:lnTo>
                    <a:pt x="1662" y="2330"/>
                  </a:lnTo>
                  <a:lnTo>
                    <a:pt x="1670" y="2316"/>
                  </a:lnTo>
                  <a:lnTo>
                    <a:pt x="1674" y="2280"/>
                  </a:lnTo>
                  <a:lnTo>
                    <a:pt x="1672" y="2254"/>
                  </a:lnTo>
                  <a:lnTo>
                    <a:pt x="1676" y="2232"/>
                  </a:lnTo>
                  <a:lnTo>
                    <a:pt x="1688" y="2224"/>
                  </a:lnTo>
                  <a:lnTo>
                    <a:pt x="1704" y="2196"/>
                  </a:lnTo>
                  <a:lnTo>
                    <a:pt x="1724" y="2178"/>
                  </a:lnTo>
                  <a:lnTo>
                    <a:pt x="1744" y="2152"/>
                  </a:lnTo>
                  <a:lnTo>
                    <a:pt x="1752" y="2114"/>
                  </a:lnTo>
                  <a:lnTo>
                    <a:pt x="1746" y="2088"/>
                  </a:lnTo>
                  <a:lnTo>
                    <a:pt x="1740" y="2078"/>
                  </a:lnTo>
                  <a:lnTo>
                    <a:pt x="1710" y="2074"/>
                  </a:lnTo>
                  <a:lnTo>
                    <a:pt x="1664" y="2038"/>
                  </a:lnTo>
                  <a:lnTo>
                    <a:pt x="1654" y="2034"/>
                  </a:lnTo>
                  <a:lnTo>
                    <a:pt x="1618" y="2034"/>
                  </a:lnTo>
                  <a:lnTo>
                    <a:pt x="1586" y="2022"/>
                  </a:lnTo>
                  <a:lnTo>
                    <a:pt x="1574" y="2028"/>
                  </a:lnTo>
                  <a:lnTo>
                    <a:pt x="1576" y="2022"/>
                  </a:lnTo>
                  <a:lnTo>
                    <a:pt x="1568" y="2020"/>
                  </a:lnTo>
                  <a:lnTo>
                    <a:pt x="1570" y="2018"/>
                  </a:lnTo>
                  <a:lnTo>
                    <a:pt x="1562" y="2006"/>
                  </a:lnTo>
                  <a:lnTo>
                    <a:pt x="1554" y="2010"/>
                  </a:lnTo>
                  <a:lnTo>
                    <a:pt x="1552" y="2004"/>
                  </a:lnTo>
                  <a:lnTo>
                    <a:pt x="1520" y="1992"/>
                  </a:lnTo>
                  <a:lnTo>
                    <a:pt x="1500" y="1994"/>
                  </a:lnTo>
                  <a:lnTo>
                    <a:pt x="1494" y="2008"/>
                  </a:lnTo>
                  <a:lnTo>
                    <a:pt x="1486" y="2012"/>
                  </a:lnTo>
                  <a:lnTo>
                    <a:pt x="1496" y="1998"/>
                  </a:lnTo>
                  <a:lnTo>
                    <a:pt x="1498" y="1986"/>
                  </a:lnTo>
                  <a:lnTo>
                    <a:pt x="1486" y="1982"/>
                  </a:lnTo>
                  <a:lnTo>
                    <a:pt x="1481" y="1982"/>
                  </a:lnTo>
                  <a:lnTo>
                    <a:pt x="1475" y="1974"/>
                  </a:lnTo>
                  <a:lnTo>
                    <a:pt x="1471" y="1980"/>
                  </a:lnTo>
                  <a:lnTo>
                    <a:pt x="1463" y="1970"/>
                  </a:lnTo>
                  <a:lnTo>
                    <a:pt x="1461" y="1972"/>
                  </a:lnTo>
                  <a:lnTo>
                    <a:pt x="1467" y="1964"/>
                  </a:lnTo>
                  <a:lnTo>
                    <a:pt x="1471" y="1950"/>
                  </a:lnTo>
                  <a:lnTo>
                    <a:pt x="1461" y="1946"/>
                  </a:lnTo>
                  <a:lnTo>
                    <a:pt x="1447" y="1906"/>
                  </a:lnTo>
                  <a:lnTo>
                    <a:pt x="1439" y="1900"/>
                  </a:lnTo>
                  <a:lnTo>
                    <a:pt x="1437" y="1902"/>
                  </a:lnTo>
                  <a:lnTo>
                    <a:pt x="1435" y="1896"/>
                  </a:lnTo>
                  <a:lnTo>
                    <a:pt x="1419" y="1884"/>
                  </a:lnTo>
                  <a:lnTo>
                    <a:pt x="1393" y="1874"/>
                  </a:lnTo>
                  <a:lnTo>
                    <a:pt x="1393" y="1872"/>
                  </a:lnTo>
                  <a:lnTo>
                    <a:pt x="1373" y="1868"/>
                  </a:lnTo>
                  <a:lnTo>
                    <a:pt x="1335" y="1870"/>
                  </a:lnTo>
                  <a:lnTo>
                    <a:pt x="1323" y="1856"/>
                  </a:lnTo>
                  <a:lnTo>
                    <a:pt x="1309" y="1852"/>
                  </a:lnTo>
                  <a:lnTo>
                    <a:pt x="1305" y="1838"/>
                  </a:lnTo>
                  <a:lnTo>
                    <a:pt x="1287" y="1824"/>
                  </a:lnTo>
                  <a:lnTo>
                    <a:pt x="1283" y="1824"/>
                  </a:lnTo>
                  <a:lnTo>
                    <a:pt x="1275" y="1818"/>
                  </a:lnTo>
                  <a:lnTo>
                    <a:pt x="1267" y="1822"/>
                  </a:lnTo>
                  <a:lnTo>
                    <a:pt x="1265" y="1822"/>
                  </a:lnTo>
                  <a:lnTo>
                    <a:pt x="1267" y="1818"/>
                  </a:lnTo>
                  <a:lnTo>
                    <a:pt x="1261" y="1804"/>
                  </a:lnTo>
                  <a:lnTo>
                    <a:pt x="1245" y="1796"/>
                  </a:lnTo>
                  <a:lnTo>
                    <a:pt x="1245" y="1796"/>
                  </a:lnTo>
                  <a:lnTo>
                    <a:pt x="1257" y="1794"/>
                  </a:lnTo>
                  <a:lnTo>
                    <a:pt x="1263" y="1778"/>
                  </a:lnTo>
                  <a:lnTo>
                    <a:pt x="1243" y="1778"/>
                  </a:lnTo>
                  <a:lnTo>
                    <a:pt x="1247" y="1786"/>
                  </a:lnTo>
                  <a:lnTo>
                    <a:pt x="1235" y="1796"/>
                  </a:lnTo>
                  <a:lnTo>
                    <a:pt x="1231" y="1788"/>
                  </a:lnTo>
                  <a:lnTo>
                    <a:pt x="1229" y="1788"/>
                  </a:lnTo>
                  <a:lnTo>
                    <a:pt x="1241" y="1784"/>
                  </a:lnTo>
                  <a:lnTo>
                    <a:pt x="1239" y="1778"/>
                  </a:lnTo>
                  <a:lnTo>
                    <a:pt x="1205" y="1778"/>
                  </a:lnTo>
                  <a:lnTo>
                    <a:pt x="1211" y="1776"/>
                  </a:lnTo>
                  <a:lnTo>
                    <a:pt x="1205" y="1768"/>
                  </a:lnTo>
                  <a:lnTo>
                    <a:pt x="1189" y="1774"/>
                  </a:lnTo>
                  <a:lnTo>
                    <a:pt x="1199" y="1778"/>
                  </a:lnTo>
                  <a:lnTo>
                    <a:pt x="1189" y="1782"/>
                  </a:lnTo>
                  <a:lnTo>
                    <a:pt x="1197" y="1784"/>
                  </a:lnTo>
                  <a:lnTo>
                    <a:pt x="1181" y="1788"/>
                  </a:lnTo>
                  <a:lnTo>
                    <a:pt x="1173" y="1788"/>
                  </a:lnTo>
                  <a:lnTo>
                    <a:pt x="1163" y="1780"/>
                  </a:lnTo>
                  <a:lnTo>
                    <a:pt x="1129" y="1782"/>
                  </a:lnTo>
                  <a:lnTo>
                    <a:pt x="1123" y="1768"/>
                  </a:lnTo>
                  <a:lnTo>
                    <a:pt x="1099" y="1764"/>
                  </a:lnTo>
                  <a:lnTo>
                    <a:pt x="1091" y="1746"/>
                  </a:lnTo>
                  <a:lnTo>
                    <a:pt x="1081" y="1762"/>
                  </a:lnTo>
                  <a:lnTo>
                    <a:pt x="1089" y="1764"/>
                  </a:lnTo>
                  <a:lnTo>
                    <a:pt x="1073" y="1768"/>
                  </a:lnTo>
                  <a:lnTo>
                    <a:pt x="1061" y="1776"/>
                  </a:lnTo>
                  <a:lnTo>
                    <a:pt x="1057" y="1764"/>
                  </a:lnTo>
                  <a:lnTo>
                    <a:pt x="1065" y="1760"/>
                  </a:lnTo>
                  <a:lnTo>
                    <a:pt x="1067" y="1760"/>
                  </a:lnTo>
                  <a:lnTo>
                    <a:pt x="1071" y="1752"/>
                  </a:lnTo>
                  <a:lnTo>
                    <a:pt x="1059" y="1744"/>
                  </a:lnTo>
                  <a:lnTo>
                    <a:pt x="1049" y="1752"/>
                  </a:lnTo>
                  <a:lnTo>
                    <a:pt x="1045" y="1758"/>
                  </a:lnTo>
                  <a:lnTo>
                    <a:pt x="1029" y="1766"/>
                  </a:lnTo>
                  <a:lnTo>
                    <a:pt x="1009" y="1768"/>
                  </a:lnTo>
                  <a:lnTo>
                    <a:pt x="1005" y="1774"/>
                  </a:lnTo>
                  <a:lnTo>
                    <a:pt x="1005" y="1772"/>
                  </a:lnTo>
                  <a:lnTo>
                    <a:pt x="995" y="1772"/>
                  </a:lnTo>
                  <a:lnTo>
                    <a:pt x="981" y="1784"/>
                  </a:lnTo>
                  <a:lnTo>
                    <a:pt x="979" y="1802"/>
                  </a:lnTo>
                  <a:lnTo>
                    <a:pt x="957" y="1818"/>
                  </a:lnTo>
                  <a:lnTo>
                    <a:pt x="957" y="1824"/>
                  </a:lnTo>
                  <a:lnTo>
                    <a:pt x="953" y="1818"/>
                  </a:lnTo>
                  <a:lnTo>
                    <a:pt x="953" y="1818"/>
                  </a:lnTo>
                  <a:lnTo>
                    <a:pt x="951" y="1818"/>
                  </a:lnTo>
                  <a:lnTo>
                    <a:pt x="949" y="1814"/>
                  </a:lnTo>
                  <a:lnTo>
                    <a:pt x="949" y="1814"/>
                  </a:lnTo>
                  <a:lnTo>
                    <a:pt x="937" y="1804"/>
                  </a:lnTo>
                  <a:lnTo>
                    <a:pt x="915" y="1798"/>
                  </a:lnTo>
                  <a:lnTo>
                    <a:pt x="905" y="1798"/>
                  </a:lnTo>
                  <a:lnTo>
                    <a:pt x="901" y="1808"/>
                  </a:lnTo>
                  <a:lnTo>
                    <a:pt x="897" y="1804"/>
                  </a:lnTo>
                  <a:lnTo>
                    <a:pt x="877" y="1812"/>
                  </a:lnTo>
                  <a:lnTo>
                    <a:pt x="863" y="1810"/>
                  </a:lnTo>
                  <a:lnTo>
                    <a:pt x="859" y="1802"/>
                  </a:lnTo>
                  <a:lnTo>
                    <a:pt x="853" y="1798"/>
                  </a:lnTo>
                  <a:lnTo>
                    <a:pt x="841" y="1788"/>
                  </a:lnTo>
                  <a:lnTo>
                    <a:pt x="833" y="1774"/>
                  </a:lnTo>
                  <a:lnTo>
                    <a:pt x="831" y="1766"/>
                  </a:lnTo>
                  <a:lnTo>
                    <a:pt x="841" y="1700"/>
                  </a:lnTo>
                  <a:lnTo>
                    <a:pt x="845" y="1700"/>
                  </a:lnTo>
                  <a:lnTo>
                    <a:pt x="841" y="1698"/>
                  </a:lnTo>
                  <a:lnTo>
                    <a:pt x="843" y="1694"/>
                  </a:lnTo>
                  <a:lnTo>
                    <a:pt x="839" y="1696"/>
                  </a:lnTo>
                  <a:lnTo>
                    <a:pt x="823" y="1682"/>
                  </a:lnTo>
                  <a:lnTo>
                    <a:pt x="805" y="1676"/>
                  </a:lnTo>
                  <a:lnTo>
                    <a:pt x="745" y="1680"/>
                  </a:lnTo>
                  <a:lnTo>
                    <a:pt x="737" y="1676"/>
                  </a:lnTo>
                  <a:lnTo>
                    <a:pt x="747" y="1660"/>
                  </a:lnTo>
                  <a:lnTo>
                    <a:pt x="751" y="1638"/>
                  </a:lnTo>
                  <a:lnTo>
                    <a:pt x="755" y="1644"/>
                  </a:lnTo>
                  <a:lnTo>
                    <a:pt x="761" y="1612"/>
                  </a:lnTo>
                  <a:lnTo>
                    <a:pt x="759" y="1610"/>
                  </a:lnTo>
                  <a:lnTo>
                    <a:pt x="763" y="1608"/>
                  </a:lnTo>
                  <a:lnTo>
                    <a:pt x="759" y="1604"/>
                  </a:lnTo>
                  <a:lnTo>
                    <a:pt x="775" y="1574"/>
                  </a:lnTo>
                  <a:lnTo>
                    <a:pt x="771" y="1568"/>
                  </a:lnTo>
                  <a:lnTo>
                    <a:pt x="759" y="1564"/>
                  </a:lnTo>
                  <a:lnTo>
                    <a:pt x="757" y="1566"/>
                  </a:lnTo>
                  <a:lnTo>
                    <a:pt x="757" y="1564"/>
                  </a:lnTo>
                  <a:lnTo>
                    <a:pt x="755" y="1564"/>
                  </a:lnTo>
                  <a:lnTo>
                    <a:pt x="747" y="1564"/>
                  </a:lnTo>
                  <a:lnTo>
                    <a:pt x="703" y="1574"/>
                  </a:lnTo>
                  <a:lnTo>
                    <a:pt x="695" y="1612"/>
                  </a:lnTo>
                  <a:lnTo>
                    <a:pt x="685" y="1618"/>
                  </a:lnTo>
                  <a:lnTo>
                    <a:pt x="685" y="1624"/>
                  </a:lnTo>
                  <a:lnTo>
                    <a:pt x="683" y="1626"/>
                  </a:lnTo>
                  <a:lnTo>
                    <a:pt x="667" y="1622"/>
                  </a:lnTo>
                  <a:lnTo>
                    <a:pt x="629" y="1632"/>
                  </a:lnTo>
                  <a:lnTo>
                    <a:pt x="619" y="1624"/>
                  </a:lnTo>
                  <a:lnTo>
                    <a:pt x="609" y="1620"/>
                  </a:lnTo>
                  <a:lnTo>
                    <a:pt x="601" y="1614"/>
                  </a:lnTo>
                  <a:lnTo>
                    <a:pt x="593" y="1598"/>
                  </a:lnTo>
                  <a:lnTo>
                    <a:pt x="579" y="1580"/>
                  </a:lnTo>
                  <a:lnTo>
                    <a:pt x="581" y="1568"/>
                  </a:lnTo>
                  <a:lnTo>
                    <a:pt x="571" y="1556"/>
                  </a:lnTo>
                  <a:lnTo>
                    <a:pt x="571" y="1530"/>
                  </a:lnTo>
                  <a:lnTo>
                    <a:pt x="567" y="1504"/>
                  </a:lnTo>
                  <a:lnTo>
                    <a:pt x="573" y="1494"/>
                  </a:lnTo>
                  <a:lnTo>
                    <a:pt x="583" y="1490"/>
                  </a:lnTo>
                  <a:lnTo>
                    <a:pt x="583" y="1484"/>
                  </a:lnTo>
                  <a:lnTo>
                    <a:pt x="585" y="1484"/>
                  </a:lnTo>
                  <a:lnTo>
                    <a:pt x="583" y="1480"/>
                  </a:lnTo>
                  <a:lnTo>
                    <a:pt x="583" y="1478"/>
                  </a:lnTo>
                  <a:lnTo>
                    <a:pt x="583" y="1478"/>
                  </a:lnTo>
                  <a:lnTo>
                    <a:pt x="577" y="1462"/>
                  </a:lnTo>
                  <a:lnTo>
                    <a:pt x="577" y="1454"/>
                  </a:lnTo>
                  <a:lnTo>
                    <a:pt x="577" y="1454"/>
                  </a:lnTo>
                  <a:lnTo>
                    <a:pt x="579" y="1454"/>
                  </a:lnTo>
                  <a:lnTo>
                    <a:pt x="577" y="1440"/>
                  </a:lnTo>
                  <a:lnTo>
                    <a:pt x="581" y="1438"/>
                  </a:lnTo>
                  <a:lnTo>
                    <a:pt x="581" y="1442"/>
                  </a:lnTo>
                  <a:lnTo>
                    <a:pt x="585" y="1444"/>
                  </a:lnTo>
                  <a:lnTo>
                    <a:pt x="595" y="1432"/>
                  </a:lnTo>
                  <a:lnTo>
                    <a:pt x="593" y="1430"/>
                  </a:lnTo>
                  <a:lnTo>
                    <a:pt x="595" y="1428"/>
                  </a:lnTo>
                  <a:lnTo>
                    <a:pt x="595" y="1424"/>
                  </a:lnTo>
                  <a:lnTo>
                    <a:pt x="607" y="1422"/>
                  </a:lnTo>
                  <a:lnTo>
                    <a:pt x="619" y="1418"/>
                  </a:lnTo>
                  <a:lnTo>
                    <a:pt x="621" y="1408"/>
                  </a:lnTo>
                  <a:lnTo>
                    <a:pt x="639" y="1400"/>
                  </a:lnTo>
                  <a:lnTo>
                    <a:pt x="669" y="1404"/>
                  </a:lnTo>
                  <a:lnTo>
                    <a:pt x="675" y="1400"/>
                  </a:lnTo>
                  <a:lnTo>
                    <a:pt x="697" y="1412"/>
                  </a:lnTo>
                  <a:lnTo>
                    <a:pt x="709" y="1412"/>
                  </a:lnTo>
                  <a:lnTo>
                    <a:pt x="713" y="1408"/>
                  </a:lnTo>
                  <a:lnTo>
                    <a:pt x="723" y="1418"/>
                  </a:lnTo>
                  <a:lnTo>
                    <a:pt x="731" y="1412"/>
                  </a:lnTo>
                  <a:lnTo>
                    <a:pt x="721" y="1402"/>
                  </a:lnTo>
                  <a:lnTo>
                    <a:pt x="729" y="1388"/>
                  </a:lnTo>
                  <a:lnTo>
                    <a:pt x="709" y="1388"/>
                  </a:lnTo>
                  <a:lnTo>
                    <a:pt x="709" y="1388"/>
                  </a:lnTo>
                  <a:lnTo>
                    <a:pt x="747" y="1386"/>
                  </a:lnTo>
                  <a:lnTo>
                    <a:pt x="747" y="1384"/>
                  </a:lnTo>
                  <a:lnTo>
                    <a:pt x="749" y="1390"/>
                  </a:lnTo>
                  <a:lnTo>
                    <a:pt x="765" y="1384"/>
                  </a:lnTo>
                  <a:lnTo>
                    <a:pt x="765" y="1386"/>
                  </a:lnTo>
                  <a:lnTo>
                    <a:pt x="781" y="1384"/>
                  </a:lnTo>
                  <a:lnTo>
                    <a:pt x="801" y="1402"/>
                  </a:lnTo>
                  <a:lnTo>
                    <a:pt x="825" y="1392"/>
                  </a:lnTo>
                  <a:lnTo>
                    <a:pt x="845" y="1412"/>
                  </a:lnTo>
                  <a:lnTo>
                    <a:pt x="847" y="1442"/>
                  </a:lnTo>
                  <a:lnTo>
                    <a:pt x="849" y="1442"/>
                  </a:lnTo>
                  <a:lnTo>
                    <a:pt x="847" y="1448"/>
                  </a:lnTo>
                  <a:lnTo>
                    <a:pt x="857" y="1462"/>
                  </a:lnTo>
                  <a:lnTo>
                    <a:pt x="859" y="1460"/>
                  </a:lnTo>
                  <a:lnTo>
                    <a:pt x="865" y="1480"/>
                  </a:lnTo>
                  <a:lnTo>
                    <a:pt x="873" y="1484"/>
                  </a:lnTo>
                  <a:lnTo>
                    <a:pt x="877" y="1498"/>
                  </a:lnTo>
                  <a:lnTo>
                    <a:pt x="895" y="1492"/>
                  </a:lnTo>
                  <a:lnTo>
                    <a:pt x="899" y="1476"/>
                  </a:lnTo>
                  <a:lnTo>
                    <a:pt x="901" y="1456"/>
                  </a:lnTo>
                  <a:lnTo>
                    <a:pt x="873" y="1380"/>
                  </a:lnTo>
                  <a:lnTo>
                    <a:pt x="885" y="1348"/>
                  </a:lnTo>
                  <a:lnTo>
                    <a:pt x="893" y="1344"/>
                  </a:lnTo>
                  <a:lnTo>
                    <a:pt x="891" y="1340"/>
                  </a:lnTo>
                  <a:lnTo>
                    <a:pt x="901" y="1340"/>
                  </a:lnTo>
                  <a:lnTo>
                    <a:pt x="917" y="1324"/>
                  </a:lnTo>
                  <a:lnTo>
                    <a:pt x="923" y="1314"/>
                  </a:lnTo>
                  <a:lnTo>
                    <a:pt x="945" y="1306"/>
                  </a:lnTo>
                  <a:lnTo>
                    <a:pt x="951" y="1296"/>
                  </a:lnTo>
                  <a:lnTo>
                    <a:pt x="971" y="1288"/>
                  </a:lnTo>
                  <a:lnTo>
                    <a:pt x="971" y="1278"/>
                  </a:lnTo>
                  <a:lnTo>
                    <a:pt x="969" y="1278"/>
                  </a:lnTo>
                  <a:lnTo>
                    <a:pt x="971" y="1276"/>
                  </a:lnTo>
                  <a:lnTo>
                    <a:pt x="975" y="1278"/>
                  </a:lnTo>
                  <a:lnTo>
                    <a:pt x="985" y="1268"/>
                  </a:lnTo>
                  <a:lnTo>
                    <a:pt x="981" y="1260"/>
                  </a:lnTo>
                  <a:lnTo>
                    <a:pt x="985" y="1260"/>
                  </a:lnTo>
                  <a:lnTo>
                    <a:pt x="979" y="1236"/>
                  </a:lnTo>
                  <a:lnTo>
                    <a:pt x="999" y="1198"/>
                  </a:lnTo>
                  <a:lnTo>
                    <a:pt x="997" y="1194"/>
                  </a:lnTo>
                  <a:lnTo>
                    <a:pt x="1013" y="1172"/>
                  </a:lnTo>
                  <a:lnTo>
                    <a:pt x="1019" y="1158"/>
                  </a:lnTo>
                  <a:lnTo>
                    <a:pt x="1015" y="1152"/>
                  </a:lnTo>
                  <a:lnTo>
                    <a:pt x="1045" y="1144"/>
                  </a:lnTo>
                  <a:lnTo>
                    <a:pt x="1053" y="1132"/>
                  </a:lnTo>
                  <a:lnTo>
                    <a:pt x="1061" y="1132"/>
                  </a:lnTo>
                  <a:lnTo>
                    <a:pt x="1067" y="1126"/>
                  </a:lnTo>
                  <a:lnTo>
                    <a:pt x="1069" y="1128"/>
                  </a:lnTo>
                  <a:lnTo>
                    <a:pt x="1095" y="1124"/>
                  </a:lnTo>
                  <a:lnTo>
                    <a:pt x="1093" y="1114"/>
                  </a:lnTo>
                  <a:lnTo>
                    <a:pt x="1089" y="1114"/>
                  </a:lnTo>
                  <a:lnTo>
                    <a:pt x="1087" y="1118"/>
                  </a:lnTo>
                  <a:lnTo>
                    <a:pt x="1085" y="1118"/>
                  </a:lnTo>
                  <a:lnTo>
                    <a:pt x="1075" y="1106"/>
                  </a:lnTo>
                  <a:lnTo>
                    <a:pt x="1089" y="1072"/>
                  </a:lnTo>
                  <a:lnTo>
                    <a:pt x="1109" y="1064"/>
                  </a:lnTo>
                  <a:lnTo>
                    <a:pt x="1113" y="1052"/>
                  </a:lnTo>
                  <a:lnTo>
                    <a:pt x="1121" y="1060"/>
                  </a:lnTo>
                  <a:lnTo>
                    <a:pt x="1147" y="1046"/>
                  </a:lnTo>
                  <a:lnTo>
                    <a:pt x="1149" y="1042"/>
                  </a:lnTo>
                  <a:lnTo>
                    <a:pt x="1147" y="1038"/>
                  </a:lnTo>
                  <a:lnTo>
                    <a:pt x="1147" y="1034"/>
                  </a:lnTo>
                  <a:lnTo>
                    <a:pt x="1173" y="1030"/>
                  </a:lnTo>
                  <a:lnTo>
                    <a:pt x="1191" y="1016"/>
                  </a:lnTo>
                  <a:lnTo>
                    <a:pt x="1185" y="1022"/>
                  </a:lnTo>
                  <a:lnTo>
                    <a:pt x="1187" y="1030"/>
                  </a:lnTo>
                  <a:lnTo>
                    <a:pt x="1189" y="1030"/>
                  </a:lnTo>
                  <a:lnTo>
                    <a:pt x="1163" y="1046"/>
                  </a:lnTo>
                  <a:lnTo>
                    <a:pt x="1163" y="1050"/>
                  </a:lnTo>
                  <a:lnTo>
                    <a:pt x="1161" y="1056"/>
                  </a:lnTo>
                  <a:lnTo>
                    <a:pt x="1161" y="1068"/>
                  </a:lnTo>
                  <a:lnTo>
                    <a:pt x="1177" y="1078"/>
                  </a:lnTo>
                  <a:lnTo>
                    <a:pt x="1201" y="1056"/>
                  </a:lnTo>
                  <a:lnTo>
                    <a:pt x="1203" y="1050"/>
                  </a:lnTo>
                  <a:lnTo>
                    <a:pt x="1213" y="1052"/>
                  </a:lnTo>
                  <a:lnTo>
                    <a:pt x="1213" y="1046"/>
                  </a:lnTo>
                  <a:lnTo>
                    <a:pt x="1225" y="1044"/>
                  </a:lnTo>
                  <a:lnTo>
                    <a:pt x="1267" y="1028"/>
                  </a:lnTo>
                  <a:lnTo>
                    <a:pt x="1255" y="1024"/>
                  </a:lnTo>
                  <a:lnTo>
                    <a:pt x="1257" y="1022"/>
                  </a:lnTo>
                  <a:lnTo>
                    <a:pt x="1269" y="1020"/>
                  </a:lnTo>
                  <a:lnTo>
                    <a:pt x="1285" y="1010"/>
                  </a:lnTo>
                  <a:lnTo>
                    <a:pt x="1279" y="996"/>
                  </a:lnTo>
                  <a:lnTo>
                    <a:pt x="1273" y="1004"/>
                  </a:lnTo>
                  <a:lnTo>
                    <a:pt x="1269" y="1004"/>
                  </a:lnTo>
                  <a:lnTo>
                    <a:pt x="1275" y="984"/>
                  </a:lnTo>
                  <a:lnTo>
                    <a:pt x="1267" y="978"/>
                  </a:lnTo>
                  <a:lnTo>
                    <a:pt x="1251" y="1004"/>
                  </a:lnTo>
                  <a:lnTo>
                    <a:pt x="1247" y="1014"/>
                  </a:lnTo>
                  <a:lnTo>
                    <a:pt x="1249" y="1016"/>
                  </a:lnTo>
                  <a:lnTo>
                    <a:pt x="1245" y="1016"/>
                  </a:lnTo>
                  <a:lnTo>
                    <a:pt x="1243" y="1008"/>
                  </a:lnTo>
                  <a:lnTo>
                    <a:pt x="1227" y="1016"/>
                  </a:lnTo>
                  <a:lnTo>
                    <a:pt x="1209" y="1008"/>
                  </a:lnTo>
                  <a:lnTo>
                    <a:pt x="1213" y="1006"/>
                  </a:lnTo>
                  <a:lnTo>
                    <a:pt x="1195" y="998"/>
                  </a:lnTo>
                  <a:lnTo>
                    <a:pt x="1191" y="994"/>
                  </a:lnTo>
                  <a:lnTo>
                    <a:pt x="1189" y="978"/>
                  </a:lnTo>
                  <a:lnTo>
                    <a:pt x="1183" y="976"/>
                  </a:lnTo>
                  <a:lnTo>
                    <a:pt x="1191" y="960"/>
                  </a:lnTo>
                  <a:lnTo>
                    <a:pt x="1183" y="954"/>
                  </a:lnTo>
                  <a:lnTo>
                    <a:pt x="1173" y="958"/>
                  </a:lnTo>
                  <a:lnTo>
                    <a:pt x="1171" y="954"/>
                  </a:lnTo>
                  <a:lnTo>
                    <a:pt x="1165" y="952"/>
                  </a:lnTo>
                  <a:lnTo>
                    <a:pt x="1169" y="952"/>
                  </a:lnTo>
                  <a:lnTo>
                    <a:pt x="1181" y="954"/>
                  </a:lnTo>
                  <a:lnTo>
                    <a:pt x="1201" y="940"/>
                  </a:lnTo>
                  <a:lnTo>
                    <a:pt x="1199" y="924"/>
                  </a:lnTo>
                  <a:lnTo>
                    <a:pt x="1185" y="916"/>
                  </a:lnTo>
                  <a:lnTo>
                    <a:pt x="1153" y="918"/>
                  </a:lnTo>
                  <a:lnTo>
                    <a:pt x="1119" y="934"/>
                  </a:lnTo>
                  <a:lnTo>
                    <a:pt x="1095" y="954"/>
                  </a:lnTo>
                  <a:lnTo>
                    <a:pt x="1093" y="958"/>
                  </a:lnTo>
                  <a:lnTo>
                    <a:pt x="1095" y="952"/>
                  </a:lnTo>
                  <a:lnTo>
                    <a:pt x="1103" y="948"/>
                  </a:lnTo>
                  <a:lnTo>
                    <a:pt x="1113" y="932"/>
                  </a:lnTo>
                  <a:lnTo>
                    <a:pt x="1127" y="920"/>
                  </a:lnTo>
                  <a:lnTo>
                    <a:pt x="1143" y="918"/>
                  </a:lnTo>
                  <a:lnTo>
                    <a:pt x="1151" y="900"/>
                  </a:lnTo>
                  <a:lnTo>
                    <a:pt x="1161" y="892"/>
                  </a:lnTo>
                  <a:lnTo>
                    <a:pt x="1235" y="892"/>
                  </a:lnTo>
                  <a:lnTo>
                    <a:pt x="1249" y="896"/>
                  </a:lnTo>
                  <a:lnTo>
                    <a:pt x="1271" y="888"/>
                  </a:lnTo>
                  <a:lnTo>
                    <a:pt x="1271" y="890"/>
                  </a:lnTo>
                  <a:lnTo>
                    <a:pt x="1279" y="892"/>
                  </a:lnTo>
                  <a:lnTo>
                    <a:pt x="1309" y="860"/>
                  </a:lnTo>
                  <a:lnTo>
                    <a:pt x="1341" y="854"/>
                  </a:lnTo>
                  <a:lnTo>
                    <a:pt x="1339" y="856"/>
                  </a:lnTo>
                  <a:lnTo>
                    <a:pt x="1323" y="876"/>
                  </a:lnTo>
                  <a:lnTo>
                    <a:pt x="1327" y="880"/>
                  </a:lnTo>
                  <a:lnTo>
                    <a:pt x="1323" y="890"/>
                  </a:lnTo>
                  <a:lnTo>
                    <a:pt x="1323" y="890"/>
                  </a:lnTo>
                  <a:lnTo>
                    <a:pt x="1319" y="892"/>
                  </a:lnTo>
                  <a:lnTo>
                    <a:pt x="1315" y="910"/>
                  </a:lnTo>
                  <a:lnTo>
                    <a:pt x="1309" y="912"/>
                  </a:lnTo>
                  <a:lnTo>
                    <a:pt x="1311" y="922"/>
                  </a:lnTo>
                  <a:lnTo>
                    <a:pt x="1307" y="922"/>
                  </a:lnTo>
                  <a:lnTo>
                    <a:pt x="1301" y="934"/>
                  </a:lnTo>
                  <a:lnTo>
                    <a:pt x="1285" y="940"/>
                  </a:lnTo>
                  <a:lnTo>
                    <a:pt x="1301" y="944"/>
                  </a:lnTo>
                  <a:lnTo>
                    <a:pt x="1289" y="956"/>
                  </a:lnTo>
                  <a:lnTo>
                    <a:pt x="1289" y="962"/>
                  </a:lnTo>
                  <a:lnTo>
                    <a:pt x="1297" y="970"/>
                  </a:lnTo>
                  <a:lnTo>
                    <a:pt x="1339" y="968"/>
                  </a:lnTo>
                  <a:lnTo>
                    <a:pt x="1353" y="964"/>
                  </a:lnTo>
                  <a:lnTo>
                    <a:pt x="1343" y="972"/>
                  </a:lnTo>
                  <a:lnTo>
                    <a:pt x="1363" y="972"/>
                  </a:lnTo>
                  <a:lnTo>
                    <a:pt x="1351" y="980"/>
                  </a:lnTo>
                  <a:lnTo>
                    <a:pt x="1359" y="988"/>
                  </a:lnTo>
                  <a:lnTo>
                    <a:pt x="1383" y="972"/>
                  </a:lnTo>
                  <a:lnTo>
                    <a:pt x="1387" y="960"/>
                  </a:lnTo>
                  <a:lnTo>
                    <a:pt x="1389" y="972"/>
                  </a:lnTo>
                  <a:lnTo>
                    <a:pt x="1383" y="992"/>
                  </a:lnTo>
                  <a:lnTo>
                    <a:pt x="1397" y="982"/>
                  </a:lnTo>
                  <a:lnTo>
                    <a:pt x="1399" y="996"/>
                  </a:lnTo>
                  <a:lnTo>
                    <a:pt x="1409" y="992"/>
                  </a:lnTo>
                  <a:lnTo>
                    <a:pt x="1417" y="970"/>
                  </a:lnTo>
                  <a:lnTo>
                    <a:pt x="1413" y="956"/>
                  </a:lnTo>
                  <a:lnTo>
                    <a:pt x="1411" y="958"/>
                  </a:lnTo>
                  <a:lnTo>
                    <a:pt x="1413" y="950"/>
                  </a:lnTo>
                  <a:lnTo>
                    <a:pt x="1409" y="948"/>
                  </a:lnTo>
                  <a:lnTo>
                    <a:pt x="1397" y="960"/>
                  </a:lnTo>
                  <a:lnTo>
                    <a:pt x="1397" y="960"/>
                  </a:lnTo>
                  <a:lnTo>
                    <a:pt x="1401" y="952"/>
                  </a:lnTo>
                  <a:lnTo>
                    <a:pt x="1397" y="950"/>
                  </a:lnTo>
                  <a:lnTo>
                    <a:pt x="1407" y="944"/>
                  </a:lnTo>
                  <a:lnTo>
                    <a:pt x="1411" y="932"/>
                  </a:lnTo>
                  <a:lnTo>
                    <a:pt x="1393" y="938"/>
                  </a:lnTo>
                  <a:lnTo>
                    <a:pt x="1403" y="914"/>
                  </a:lnTo>
                  <a:lnTo>
                    <a:pt x="1381" y="910"/>
                  </a:lnTo>
                  <a:lnTo>
                    <a:pt x="1369" y="914"/>
                  </a:lnTo>
                  <a:lnTo>
                    <a:pt x="1373" y="906"/>
                  </a:lnTo>
                  <a:lnTo>
                    <a:pt x="1357" y="910"/>
                  </a:lnTo>
                  <a:lnTo>
                    <a:pt x="1355" y="906"/>
                  </a:lnTo>
                  <a:lnTo>
                    <a:pt x="1371" y="898"/>
                  </a:lnTo>
                  <a:lnTo>
                    <a:pt x="1353" y="896"/>
                  </a:lnTo>
                  <a:lnTo>
                    <a:pt x="1353" y="894"/>
                  </a:lnTo>
                  <a:lnTo>
                    <a:pt x="1349" y="892"/>
                  </a:lnTo>
                  <a:lnTo>
                    <a:pt x="1341" y="902"/>
                  </a:lnTo>
                  <a:lnTo>
                    <a:pt x="1341" y="896"/>
                  </a:lnTo>
                  <a:lnTo>
                    <a:pt x="1351" y="880"/>
                  </a:lnTo>
                  <a:lnTo>
                    <a:pt x="1351" y="872"/>
                  </a:lnTo>
                  <a:lnTo>
                    <a:pt x="1357" y="872"/>
                  </a:lnTo>
                  <a:lnTo>
                    <a:pt x="1357" y="870"/>
                  </a:lnTo>
                  <a:lnTo>
                    <a:pt x="1359" y="862"/>
                  </a:lnTo>
                  <a:lnTo>
                    <a:pt x="1357" y="858"/>
                  </a:lnTo>
                  <a:lnTo>
                    <a:pt x="1369" y="848"/>
                  </a:lnTo>
                  <a:lnTo>
                    <a:pt x="1361" y="848"/>
                  </a:lnTo>
                  <a:lnTo>
                    <a:pt x="1349" y="850"/>
                  </a:lnTo>
                  <a:lnTo>
                    <a:pt x="1345" y="852"/>
                  </a:lnTo>
                  <a:lnTo>
                    <a:pt x="1363" y="832"/>
                  </a:lnTo>
                  <a:lnTo>
                    <a:pt x="1361" y="828"/>
                  </a:lnTo>
                  <a:lnTo>
                    <a:pt x="1367" y="830"/>
                  </a:lnTo>
                  <a:lnTo>
                    <a:pt x="1357" y="820"/>
                  </a:lnTo>
                  <a:lnTo>
                    <a:pt x="1361" y="820"/>
                  </a:lnTo>
                  <a:lnTo>
                    <a:pt x="1357" y="804"/>
                  </a:lnTo>
                  <a:lnTo>
                    <a:pt x="1355" y="804"/>
                  </a:lnTo>
                  <a:lnTo>
                    <a:pt x="1363" y="804"/>
                  </a:lnTo>
                  <a:lnTo>
                    <a:pt x="1357" y="792"/>
                  </a:lnTo>
                  <a:lnTo>
                    <a:pt x="1359" y="788"/>
                  </a:lnTo>
                  <a:lnTo>
                    <a:pt x="1335" y="778"/>
                  </a:lnTo>
                  <a:lnTo>
                    <a:pt x="1331" y="784"/>
                  </a:lnTo>
                  <a:lnTo>
                    <a:pt x="1331" y="766"/>
                  </a:lnTo>
                  <a:lnTo>
                    <a:pt x="1313" y="768"/>
                  </a:lnTo>
                  <a:lnTo>
                    <a:pt x="1313" y="770"/>
                  </a:lnTo>
                  <a:lnTo>
                    <a:pt x="1303" y="772"/>
                  </a:lnTo>
                  <a:lnTo>
                    <a:pt x="1303" y="770"/>
                  </a:lnTo>
                  <a:lnTo>
                    <a:pt x="1331" y="758"/>
                  </a:lnTo>
                  <a:lnTo>
                    <a:pt x="1315" y="740"/>
                  </a:lnTo>
                  <a:lnTo>
                    <a:pt x="1307" y="748"/>
                  </a:lnTo>
                  <a:lnTo>
                    <a:pt x="1303" y="746"/>
                  </a:lnTo>
                  <a:lnTo>
                    <a:pt x="1293" y="732"/>
                  </a:lnTo>
                  <a:lnTo>
                    <a:pt x="1291" y="736"/>
                  </a:lnTo>
                  <a:lnTo>
                    <a:pt x="1285" y="730"/>
                  </a:lnTo>
                  <a:lnTo>
                    <a:pt x="1275" y="730"/>
                  </a:lnTo>
                  <a:lnTo>
                    <a:pt x="1275" y="728"/>
                  </a:lnTo>
                  <a:lnTo>
                    <a:pt x="1275" y="716"/>
                  </a:lnTo>
                  <a:lnTo>
                    <a:pt x="1257" y="710"/>
                  </a:lnTo>
                  <a:lnTo>
                    <a:pt x="1255" y="700"/>
                  </a:lnTo>
                  <a:lnTo>
                    <a:pt x="1249" y="700"/>
                  </a:lnTo>
                  <a:lnTo>
                    <a:pt x="1249" y="700"/>
                  </a:lnTo>
                  <a:lnTo>
                    <a:pt x="1245" y="694"/>
                  </a:lnTo>
                  <a:lnTo>
                    <a:pt x="1249" y="690"/>
                  </a:lnTo>
                  <a:lnTo>
                    <a:pt x="1249" y="690"/>
                  </a:lnTo>
                  <a:lnTo>
                    <a:pt x="1249" y="690"/>
                  </a:lnTo>
                  <a:lnTo>
                    <a:pt x="1251" y="688"/>
                  </a:lnTo>
                  <a:lnTo>
                    <a:pt x="1249" y="688"/>
                  </a:lnTo>
                  <a:lnTo>
                    <a:pt x="1247" y="682"/>
                  </a:lnTo>
                  <a:lnTo>
                    <a:pt x="1255" y="674"/>
                  </a:lnTo>
                  <a:lnTo>
                    <a:pt x="1243" y="658"/>
                  </a:lnTo>
                  <a:lnTo>
                    <a:pt x="1247" y="656"/>
                  </a:lnTo>
                  <a:lnTo>
                    <a:pt x="1237" y="642"/>
                  </a:lnTo>
                  <a:lnTo>
                    <a:pt x="1237" y="642"/>
                  </a:lnTo>
                  <a:lnTo>
                    <a:pt x="1237" y="640"/>
                  </a:lnTo>
                  <a:lnTo>
                    <a:pt x="1231" y="632"/>
                  </a:lnTo>
                  <a:lnTo>
                    <a:pt x="1227" y="634"/>
                  </a:lnTo>
                  <a:lnTo>
                    <a:pt x="1235" y="626"/>
                  </a:lnTo>
                  <a:lnTo>
                    <a:pt x="1219" y="622"/>
                  </a:lnTo>
                  <a:lnTo>
                    <a:pt x="1229" y="618"/>
                  </a:lnTo>
                  <a:lnTo>
                    <a:pt x="1219" y="610"/>
                  </a:lnTo>
                  <a:lnTo>
                    <a:pt x="1221" y="600"/>
                  </a:lnTo>
                  <a:lnTo>
                    <a:pt x="1213" y="600"/>
                  </a:lnTo>
                  <a:lnTo>
                    <a:pt x="1221" y="596"/>
                  </a:lnTo>
                  <a:lnTo>
                    <a:pt x="1207" y="590"/>
                  </a:lnTo>
                  <a:lnTo>
                    <a:pt x="1213" y="584"/>
                  </a:lnTo>
                  <a:lnTo>
                    <a:pt x="1203" y="582"/>
                  </a:lnTo>
                  <a:lnTo>
                    <a:pt x="1199" y="570"/>
                  </a:lnTo>
                  <a:lnTo>
                    <a:pt x="1197" y="570"/>
                  </a:lnTo>
                  <a:lnTo>
                    <a:pt x="1199" y="566"/>
                  </a:lnTo>
                  <a:lnTo>
                    <a:pt x="1193" y="554"/>
                  </a:lnTo>
                  <a:lnTo>
                    <a:pt x="1185" y="554"/>
                  </a:lnTo>
                  <a:lnTo>
                    <a:pt x="1171" y="578"/>
                  </a:lnTo>
                  <a:lnTo>
                    <a:pt x="1175" y="588"/>
                  </a:lnTo>
                  <a:lnTo>
                    <a:pt x="1167" y="592"/>
                  </a:lnTo>
                  <a:lnTo>
                    <a:pt x="1169" y="598"/>
                  </a:lnTo>
                  <a:lnTo>
                    <a:pt x="1167" y="606"/>
                  </a:lnTo>
                  <a:lnTo>
                    <a:pt x="1157" y="606"/>
                  </a:lnTo>
                  <a:lnTo>
                    <a:pt x="1161" y="610"/>
                  </a:lnTo>
                  <a:lnTo>
                    <a:pt x="1155" y="606"/>
                  </a:lnTo>
                  <a:lnTo>
                    <a:pt x="1149" y="622"/>
                  </a:lnTo>
                  <a:lnTo>
                    <a:pt x="1133" y="632"/>
                  </a:lnTo>
                  <a:lnTo>
                    <a:pt x="1131" y="620"/>
                  </a:lnTo>
                  <a:lnTo>
                    <a:pt x="1131" y="620"/>
                  </a:lnTo>
                  <a:lnTo>
                    <a:pt x="1131" y="618"/>
                  </a:lnTo>
                  <a:lnTo>
                    <a:pt x="1127" y="618"/>
                  </a:lnTo>
                  <a:lnTo>
                    <a:pt x="1125" y="622"/>
                  </a:lnTo>
                  <a:lnTo>
                    <a:pt x="1119" y="606"/>
                  </a:lnTo>
                  <a:lnTo>
                    <a:pt x="1101" y="610"/>
                  </a:lnTo>
                  <a:lnTo>
                    <a:pt x="1107" y="606"/>
                  </a:lnTo>
                  <a:lnTo>
                    <a:pt x="1101" y="598"/>
                  </a:lnTo>
                  <a:lnTo>
                    <a:pt x="1109" y="592"/>
                  </a:lnTo>
                  <a:lnTo>
                    <a:pt x="1099" y="590"/>
                  </a:lnTo>
                  <a:lnTo>
                    <a:pt x="1103" y="582"/>
                  </a:lnTo>
                  <a:lnTo>
                    <a:pt x="1097" y="570"/>
                  </a:lnTo>
                  <a:lnTo>
                    <a:pt x="1089" y="568"/>
                  </a:lnTo>
                  <a:lnTo>
                    <a:pt x="1105" y="568"/>
                  </a:lnTo>
                  <a:lnTo>
                    <a:pt x="1097" y="548"/>
                  </a:lnTo>
                  <a:lnTo>
                    <a:pt x="1103" y="532"/>
                  </a:lnTo>
                  <a:lnTo>
                    <a:pt x="1095" y="524"/>
                  </a:lnTo>
                  <a:lnTo>
                    <a:pt x="1087" y="530"/>
                  </a:lnTo>
                  <a:lnTo>
                    <a:pt x="1085" y="524"/>
                  </a:lnTo>
                  <a:lnTo>
                    <a:pt x="1061" y="522"/>
                  </a:lnTo>
                  <a:lnTo>
                    <a:pt x="1057" y="512"/>
                  </a:lnTo>
                  <a:lnTo>
                    <a:pt x="1067" y="504"/>
                  </a:lnTo>
                  <a:lnTo>
                    <a:pt x="1051" y="506"/>
                  </a:lnTo>
                  <a:lnTo>
                    <a:pt x="1051" y="504"/>
                  </a:lnTo>
                  <a:lnTo>
                    <a:pt x="1047" y="490"/>
                  </a:lnTo>
                  <a:lnTo>
                    <a:pt x="1039" y="494"/>
                  </a:lnTo>
                  <a:lnTo>
                    <a:pt x="1043" y="482"/>
                  </a:lnTo>
                  <a:lnTo>
                    <a:pt x="1017" y="468"/>
                  </a:lnTo>
                  <a:lnTo>
                    <a:pt x="993" y="482"/>
                  </a:lnTo>
                  <a:lnTo>
                    <a:pt x="947" y="464"/>
                  </a:lnTo>
                  <a:lnTo>
                    <a:pt x="931" y="480"/>
                  </a:lnTo>
                  <a:lnTo>
                    <a:pt x="935" y="500"/>
                  </a:lnTo>
                  <a:lnTo>
                    <a:pt x="945" y="502"/>
                  </a:lnTo>
                  <a:lnTo>
                    <a:pt x="933" y="538"/>
                  </a:lnTo>
                  <a:lnTo>
                    <a:pt x="939" y="540"/>
                  </a:lnTo>
                  <a:lnTo>
                    <a:pt x="939" y="540"/>
                  </a:lnTo>
                  <a:lnTo>
                    <a:pt x="941" y="552"/>
                  </a:lnTo>
                  <a:lnTo>
                    <a:pt x="945" y="562"/>
                  </a:lnTo>
                  <a:lnTo>
                    <a:pt x="941" y="572"/>
                  </a:lnTo>
                  <a:lnTo>
                    <a:pt x="949" y="572"/>
                  </a:lnTo>
                  <a:lnTo>
                    <a:pt x="947" y="578"/>
                  </a:lnTo>
                  <a:lnTo>
                    <a:pt x="941" y="578"/>
                  </a:lnTo>
                  <a:lnTo>
                    <a:pt x="941" y="592"/>
                  </a:lnTo>
                  <a:lnTo>
                    <a:pt x="921" y="600"/>
                  </a:lnTo>
                  <a:lnTo>
                    <a:pt x="921" y="612"/>
                  </a:lnTo>
                  <a:lnTo>
                    <a:pt x="945" y="632"/>
                  </a:lnTo>
                  <a:lnTo>
                    <a:pt x="957" y="676"/>
                  </a:lnTo>
                  <a:lnTo>
                    <a:pt x="959" y="702"/>
                  </a:lnTo>
                  <a:lnTo>
                    <a:pt x="943" y="730"/>
                  </a:lnTo>
                  <a:lnTo>
                    <a:pt x="905" y="758"/>
                  </a:lnTo>
                  <a:lnTo>
                    <a:pt x="917" y="778"/>
                  </a:lnTo>
                  <a:lnTo>
                    <a:pt x="923" y="824"/>
                  </a:lnTo>
                  <a:lnTo>
                    <a:pt x="929" y="830"/>
                  </a:lnTo>
                  <a:lnTo>
                    <a:pt x="915" y="842"/>
                  </a:lnTo>
                  <a:lnTo>
                    <a:pt x="923" y="852"/>
                  </a:lnTo>
                  <a:lnTo>
                    <a:pt x="921" y="856"/>
                  </a:lnTo>
                  <a:lnTo>
                    <a:pt x="911" y="848"/>
                  </a:lnTo>
                  <a:lnTo>
                    <a:pt x="909" y="850"/>
                  </a:lnTo>
                  <a:lnTo>
                    <a:pt x="907" y="852"/>
                  </a:lnTo>
                  <a:lnTo>
                    <a:pt x="903" y="854"/>
                  </a:lnTo>
                  <a:lnTo>
                    <a:pt x="903" y="860"/>
                  </a:lnTo>
                  <a:lnTo>
                    <a:pt x="893" y="854"/>
                  </a:lnTo>
                  <a:lnTo>
                    <a:pt x="893" y="856"/>
                  </a:lnTo>
                  <a:lnTo>
                    <a:pt x="891" y="844"/>
                  </a:lnTo>
                  <a:lnTo>
                    <a:pt x="879" y="834"/>
                  </a:lnTo>
                  <a:lnTo>
                    <a:pt x="869" y="834"/>
                  </a:lnTo>
                  <a:lnTo>
                    <a:pt x="877" y="828"/>
                  </a:lnTo>
                  <a:lnTo>
                    <a:pt x="863" y="810"/>
                  </a:lnTo>
                  <a:lnTo>
                    <a:pt x="891" y="822"/>
                  </a:lnTo>
                  <a:lnTo>
                    <a:pt x="881" y="800"/>
                  </a:lnTo>
                  <a:lnTo>
                    <a:pt x="861" y="800"/>
                  </a:lnTo>
                  <a:lnTo>
                    <a:pt x="861" y="802"/>
                  </a:lnTo>
                  <a:lnTo>
                    <a:pt x="861" y="798"/>
                  </a:lnTo>
                  <a:lnTo>
                    <a:pt x="857" y="772"/>
                  </a:lnTo>
                  <a:lnTo>
                    <a:pt x="859" y="738"/>
                  </a:lnTo>
                  <a:lnTo>
                    <a:pt x="803" y="732"/>
                  </a:lnTo>
                  <a:lnTo>
                    <a:pt x="803" y="730"/>
                  </a:lnTo>
                  <a:lnTo>
                    <a:pt x="789" y="718"/>
                  </a:lnTo>
                  <a:lnTo>
                    <a:pt x="759" y="710"/>
                  </a:lnTo>
                  <a:lnTo>
                    <a:pt x="747" y="692"/>
                  </a:lnTo>
                  <a:lnTo>
                    <a:pt x="729" y="680"/>
                  </a:lnTo>
                  <a:lnTo>
                    <a:pt x="691" y="664"/>
                  </a:lnTo>
                  <a:lnTo>
                    <a:pt x="669" y="672"/>
                  </a:lnTo>
                  <a:lnTo>
                    <a:pt x="669" y="658"/>
                  </a:lnTo>
                  <a:lnTo>
                    <a:pt x="653" y="614"/>
                  </a:lnTo>
                  <a:lnTo>
                    <a:pt x="635" y="610"/>
                  </a:lnTo>
                  <a:lnTo>
                    <a:pt x="633" y="610"/>
                  </a:lnTo>
                  <a:lnTo>
                    <a:pt x="625" y="596"/>
                  </a:lnTo>
                  <a:lnTo>
                    <a:pt x="625" y="550"/>
                  </a:lnTo>
                  <a:lnTo>
                    <a:pt x="637" y="522"/>
                  </a:lnTo>
                  <a:lnTo>
                    <a:pt x="631" y="516"/>
                  </a:lnTo>
                  <a:lnTo>
                    <a:pt x="647" y="506"/>
                  </a:lnTo>
                  <a:lnTo>
                    <a:pt x="653" y="498"/>
                  </a:lnTo>
                  <a:lnTo>
                    <a:pt x="651" y="496"/>
                  </a:lnTo>
                  <a:lnTo>
                    <a:pt x="653" y="496"/>
                  </a:lnTo>
                  <a:lnTo>
                    <a:pt x="657" y="486"/>
                  </a:lnTo>
                  <a:lnTo>
                    <a:pt x="667" y="492"/>
                  </a:lnTo>
                  <a:lnTo>
                    <a:pt x="667" y="470"/>
                  </a:lnTo>
                  <a:lnTo>
                    <a:pt x="677" y="470"/>
                  </a:lnTo>
                  <a:lnTo>
                    <a:pt x="677" y="464"/>
                  </a:lnTo>
                  <a:lnTo>
                    <a:pt x="671" y="462"/>
                  </a:lnTo>
                  <a:lnTo>
                    <a:pt x="671" y="458"/>
                  </a:lnTo>
                  <a:lnTo>
                    <a:pt x="687" y="460"/>
                  </a:lnTo>
                  <a:lnTo>
                    <a:pt x="703" y="450"/>
                  </a:lnTo>
                  <a:lnTo>
                    <a:pt x="699" y="430"/>
                  </a:lnTo>
                  <a:lnTo>
                    <a:pt x="701" y="432"/>
                  </a:lnTo>
                  <a:lnTo>
                    <a:pt x="713" y="422"/>
                  </a:lnTo>
                  <a:lnTo>
                    <a:pt x="715" y="412"/>
                  </a:lnTo>
                  <a:lnTo>
                    <a:pt x="719" y="412"/>
                  </a:lnTo>
                  <a:lnTo>
                    <a:pt x="719" y="406"/>
                  </a:lnTo>
                  <a:lnTo>
                    <a:pt x="729" y="410"/>
                  </a:lnTo>
                  <a:lnTo>
                    <a:pt x="751" y="402"/>
                  </a:lnTo>
                  <a:lnTo>
                    <a:pt x="775" y="352"/>
                  </a:lnTo>
                  <a:lnTo>
                    <a:pt x="759" y="350"/>
                  </a:lnTo>
                  <a:lnTo>
                    <a:pt x="765" y="348"/>
                  </a:lnTo>
                  <a:lnTo>
                    <a:pt x="791" y="314"/>
                  </a:lnTo>
                  <a:lnTo>
                    <a:pt x="789" y="302"/>
                  </a:lnTo>
                  <a:lnTo>
                    <a:pt x="779" y="300"/>
                  </a:lnTo>
                  <a:lnTo>
                    <a:pt x="781" y="294"/>
                  </a:lnTo>
                  <a:lnTo>
                    <a:pt x="799" y="294"/>
                  </a:lnTo>
                  <a:lnTo>
                    <a:pt x="801" y="308"/>
                  </a:lnTo>
                  <a:lnTo>
                    <a:pt x="817" y="312"/>
                  </a:lnTo>
                  <a:lnTo>
                    <a:pt x="815" y="314"/>
                  </a:lnTo>
                  <a:lnTo>
                    <a:pt x="823" y="330"/>
                  </a:lnTo>
                  <a:lnTo>
                    <a:pt x="837" y="338"/>
                  </a:lnTo>
                  <a:lnTo>
                    <a:pt x="841" y="334"/>
                  </a:lnTo>
                  <a:lnTo>
                    <a:pt x="829" y="318"/>
                  </a:lnTo>
                  <a:lnTo>
                    <a:pt x="817" y="312"/>
                  </a:lnTo>
                  <a:lnTo>
                    <a:pt x="819" y="312"/>
                  </a:lnTo>
                  <a:lnTo>
                    <a:pt x="819" y="306"/>
                  </a:lnTo>
                  <a:lnTo>
                    <a:pt x="837" y="318"/>
                  </a:lnTo>
                  <a:lnTo>
                    <a:pt x="825" y="292"/>
                  </a:lnTo>
                  <a:lnTo>
                    <a:pt x="827" y="290"/>
                  </a:lnTo>
                  <a:lnTo>
                    <a:pt x="837" y="304"/>
                  </a:lnTo>
                  <a:lnTo>
                    <a:pt x="853" y="292"/>
                  </a:lnTo>
                  <a:lnTo>
                    <a:pt x="879" y="262"/>
                  </a:lnTo>
                  <a:lnTo>
                    <a:pt x="879" y="246"/>
                  </a:lnTo>
                  <a:lnTo>
                    <a:pt x="863" y="226"/>
                  </a:lnTo>
                  <a:lnTo>
                    <a:pt x="867" y="208"/>
                  </a:lnTo>
                  <a:lnTo>
                    <a:pt x="861" y="210"/>
                  </a:lnTo>
                  <a:lnTo>
                    <a:pt x="861" y="206"/>
                  </a:lnTo>
                  <a:lnTo>
                    <a:pt x="857" y="200"/>
                  </a:lnTo>
                  <a:lnTo>
                    <a:pt x="859" y="198"/>
                  </a:lnTo>
                  <a:lnTo>
                    <a:pt x="865" y="206"/>
                  </a:lnTo>
                  <a:lnTo>
                    <a:pt x="877" y="194"/>
                  </a:lnTo>
                  <a:lnTo>
                    <a:pt x="879" y="178"/>
                  </a:lnTo>
                  <a:lnTo>
                    <a:pt x="869" y="176"/>
                  </a:lnTo>
                  <a:lnTo>
                    <a:pt x="881" y="164"/>
                  </a:lnTo>
                  <a:lnTo>
                    <a:pt x="859" y="158"/>
                  </a:lnTo>
                  <a:lnTo>
                    <a:pt x="853" y="148"/>
                  </a:lnTo>
                  <a:lnTo>
                    <a:pt x="857" y="146"/>
                  </a:lnTo>
                  <a:lnTo>
                    <a:pt x="853" y="132"/>
                  </a:lnTo>
                  <a:lnTo>
                    <a:pt x="795" y="126"/>
                  </a:lnTo>
                  <a:lnTo>
                    <a:pt x="795" y="156"/>
                  </a:lnTo>
                  <a:lnTo>
                    <a:pt x="809" y="170"/>
                  </a:lnTo>
                  <a:lnTo>
                    <a:pt x="799" y="180"/>
                  </a:lnTo>
                  <a:lnTo>
                    <a:pt x="805" y="182"/>
                  </a:lnTo>
                  <a:lnTo>
                    <a:pt x="789" y="188"/>
                  </a:lnTo>
                  <a:lnTo>
                    <a:pt x="789" y="204"/>
                  </a:lnTo>
                  <a:lnTo>
                    <a:pt x="779" y="228"/>
                  </a:lnTo>
                  <a:lnTo>
                    <a:pt x="777" y="206"/>
                  </a:lnTo>
                  <a:lnTo>
                    <a:pt x="767" y="210"/>
                  </a:lnTo>
                  <a:lnTo>
                    <a:pt x="767" y="230"/>
                  </a:lnTo>
                  <a:lnTo>
                    <a:pt x="775" y="236"/>
                  </a:lnTo>
                  <a:lnTo>
                    <a:pt x="775" y="250"/>
                  </a:lnTo>
                  <a:lnTo>
                    <a:pt x="763" y="256"/>
                  </a:lnTo>
                  <a:lnTo>
                    <a:pt x="745" y="224"/>
                  </a:lnTo>
                  <a:lnTo>
                    <a:pt x="747" y="210"/>
                  </a:lnTo>
                  <a:lnTo>
                    <a:pt x="757" y="210"/>
                  </a:lnTo>
                  <a:lnTo>
                    <a:pt x="747" y="176"/>
                  </a:lnTo>
                  <a:lnTo>
                    <a:pt x="731" y="154"/>
                  </a:lnTo>
                  <a:lnTo>
                    <a:pt x="721" y="156"/>
                  </a:lnTo>
                  <a:lnTo>
                    <a:pt x="713" y="170"/>
                  </a:lnTo>
                  <a:lnTo>
                    <a:pt x="713" y="186"/>
                  </a:lnTo>
                  <a:lnTo>
                    <a:pt x="707" y="202"/>
                  </a:lnTo>
                  <a:lnTo>
                    <a:pt x="705" y="196"/>
                  </a:lnTo>
                  <a:lnTo>
                    <a:pt x="707" y="180"/>
                  </a:lnTo>
                  <a:lnTo>
                    <a:pt x="693" y="156"/>
                  </a:lnTo>
                  <a:lnTo>
                    <a:pt x="697" y="158"/>
                  </a:lnTo>
                  <a:lnTo>
                    <a:pt x="699" y="142"/>
                  </a:lnTo>
                  <a:lnTo>
                    <a:pt x="665" y="134"/>
                  </a:lnTo>
                  <a:lnTo>
                    <a:pt x="679" y="120"/>
                  </a:lnTo>
                  <a:lnTo>
                    <a:pt x="673" y="112"/>
                  </a:lnTo>
                  <a:lnTo>
                    <a:pt x="689" y="114"/>
                  </a:lnTo>
                  <a:lnTo>
                    <a:pt x="659" y="72"/>
                  </a:lnTo>
                  <a:lnTo>
                    <a:pt x="657" y="44"/>
                  </a:lnTo>
                  <a:lnTo>
                    <a:pt x="645" y="28"/>
                  </a:lnTo>
                  <a:lnTo>
                    <a:pt x="643" y="12"/>
                  </a:lnTo>
                  <a:lnTo>
                    <a:pt x="631" y="18"/>
                  </a:lnTo>
                  <a:lnTo>
                    <a:pt x="629" y="16"/>
                  </a:lnTo>
                  <a:lnTo>
                    <a:pt x="631" y="6"/>
                  </a:lnTo>
                  <a:lnTo>
                    <a:pt x="623" y="4"/>
                  </a:lnTo>
                  <a:lnTo>
                    <a:pt x="635" y="0"/>
                  </a:lnTo>
                  <a:lnTo>
                    <a:pt x="611" y="0"/>
                  </a:lnTo>
                  <a:lnTo>
                    <a:pt x="611" y="0"/>
                  </a:lnTo>
                  <a:lnTo>
                    <a:pt x="617" y="4"/>
                  </a:lnTo>
                  <a:lnTo>
                    <a:pt x="601" y="28"/>
                  </a:lnTo>
                  <a:lnTo>
                    <a:pt x="607" y="36"/>
                  </a:lnTo>
                  <a:lnTo>
                    <a:pt x="605" y="40"/>
                  </a:lnTo>
                  <a:lnTo>
                    <a:pt x="601" y="36"/>
                  </a:lnTo>
                  <a:lnTo>
                    <a:pt x="591" y="44"/>
                  </a:lnTo>
                  <a:lnTo>
                    <a:pt x="589" y="72"/>
                  </a:lnTo>
                  <a:lnTo>
                    <a:pt x="597" y="82"/>
                  </a:lnTo>
                  <a:lnTo>
                    <a:pt x="585" y="96"/>
                  </a:lnTo>
                  <a:lnTo>
                    <a:pt x="585" y="114"/>
                  </a:lnTo>
                  <a:lnTo>
                    <a:pt x="629" y="150"/>
                  </a:lnTo>
                  <a:lnTo>
                    <a:pt x="633" y="150"/>
                  </a:lnTo>
                  <a:lnTo>
                    <a:pt x="631" y="150"/>
                  </a:lnTo>
                  <a:lnTo>
                    <a:pt x="621" y="188"/>
                  </a:lnTo>
                  <a:lnTo>
                    <a:pt x="637" y="186"/>
                  </a:lnTo>
                  <a:lnTo>
                    <a:pt x="639" y="182"/>
                  </a:lnTo>
                  <a:lnTo>
                    <a:pt x="643" y="192"/>
                  </a:lnTo>
                  <a:lnTo>
                    <a:pt x="623" y="216"/>
                  </a:lnTo>
                  <a:lnTo>
                    <a:pt x="603" y="214"/>
                  </a:lnTo>
                  <a:lnTo>
                    <a:pt x="607" y="222"/>
                  </a:lnTo>
                  <a:lnTo>
                    <a:pt x="603" y="236"/>
                  </a:lnTo>
                  <a:lnTo>
                    <a:pt x="609" y="244"/>
                  </a:lnTo>
                  <a:lnTo>
                    <a:pt x="609" y="248"/>
                  </a:lnTo>
                  <a:lnTo>
                    <a:pt x="603" y="252"/>
                  </a:lnTo>
                  <a:lnTo>
                    <a:pt x="603" y="246"/>
                  </a:lnTo>
                  <a:lnTo>
                    <a:pt x="597" y="244"/>
                  </a:lnTo>
                  <a:lnTo>
                    <a:pt x="603" y="238"/>
                  </a:lnTo>
                  <a:lnTo>
                    <a:pt x="599" y="234"/>
                  </a:lnTo>
                  <a:lnTo>
                    <a:pt x="603" y="202"/>
                  </a:lnTo>
                  <a:lnTo>
                    <a:pt x="591" y="214"/>
                  </a:lnTo>
                  <a:lnTo>
                    <a:pt x="593" y="204"/>
                  </a:lnTo>
                  <a:lnTo>
                    <a:pt x="583" y="204"/>
                  </a:lnTo>
                  <a:lnTo>
                    <a:pt x="577" y="194"/>
                  </a:lnTo>
                  <a:lnTo>
                    <a:pt x="595" y="200"/>
                  </a:lnTo>
                  <a:lnTo>
                    <a:pt x="617" y="182"/>
                  </a:lnTo>
                  <a:lnTo>
                    <a:pt x="613" y="178"/>
                  </a:lnTo>
                  <a:lnTo>
                    <a:pt x="611" y="180"/>
                  </a:lnTo>
                  <a:lnTo>
                    <a:pt x="585" y="140"/>
                  </a:lnTo>
                  <a:lnTo>
                    <a:pt x="563" y="118"/>
                  </a:lnTo>
                  <a:lnTo>
                    <a:pt x="553" y="140"/>
                  </a:lnTo>
                  <a:lnTo>
                    <a:pt x="555" y="142"/>
                  </a:lnTo>
                  <a:lnTo>
                    <a:pt x="549" y="142"/>
                  </a:lnTo>
                  <a:lnTo>
                    <a:pt x="551" y="154"/>
                  </a:lnTo>
                  <a:lnTo>
                    <a:pt x="533" y="166"/>
                  </a:lnTo>
                  <a:lnTo>
                    <a:pt x="531" y="178"/>
                  </a:lnTo>
                  <a:lnTo>
                    <a:pt x="575" y="194"/>
                  </a:lnTo>
                  <a:lnTo>
                    <a:pt x="545" y="200"/>
                  </a:lnTo>
                  <a:lnTo>
                    <a:pt x="553" y="214"/>
                  </a:lnTo>
                  <a:lnTo>
                    <a:pt x="545" y="220"/>
                  </a:lnTo>
                  <a:lnTo>
                    <a:pt x="551" y="230"/>
                  </a:lnTo>
                  <a:lnTo>
                    <a:pt x="517" y="226"/>
                  </a:lnTo>
                  <a:lnTo>
                    <a:pt x="484" y="234"/>
                  </a:lnTo>
                  <a:lnTo>
                    <a:pt x="464" y="212"/>
                  </a:lnTo>
                  <a:lnTo>
                    <a:pt x="440" y="214"/>
                  </a:lnTo>
                  <a:lnTo>
                    <a:pt x="440" y="208"/>
                  </a:lnTo>
                  <a:lnTo>
                    <a:pt x="424" y="198"/>
                  </a:lnTo>
                  <a:lnTo>
                    <a:pt x="426" y="196"/>
                  </a:lnTo>
                  <a:lnTo>
                    <a:pt x="420" y="186"/>
                  </a:lnTo>
                  <a:lnTo>
                    <a:pt x="424" y="184"/>
                  </a:lnTo>
                  <a:lnTo>
                    <a:pt x="408" y="168"/>
                  </a:lnTo>
                  <a:lnTo>
                    <a:pt x="366" y="186"/>
                  </a:lnTo>
                  <a:lnTo>
                    <a:pt x="356" y="204"/>
                  </a:lnTo>
                  <a:lnTo>
                    <a:pt x="374" y="218"/>
                  </a:lnTo>
                  <a:lnTo>
                    <a:pt x="386" y="212"/>
                  </a:lnTo>
                  <a:lnTo>
                    <a:pt x="380" y="206"/>
                  </a:lnTo>
                  <a:lnTo>
                    <a:pt x="382" y="206"/>
                  </a:lnTo>
                  <a:lnTo>
                    <a:pt x="396" y="210"/>
                  </a:lnTo>
                  <a:lnTo>
                    <a:pt x="380" y="216"/>
                  </a:lnTo>
                  <a:lnTo>
                    <a:pt x="376" y="224"/>
                  </a:lnTo>
                  <a:lnTo>
                    <a:pt x="378" y="224"/>
                  </a:lnTo>
                  <a:lnTo>
                    <a:pt x="370" y="234"/>
                  </a:lnTo>
                  <a:lnTo>
                    <a:pt x="384" y="264"/>
                  </a:lnTo>
                  <a:lnTo>
                    <a:pt x="382" y="266"/>
                  </a:lnTo>
                  <a:lnTo>
                    <a:pt x="386" y="272"/>
                  </a:lnTo>
                  <a:lnTo>
                    <a:pt x="376" y="272"/>
                  </a:lnTo>
                  <a:lnTo>
                    <a:pt x="376" y="276"/>
                  </a:lnTo>
                  <a:lnTo>
                    <a:pt x="370" y="268"/>
                  </a:lnTo>
                  <a:lnTo>
                    <a:pt x="380" y="266"/>
                  </a:lnTo>
                  <a:lnTo>
                    <a:pt x="376" y="252"/>
                  </a:lnTo>
                  <a:lnTo>
                    <a:pt x="366" y="248"/>
                  </a:lnTo>
                  <a:lnTo>
                    <a:pt x="364" y="238"/>
                  </a:lnTo>
                  <a:lnTo>
                    <a:pt x="360" y="238"/>
                  </a:lnTo>
                  <a:lnTo>
                    <a:pt x="360" y="238"/>
                  </a:lnTo>
                  <a:lnTo>
                    <a:pt x="358" y="232"/>
                  </a:lnTo>
                  <a:lnTo>
                    <a:pt x="344" y="232"/>
                  </a:lnTo>
                  <a:lnTo>
                    <a:pt x="336" y="216"/>
                  </a:lnTo>
                  <a:lnTo>
                    <a:pt x="302" y="234"/>
                  </a:lnTo>
                  <a:lnTo>
                    <a:pt x="250" y="232"/>
                  </a:lnTo>
                  <a:lnTo>
                    <a:pt x="236" y="224"/>
                  </a:lnTo>
                  <a:lnTo>
                    <a:pt x="240" y="222"/>
                  </a:lnTo>
                  <a:lnTo>
                    <a:pt x="240" y="214"/>
                  </a:lnTo>
                  <a:lnTo>
                    <a:pt x="256" y="210"/>
                  </a:lnTo>
                  <a:lnTo>
                    <a:pt x="264" y="210"/>
                  </a:lnTo>
                  <a:lnTo>
                    <a:pt x="260" y="192"/>
                  </a:lnTo>
                  <a:lnTo>
                    <a:pt x="240" y="170"/>
                  </a:lnTo>
                  <a:lnTo>
                    <a:pt x="216" y="168"/>
                  </a:lnTo>
                  <a:lnTo>
                    <a:pt x="220" y="176"/>
                  </a:lnTo>
                  <a:lnTo>
                    <a:pt x="206" y="172"/>
                  </a:lnTo>
                  <a:lnTo>
                    <a:pt x="148" y="148"/>
                  </a:lnTo>
                  <a:lnTo>
                    <a:pt x="116" y="126"/>
                  </a:lnTo>
                  <a:lnTo>
                    <a:pt x="90" y="126"/>
                  </a:lnTo>
                  <a:lnTo>
                    <a:pt x="82" y="148"/>
                  </a:lnTo>
                  <a:lnTo>
                    <a:pt x="68" y="148"/>
                  </a:lnTo>
                  <a:lnTo>
                    <a:pt x="78" y="130"/>
                  </a:lnTo>
                  <a:lnTo>
                    <a:pt x="68" y="130"/>
                  </a:lnTo>
                  <a:lnTo>
                    <a:pt x="68" y="108"/>
                  </a:lnTo>
                  <a:lnTo>
                    <a:pt x="56" y="108"/>
                  </a:lnTo>
                  <a:lnTo>
                    <a:pt x="60" y="116"/>
                  </a:lnTo>
                  <a:lnTo>
                    <a:pt x="58" y="114"/>
                  </a:lnTo>
                  <a:lnTo>
                    <a:pt x="42" y="140"/>
                  </a:lnTo>
                  <a:lnTo>
                    <a:pt x="46" y="142"/>
                  </a:lnTo>
                  <a:lnTo>
                    <a:pt x="42" y="146"/>
                  </a:lnTo>
                  <a:lnTo>
                    <a:pt x="36" y="148"/>
                  </a:lnTo>
                  <a:lnTo>
                    <a:pt x="24" y="132"/>
                  </a:lnTo>
                  <a:lnTo>
                    <a:pt x="14" y="100"/>
                  </a:lnTo>
                  <a:lnTo>
                    <a:pt x="0" y="86"/>
                  </a:lnTo>
                  <a:lnTo>
                    <a:pt x="0" y="840"/>
                  </a:lnTo>
                  <a:close/>
                  <a:moveTo>
                    <a:pt x="96" y="966"/>
                  </a:moveTo>
                  <a:lnTo>
                    <a:pt x="102" y="956"/>
                  </a:lnTo>
                  <a:lnTo>
                    <a:pt x="102" y="948"/>
                  </a:lnTo>
                  <a:lnTo>
                    <a:pt x="86" y="944"/>
                  </a:lnTo>
                  <a:lnTo>
                    <a:pt x="90" y="942"/>
                  </a:lnTo>
                  <a:lnTo>
                    <a:pt x="80" y="922"/>
                  </a:lnTo>
                  <a:lnTo>
                    <a:pt x="62" y="910"/>
                  </a:lnTo>
                  <a:lnTo>
                    <a:pt x="46" y="884"/>
                  </a:lnTo>
                  <a:lnTo>
                    <a:pt x="60" y="886"/>
                  </a:lnTo>
                  <a:lnTo>
                    <a:pt x="58" y="894"/>
                  </a:lnTo>
                  <a:lnTo>
                    <a:pt x="60" y="900"/>
                  </a:lnTo>
                  <a:lnTo>
                    <a:pt x="70" y="906"/>
                  </a:lnTo>
                  <a:lnTo>
                    <a:pt x="78" y="904"/>
                  </a:lnTo>
                  <a:lnTo>
                    <a:pt x="78" y="904"/>
                  </a:lnTo>
                  <a:lnTo>
                    <a:pt x="80" y="906"/>
                  </a:lnTo>
                  <a:lnTo>
                    <a:pt x="80" y="920"/>
                  </a:lnTo>
                  <a:lnTo>
                    <a:pt x="86" y="912"/>
                  </a:lnTo>
                  <a:lnTo>
                    <a:pt x="86" y="920"/>
                  </a:lnTo>
                  <a:lnTo>
                    <a:pt x="90" y="920"/>
                  </a:lnTo>
                  <a:lnTo>
                    <a:pt x="90" y="920"/>
                  </a:lnTo>
                  <a:lnTo>
                    <a:pt x="92" y="924"/>
                  </a:lnTo>
                  <a:lnTo>
                    <a:pt x="90" y="924"/>
                  </a:lnTo>
                  <a:lnTo>
                    <a:pt x="96" y="928"/>
                  </a:lnTo>
                  <a:lnTo>
                    <a:pt x="96" y="928"/>
                  </a:lnTo>
                  <a:lnTo>
                    <a:pt x="96" y="928"/>
                  </a:lnTo>
                  <a:lnTo>
                    <a:pt x="104" y="934"/>
                  </a:lnTo>
                  <a:lnTo>
                    <a:pt x="98" y="942"/>
                  </a:lnTo>
                  <a:lnTo>
                    <a:pt x="104" y="946"/>
                  </a:lnTo>
                  <a:lnTo>
                    <a:pt x="104" y="956"/>
                  </a:lnTo>
                  <a:lnTo>
                    <a:pt x="96" y="966"/>
                  </a:lnTo>
                  <a:close/>
                  <a:moveTo>
                    <a:pt x="402" y="208"/>
                  </a:moveTo>
                  <a:lnTo>
                    <a:pt x="402" y="208"/>
                  </a:lnTo>
                  <a:lnTo>
                    <a:pt x="404" y="198"/>
                  </a:lnTo>
                  <a:lnTo>
                    <a:pt x="406" y="198"/>
                  </a:lnTo>
                  <a:lnTo>
                    <a:pt x="402" y="208"/>
                  </a:lnTo>
                  <a:close/>
                  <a:moveTo>
                    <a:pt x="1484" y="2012"/>
                  </a:moveTo>
                  <a:lnTo>
                    <a:pt x="1481" y="2020"/>
                  </a:lnTo>
                  <a:lnTo>
                    <a:pt x="1481" y="2014"/>
                  </a:lnTo>
                  <a:lnTo>
                    <a:pt x="1484" y="2012"/>
                  </a:lnTo>
                  <a:close/>
                  <a:moveTo>
                    <a:pt x="1453" y="2002"/>
                  </a:moveTo>
                  <a:lnTo>
                    <a:pt x="1453" y="2000"/>
                  </a:lnTo>
                  <a:lnTo>
                    <a:pt x="1453" y="2002"/>
                  </a:lnTo>
                  <a:lnTo>
                    <a:pt x="1453" y="2002"/>
                  </a:lnTo>
                  <a:close/>
                  <a:moveTo>
                    <a:pt x="1457" y="2014"/>
                  </a:moveTo>
                  <a:lnTo>
                    <a:pt x="1457" y="2014"/>
                  </a:lnTo>
                  <a:lnTo>
                    <a:pt x="1459" y="2014"/>
                  </a:lnTo>
                  <a:lnTo>
                    <a:pt x="1457" y="2014"/>
                  </a:lnTo>
                  <a:close/>
                  <a:moveTo>
                    <a:pt x="1457" y="1976"/>
                  </a:moveTo>
                  <a:lnTo>
                    <a:pt x="1459" y="1982"/>
                  </a:lnTo>
                  <a:lnTo>
                    <a:pt x="1465" y="1984"/>
                  </a:lnTo>
                  <a:lnTo>
                    <a:pt x="1461" y="1984"/>
                  </a:lnTo>
                  <a:lnTo>
                    <a:pt x="1457" y="1986"/>
                  </a:lnTo>
                  <a:lnTo>
                    <a:pt x="1457" y="1984"/>
                  </a:lnTo>
                  <a:lnTo>
                    <a:pt x="1457" y="1984"/>
                  </a:lnTo>
                  <a:lnTo>
                    <a:pt x="1455" y="1980"/>
                  </a:lnTo>
                  <a:lnTo>
                    <a:pt x="1451" y="1982"/>
                  </a:lnTo>
                  <a:lnTo>
                    <a:pt x="1457" y="1976"/>
                  </a:lnTo>
                  <a:close/>
                  <a:moveTo>
                    <a:pt x="1453" y="1994"/>
                  </a:moveTo>
                  <a:lnTo>
                    <a:pt x="1453" y="1996"/>
                  </a:lnTo>
                  <a:lnTo>
                    <a:pt x="1451" y="1994"/>
                  </a:lnTo>
                  <a:lnTo>
                    <a:pt x="1451" y="1996"/>
                  </a:lnTo>
                  <a:lnTo>
                    <a:pt x="1453" y="1994"/>
                  </a:lnTo>
                  <a:close/>
                  <a:moveTo>
                    <a:pt x="1445" y="2000"/>
                  </a:moveTo>
                  <a:lnTo>
                    <a:pt x="1443" y="2000"/>
                  </a:lnTo>
                  <a:lnTo>
                    <a:pt x="1443" y="1994"/>
                  </a:lnTo>
                  <a:lnTo>
                    <a:pt x="1445" y="2000"/>
                  </a:lnTo>
                  <a:close/>
                  <a:moveTo>
                    <a:pt x="1059" y="1786"/>
                  </a:moveTo>
                  <a:lnTo>
                    <a:pt x="1059" y="1788"/>
                  </a:lnTo>
                  <a:lnTo>
                    <a:pt x="1067" y="1798"/>
                  </a:lnTo>
                  <a:lnTo>
                    <a:pt x="1067" y="1804"/>
                  </a:lnTo>
                  <a:lnTo>
                    <a:pt x="1061" y="1810"/>
                  </a:lnTo>
                  <a:lnTo>
                    <a:pt x="1055" y="1800"/>
                  </a:lnTo>
                  <a:lnTo>
                    <a:pt x="1055" y="1794"/>
                  </a:lnTo>
                  <a:lnTo>
                    <a:pt x="1059" y="1786"/>
                  </a:lnTo>
                  <a:close/>
                  <a:moveTo>
                    <a:pt x="575" y="236"/>
                  </a:moveTo>
                  <a:lnTo>
                    <a:pt x="575" y="238"/>
                  </a:lnTo>
                  <a:lnTo>
                    <a:pt x="561" y="232"/>
                  </a:lnTo>
                  <a:lnTo>
                    <a:pt x="561" y="232"/>
                  </a:lnTo>
                  <a:lnTo>
                    <a:pt x="575" y="228"/>
                  </a:lnTo>
                  <a:lnTo>
                    <a:pt x="575" y="236"/>
                  </a:lnTo>
                  <a:close/>
                  <a:moveTo>
                    <a:pt x="1275" y="790"/>
                  </a:moveTo>
                  <a:lnTo>
                    <a:pt x="1277" y="790"/>
                  </a:lnTo>
                  <a:lnTo>
                    <a:pt x="1281" y="780"/>
                  </a:lnTo>
                  <a:lnTo>
                    <a:pt x="1299" y="776"/>
                  </a:lnTo>
                  <a:lnTo>
                    <a:pt x="1275" y="792"/>
                  </a:lnTo>
                  <a:lnTo>
                    <a:pt x="1275" y="790"/>
                  </a:lnTo>
                  <a:close/>
                  <a:moveTo>
                    <a:pt x="1035" y="1134"/>
                  </a:moveTo>
                  <a:lnTo>
                    <a:pt x="1043" y="1134"/>
                  </a:lnTo>
                  <a:lnTo>
                    <a:pt x="1031" y="1138"/>
                  </a:lnTo>
                  <a:lnTo>
                    <a:pt x="1035" y="1134"/>
                  </a:lnTo>
                  <a:close/>
                  <a:moveTo>
                    <a:pt x="1015" y="1148"/>
                  </a:moveTo>
                  <a:lnTo>
                    <a:pt x="1015" y="1148"/>
                  </a:lnTo>
                  <a:lnTo>
                    <a:pt x="1013" y="1148"/>
                  </a:lnTo>
                  <a:lnTo>
                    <a:pt x="1015" y="1148"/>
                  </a:lnTo>
                  <a:close/>
                  <a:moveTo>
                    <a:pt x="805" y="1016"/>
                  </a:moveTo>
                  <a:lnTo>
                    <a:pt x="805" y="1024"/>
                  </a:lnTo>
                  <a:lnTo>
                    <a:pt x="795" y="1026"/>
                  </a:lnTo>
                  <a:lnTo>
                    <a:pt x="795" y="1030"/>
                  </a:lnTo>
                  <a:lnTo>
                    <a:pt x="795" y="1028"/>
                  </a:lnTo>
                  <a:lnTo>
                    <a:pt x="781" y="1044"/>
                  </a:lnTo>
                  <a:lnTo>
                    <a:pt x="775" y="1072"/>
                  </a:lnTo>
                  <a:lnTo>
                    <a:pt x="781" y="1086"/>
                  </a:lnTo>
                  <a:lnTo>
                    <a:pt x="781" y="1098"/>
                  </a:lnTo>
                  <a:lnTo>
                    <a:pt x="773" y="1114"/>
                  </a:lnTo>
                  <a:lnTo>
                    <a:pt x="765" y="1120"/>
                  </a:lnTo>
                  <a:lnTo>
                    <a:pt x="761" y="1116"/>
                  </a:lnTo>
                  <a:lnTo>
                    <a:pt x="755" y="1106"/>
                  </a:lnTo>
                  <a:lnTo>
                    <a:pt x="755" y="1084"/>
                  </a:lnTo>
                  <a:lnTo>
                    <a:pt x="763" y="1050"/>
                  </a:lnTo>
                  <a:lnTo>
                    <a:pt x="771" y="1032"/>
                  </a:lnTo>
                  <a:lnTo>
                    <a:pt x="767" y="1024"/>
                  </a:lnTo>
                  <a:lnTo>
                    <a:pt x="767" y="1022"/>
                  </a:lnTo>
                  <a:lnTo>
                    <a:pt x="773" y="1018"/>
                  </a:lnTo>
                  <a:lnTo>
                    <a:pt x="773" y="1022"/>
                  </a:lnTo>
                  <a:lnTo>
                    <a:pt x="801" y="1010"/>
                  </a:lnTo>
                  <a:lnTo>
                    <a:pt x="809" y="1016"/>
                  </a:lnTo>
                  <a:lnTo>
                    <a:pt x="805" y="1016"/>
                  </a:lnTo>
                  <a:close/>
                  <a:moveTo>
                    <a:pt x="755" y="1042"/>
                  </a:moveTo>
                  <a:lnTo>
                    <a:pt x="763" y="1030"/>
                  </a:lnTo>
                  <a:lnTo>
                    <a:pt x="759" y="1040"/>
                  </a:lnTo>
                  <a:lnTo>
                    <a:pt x="755" y="1042"/>
                  </a:lnTo>
                  <a:close/>
                  <a:moveTo>
                    <a:pt x="995" y="1184"/>
                  </a:moveTo>
                  <a:lnTo>
                    <a:pt x="997" y="1194"/>
                  </a:lnTo>
                  <a:lnTo>
                    <a:pt x="991" y="1180"/>
                  </a:lnTo>
                  <a:lnTo>
                    <a:pt x="995" y="1184"/>
                  </a:lnTo>
                  <a:close/>
                  <a:moveTo>
                    <a:pt x="975" y="1224"/>
                  </a:moveTo>
                  <a:lnTo>
                    <a:pt x="977" y="1234"/>
                  </a:lnTo>
                  <a:lnTo>
                    <a:pt x="975" y="1234"/>
                  </a:lnTo>
                  <a:lnTo>
                    <a:pt x="971" y="1220"/>
                  </a:lnTo>
                  <a:lnTo>
                    <a:pt x="975" y="1216"/>
                  </a:lnTo>
                  <a:lnTo>
                    <a:pt x="971" y="1212"/>
                  </a:lnTo>
                  <a:lnTo>
                    <a:pt x="975" y="1216"/>
                  </a:lnTo>
                  <a:lnTo>
                    <a:pt x="973" y="1208"/>
                  </a:lnTo>
                  <a:lnTo>
                    <a:pt x="969" y="1200"/>
                  </a:lnTo>
                  <a:lnTo>
                    <a:pt x="969" y="1192"/>
                  </a:lnTo>
                  <a:lnTo>
                    <a:pt x="971" y="1192"/>
                  </a:lnTo>
                  <a:lnTo>
                    <a:pt x="969" y="1202"/>
                  </a:lnTo>
                  <a:lnTo>
                    <a:pt x="981" y="1214"/>
                  </a:lnTo>
                  <a:lnTo>
                    <a:pt x="975" y="1224"/>
                  </a:lnTo>
                  <a:close/>
                  <a:moveTo>
                    <a:pt x="969" y="1190"/>
                  </a:moveTo>
                  <a:lnTo>
                    <a:pt x="969" y="1184"/>
                  </a:lnTo>
                  <a:lnTo>
                    <a:pt x="973" y="1180"/>
                  </a:lnTo>
                  <a:lnTo>
                    <a:pt x="969" y="1190"/>
                  </a:lnTo>
                  <a:close/>
                  <a:moveTo>
                    <a:pt x="917" y="1072"/>
                  </a:moveTo>
                  <a:lnTo>
                    <a:pt x="937" y="1066"/>
                  </a:lnTo>
                  <a:lnTo>
                    <a:pt x="961" y="1068"/>
                  </a:lnTo>
                  <a:lnTo>
                    <a:pt x="959" y="1062"/>
                  </a:lnTo>
                  <a:lnTo>
                    <a:pt x="959" y="1062"/>
                  </a:lnTo>
                  <a:lnTo>
                    <a:pt x="969" y="1058"/>
                  </a:lnTo>
                  <a:lnTo>
                    <a:pt x="965" y="1060"/>
                  </a:lnTo>
                  <a:lnTo>
                    <a:pt x="971" y="1064"/>
                  </a:lnTo>
                  <a:lnTo>
                    <a:pt x="969" y="1066"/>
                  </a:lnTo>
                  <a:lnTo>
                    <a:pt x="971" y="1072"/>
                  </a:lnTo>
                  <a:lnTo>
                    <a:pt x="959" y="1078"/>
                  </a:lnTo>
                  <a:lnTo>
                    <a:pt x="935" y="1074"/>
                  </a:lnTo>
                  <a:lnTo>
                    <a:pt x="919" y="1080"/>
                  </a:lnTo>
                  <a:lnTo>
                    <a:pt x="911" y="1080"/>
                  </a:lnTo>
                  <a:lnTo>
                    <a:pt x="917" y="1072"/>
                  </a:lnTo>
                  <a:close/>
                  <a:moveTo>
                    <a:pt x="915" y="1096"/>
                  </a:moveTo>
                  <a:lnTo>
                    <a:pt x="901" y="1106"/>
                  </a:lnTo>
                  <a:lnTo>
                    <a:pt x="867" y="1122"/>
                  </a:lnTo>
                  <a:lnTo>
                    <a:pt x="845" y="1122"/>
                  </a:lnTo>
                  <a:lnTo>
                    <a:pt x="841" y="1120"/>
                  </a:lnTo>
                  <a:lnTo>
                    <a:pt x="843" y="1116"/>
                  </a:lnTo>
                  <a:lnTo>
                    <a:pt x="855" y="1116"/>
                  </a:lnTo>
                  <a:lnTo>
                    <a:pt x="879" y="1100"/>
                  </a:lnTo>
                  <a:lnTo>
                    <a:pt x="891" y="1102"/>
                  </a:lnTo>
                  <a:lnTo>
                    <a:pt x="899" y="1096"/>
                  </a:lnTo>
                  <a:lnTo>
                    <a:pt x="915" y="1096"/>
                  </a:lnTo>
                  <a:close/>
                  <a:moveTo>
                    <a:pt x="849" y="1102"/>
                  </a:moveTo>
                  <a:lnTo>
                    <a:pt x="851" y="1102"/>
                  </a:lnTo>
                  <a:lnTo>
                    <a:pt x="851" y="1102"/>
                  </a:lnTo>
                  <a:lnTo>
                    <a:pt x="849" y="1102"/>
                  </a:lnTo>
                  <a:close/>
                  <a:moveTo>
                    <a:pt x="825" y="1004"/>
                  </a:moveTo>
                  <a:lnTo>
                    <a:pt x="857" y="1010"/>
                  </a:lnTo>
                  <a:lnTo>
                    <a:pt x="841" y="1010"/>
                  </a:lnTo>
                  <a:lnTo>
                    <a:pt x="841" y="1014"/>
                  </a:lnTo>
                  <a:lnTo>
                    <a:pt x="865" y="1024"/>
                  </a:lnTo>
                  <a:lnTo>
                    <a:pt x="869" y="1020"/>
                  </a:lnTo>
                  <a:lnTo>
                    <a:pt x="867" y="1012"/>
                  </a:lnTo>
                  <a:lnTo>
                    <a:pt x="885" y="1014"/>
                  </a:lnTo>
                  <a:lnTo>
                    <a:pt x="897" y="1028"/>
                  </a:lnTo>
                  <a:lnTo>
                    <a:pt x="897" y="1034"/>
                  </a:lnTo>
                  <a:lnTo>
                    <a:pt x="899" y="1036"/>
                  </a:lnTo>
                  <a:lnTo>
                    <a:pt x="897" y="1036"/>
                  </a:lnTo>
                  <a:lnTo>
                    <a:pt x="897" y="1044"/>
                  </a:lnTo>
                  <a:lnTo>
                    <a:pt x="887" y="1040"/>
                  </a:lnTo>
                  <a:lnTo>
                    <a:pt x="885" y="1042"/>
                  </a:lnTo>
                  <a:lnTo>
                    <a:pt x="885" y="1034"/>
                  </a:lnTo>
                  <a:lnTo>
                    <a:pt x="881" y="1034"/>
                  </a:lnTo>
                  <a:lnTo>
                    <a:pt x="879" y="1028"/>
                  </a:lnTo>
                  <a:lnTo>
                    <a:pt x="865" y="1026"/>
                  </a:lnTo>
                  <a:lnTo>
                    <a:pt x="871" y="1042"/>
                  </a:lnTo>
                  <a:lnTo>
                    <a:pt x="865" y="1058"/>
                  </a:lnTo>
                  <a:lnTo>
                    <a:pt x="865" y="1078"/>
                  </a:lnTo>
                  <a:lnTo>
                    <a:pt x="855" y="1082"/>
                  </a:lnTo>
                  <a:lnTo>
                    <a:pt x="847" y="1058"/>
                  </a:lnTo>
                  <a:lnTo>
                    <a:pt x="845" y="1058"/>
                  </a:lnTo>
                  <a:lnTo>
                    <a:pt x="837" y="1062"/>
                  </a:lnTo>
                  <a:lnTo>
                    <a:pt x="831" y="1068"/>
                  </a:lnTo>
                  <a:lnTo>
                    <a:pt x="841" y="1052"/>
                  </a:lnTo>
                  <a:lnTo>
                    <a:pt x="837" y="1026"/>
                  </a:lnTo>
                  <a:lnTo>
                    <a:pt x="817" y="1016"/>
                  </a:lnTo>
                  <a:lnTo>
                    <a:pt x="813" y="1016"/>
                  </a:lnTo>
                  <a:lnTo>
                    <a:pt x="815" y="1012"/>
                  </a:lnTo>
                  <a:lnTo>
                    <a:pt x="831" y="1012"/>
                  </a:lnTo>
                  <a:lnTo>
                    <a:pt x="825" y="1004"/>
                  </a:lnTo>
                  <a:close/>
                  <a:moveTo>
                    <a:pt x="689" y="978"/>
                  </a:moveTo>
                  <a:lnTo>
                    <a:pt x="719" y="958"/>
                  </a:lnTo>
                  <a:lnTo>
                    <a:pt x="727" y="952"/>
                  </a:lnTo>
                  <a:lnTo>
                    <a:pt x="733" y="944"/>
                  </a:lnTo>
                  <a:lnTo>
                    <a:pt x="735" y="950"/>
                  </a:lnTo>
                  <a:lnTo>
                    <a:pt x="741" y="942"/>
                  </a:lnTo>
                  <a:lnTo>
                    <a:pt x="741" y="942"/>
                  </a:lnTo>
                  <a:lnTo>
                    <a:pt x="745" y="942"/>
                  </a:lnTo>
                  <a:lnTo>
                    <a:pt x="751" y="930"/>
                  </a:lnTo>
                  <a:lnTo>
                    <a:pt x="759" y="932"/>
                  </a:lnTo>
                  <a:lnTo>
                    <a:pt x="765" y="946"/>
                  </a:lnTo>
                  <a:lnTo>
                    <a:pt x="771" y="946"/>
                  </a:lnTo>
                  <a:lnTo>
                    <a:pt x="771" y="934"/>
                  </a:lnTo>
                  <a:lnTo>
                    <a:pt x="779" y="936"/>
                  </a:lnTo>
                  <a:lnTo>
                    <a:pt x="791" y="958"/>
                  </a:lnTo>
                  <a:lnTo>
                    <a:pt x="805" y="958"/>
                  </a:lnTo>
                  <a:lnTo>
                    <a:pt x="805" y="966"/>
                  </a:lnTo>
                  <a:lnTo>
                    <a:pt x="809" y="974"/>
                  </a:lnTo>
                  <a:lnTo>
                    <a:pt x="809" y="986"/>
                  </a:lnTo>
                  <a:lnTo>
                    <a:pt x="815" y="988"/>
                  </a:lnTo>
                  <a:lnTo>
                    <a:pt x="813" y="994"/>
                  </a:lnTo>
                  <a:lnTo>
                    <a:pt x="807" y="992"/>
                  </a:lnTo>
                  <a:lnTo>
                    <a:pt x="805" y="986"/>
                  </a:lnTo>
                  <a:lnTo>
                    <a:pt x="783" y="988"/>
                  </a:lnTo>
                  <a:lnTo>
                    <a:pt x="773" y="996"/>
                  </a:lnTo>
                  <a:lnTo>
                    <a:pt x="763" y="994"/>
                  </a:lnTo>
                  <a:lnTo>
                    <a:pt x="751" y="982"/>
                  </a:lnTo>
                  <a:lnTo>
                    <a:pt x="743" y="986"/>
                  </a:lnTo>
                  <a:lnTo>
                    <a:pt x="743" y="984"/>
                  </a:lnTo>
                  <a:lnTo>
                    <a:pt x="755" y="972"/>
                  </a:lnTo>
                  <a:lnTo>
                    <a:pt x="753" y="968"/>
                  </a:lnTo>
                  <a:lnTo>
                    <a:pt x="709" y="990"/>
                  </a:lnTo>
                  <a:lnTo>
                    <a:pt x="699" y="992"/>
                  </a:lnTo>
                  <a:lnTo>
                    <a:pt x="697" y="982"/>
                  </a:lnTo>
                  <a:lnTo>
                    <a:pt x="683" y="988"/>
                  </a:lnTo>
                  <a:lnTo>
                    <a:pt x="689" y="978"/>
                  </a:lnTo>
                  <a:close/>
                  <a:moveTo>
                    <a:pt x="713" y="326"/>
                  </a:moveTo>
                  <a:lnTo>
                    <a:pt x="735" y="334"/>
                  </a:lnTo>
                  <a:lnTo>
                    <a:pt x="747" y="348"/>
                  </a:lnTo>
                  <a:lnTo>
                    <a:pt x="731" y="346"/>
                  </a:lnTo>
                  <a:lnTo>
                    <a:pt x="711" y="326"/>
                  </a:lnTo>
                  <a:lnTo>
                    <a:pt x="713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36" name="Freeform 136"/>
            <p:cNvSpPr>
              <a:spLocks noEditPoints="1"/>
            </p:cNvSpPr>
            <p:nvPr userDrawn="1"/>
          </p:nvSpPr>
          <p:spPr bwMode="black">
            <a:xfrm>
              <a:off x="3282950" y="0"/>
              <a:ext cx="5861050" cy="4251325"/>
            </a:xfrm>
            <a:custGeom>
              <a:avLst/>
              <a:gdLst>
                <a:gd name="T0" fmla="*/ 3153 w 3692"/>
                <a:gd name="T1" fmla="*/ 0 h 2678"/>
                <a:gd name="T2" fmla="*/ 1786 w 3692"/>
                <a:gd name="T3" fmla="*/ 0 h 2678"/>
                <a:gd name="T4" fmla="*/ 1652 w 3692"/>
                <a:gd name="T5" fmla="*/ 290 h 2678"/>
                <a:gd name="T6" fmla="*/ 1540 w 3692"/>
                <a:gd name="T7" fmla="*/ 140 h 2678"/>
                <a:gd name="T8" fmla="*/ 1321 w 3692"/>
                <a:gd name="T9" fmla="*/ 196 h 2678"/>
                <a:gd name="T10" fmla="*/ 1041 w 3692"/>
                <a:gd name="T11" fmla="*/ 414 h 2678"/>
                <a:gd name="T12" fmla="*/ 915 w 3692"/>
                <a:gd name="T13" fmla="*/ 128 h 2678"/>
                <a:gd name="T14" fmla="*/ 759 w 3692"/>
                <a:gd name="T15" fmla="*/ 106 h 2678"/>
                <a:gd name="T16" fmla="*/ 651 w 3692"/>
                <a:gd name="T17" fmla="*/ 150 h 2678"/>
                <a:gd name="T18" fmla="*/ 621 w 3692"/>
                <a:gd name="T19" fmla="*/ 226 h 2678"/>
                <a:gd name="T20" fmla="*/ 473 w 3692"/>
                <a:gd name="T21" fmla="*/ 462 h 2678"/>
                <a:gd name="T22" fmla="*/ 435 w 3692"/>
                <a:gd name="T23" fmla="*/ 614 h 2678"/>
                <a:gd name="T24" fmla="*/ 553 w 3692"/>
                <a:gd name="T25" fmla="*/ 742 h 2678"/>
                <a:gd name="T26" fmla="*/ 493 w 3692"/>
                <a:gd name="T27" fmla="*/ 778 h 2678"/>
                <a:gd name="T28" fmla="*/ 250 w 3692"/>
                <a:gd name="T29" fmla="*/ 948 h 2678"/>
                <a:gd name="T30" fmla="*/ 236 w 3692"/>
                <a:gd name="T31" fmla="*/ 1258 h 2678"/>
                <a:gd name="T32" fmla="*/ 18 w 3692"/>
                <a:gd name="T33" fmla="*/ 1734 h 2678"/>
                <a:gd name="T34" fmla="*/ 362 w 3692"/>
                <a:gd name="T35" fmla="*/ 1870 h 2678"/>
                <a:gd name="T36" fmla="*/ 563 w 3692"/>
                <a:gd name="T37" fmla="*/ 2098 h 2678"/>
                <a:gd name="T38" fmla="*/ 685 w 3692"/>
                <a:gd name="T39" fmla="*/ 2664 h 2678"/>
                <a:gd name="T40" fmla="*/ 1027 w 3692"/>
                <a:gd name="T41" fmla="*/ 2330 h 2678"/>
                <a:gd name="T42" fmla="*/ 1257 w 3692"/>
                <a:gd name="T43" fmla="*/ 1876 h 2678"/>
                <a:gd name="T44" fmla="*/ 1317 w 3692"/>
                <a:gd name="T45" fmla="*/ 1688 h 2678"/>
                <a:gd name="T46" fmla="*/ 1285 w 3692"/>
                <a:gd name="T47" fmla="*/ 1486 h 2678"/>
                <a:gd name="T48" fmla="*/ 1402 w 3692"/>
                <a:gd name="T49" fmla="*/ 1460 h 2678"/>
                <a:gd name="T50" fmla="*/ 1736 w 3692"/>
                <a:gd name="T51" fmla="*/ 1724 h 2678"/>
                <a:gd name="T52" fmla="*/ 2016 w 3692"/>
                <a:gd name="T53" fmla="*/ 1564 h 2678"/>
                <a:gd name="T54" fmla="*/ 2184 w 3692"/>
                <a:gd name="T55" fmla="*/ 1788 h 2678"/>
                <a:gd name="T56" fmla="*/ 2266 w 3692"/>
                <a:gd name="T57" fmla="*/ 1764 h 2678"/>
                <a:gd name="T58" fmla="*/ 2371 w 3692"/>
                <a:gd name="T59" fmla="*/ 1570 h 2678"/>
                <a:gd name="T60" fmla="*/ 2555 w 3692"/>
                <a:gd name="T61" fmla="*/ 1510 h 2678"/>
                <a:gd name="T62" fmla="*/ 2581 w 3692"/>
                <a:gd name="T63" fmla="*/ 1230 h 2678"/>
                <a:gd name="T64" fmla="*/ 2713 w 3692"/>
                <a:gd name="T65" fmla="*/ 1262 h 2678"/>
                <a:gd name="T66" fmla="*/ 2931 w 3692"/>
                <a:gd name="T67" fmla="*/ 1006 h 2678"/>
                <a:gd name="T68" fmla="*/ 3011 w 3692"/>
                <a:gd name="T69" fmla="*/ 790 h 2678"/>
                <a:gd name="T70" fmla="*/ 3087 w 3692"/>
                <a:gd name="T71" fmla="*/ 592 h 2678"/>
                <a:gd name="T72" fmla="*/ 3392 w 3692"/>
                <a:gd name="T73" fmla="*/ 506 h 2678"/>
                <a:gd name="T74" fmla="*/ 3388 w 3692"/>
                <a:gd name="T75" fmla="*/ 704 h 2678"/>
                <a:gd name="T76" fmla="*/ 3666 w 3692"/>
                <a:gd name="T77" fmla="*/ 468 h 2678"/>
                <a:gd name="T78" fmla="*/ 1027 w 3692"/>
                <a:gd name="T79" fmla="*/ 1020 h 2678"/>
                <a:gd name="T80" fmla="*/ 1015 w 3692"/>
                <a:gd name="T81" fmla="*/ 1116 h 2678"/>
                <a:gd name="T82" fmla="*/ 879 w 3692"/>
                <a:gd name="T83" fmla="*/ 1138 h 2678"/>
                <a:gd name="T84" fmla="*/ 569 w 3692"/>
                <a:gd name="T85" fmla="*/ 728 h 2678"/>
                <a:gd name="T86" fmla="*/ 679 w 3692"/>
                <a:gd name="T87" fmla="*/ 598 h 2678"/>
                <a:gd name="T88" fmla="*/ 751 w 3692"/>
                <a:gd name="T89" fmla="*/ 434 h 2678"/>
                <a:gd name="T90" fmla="*/ 857 w 3692"/>
                <a:gd name="T91" fmla="*/ 584 h 2678"/>
                <a:gd name="T92" fmla="*/ 591 w 3692"/>
                <a:gd name="T93" fmla="*/ 758 h 2678"/>
                <a:gd name="T94" fmla="*/ 725 w 3692"/>
                <a:gd name="T95" fmla="*/ 738 h 2678"/>
                <a:gd name="T96" fmla="*/ 897 w 3692"/>
                <a:gd name="T97" fmla="*/ 2092 h 2678"/>
                <a:gd name="T98" fmla="*/ 665 w 3692"/>
                <a:gd name="T99" fmla="*/ 1370 h 2678"/>
                <a:gd name="T100" fmla="*/ 409 w 3692"/>
                <a:gd name="T101" fmla="*/ 1234 h 2678"/>
                <a:gd name="T102" fmla="*/ 579 w 3692"/>
                <a:gd name="T103" fmla="*/ 1134 h 2678"/>
                <a:gd name="T104" fmla="*/ 637 w 3692"/>
                <a:gd name="T105" fmla="*/ 1110 h 2678"/>
                <a:gd name="T106" fmla="*/ 697 w 3692"/>
                <a:gd name="T107" fmla="*/ 1148 h 2678"/>
                <a:gd name="T108" fmla="*/ 763 w 3692"/>
                <a:gd name="T109" fmla="*/ 1154 h 2678"/>
                <a:gd name="T110" fmla="*/ 849 w 3692"/>
                <a:gd name="T111" fmla="*/ 1230 h 2678"/>
                <a:gd name="T112" fmla="*/ 989 w 3692"/>
                <a:gd name="T113" fmla="*/ 1322 h 2678"/>
                <a:gd name="T114" fmla="*/ 987 w 3692"/>
                <a:gd name="T115" fmla="*/ 2246 h 2678"/>
                <a:gd name="T116" fmla="*/ 1039 w 3692"/>
                <a:gd name="T117" fmla="*/ 1620 h 2678"/>
                <a:gd name="T118" fmla="*/ 1145 w 3692"/>
                <a:gd name="T119" fmla="*/ 1740 h 2678"/>
                <a:gd name="T120" fmla="*/ 1333 w 3692"/>
                <a:gd name="T121" fmla="*/ 1168 h 2678"/>
                <a:gd name="T122" fmla="*/ 1215 w 3692"/>
                <a:gd name="T123" fmla="*/ 1046 h 2678"/>
                <a:gd name="T124" fmla="*/ 1884 w 3692"/>
                <a:gd name="T125" fmla="*/ 102 h 2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692" h="2678">
                  <a:moveTo>
                    <a:pt x="3688" y="386"/>
                  </a:moveTo>
                  <a:lnTo>
                    <a:pt x="3692" y="384"/>
                  </a:lnTo>
                  <a:lnTo>
                    <a:pt x="3692" y="152"/>
                  </a:lnTo>
                  <a:lnTo>
                    <a:pt x="3688" y="146"/>
                  </a:lnTo>
                  <a:lnTo>
                    <a:pt x="3644" y="122"/>
                  </a:lnTo>
                  <a:lnTo>
                    <a:pt x="3590" y="124"/>
                  </a:lnTo>
                  <a:lnTo>
                    <a:pt x="3544" y="112"/>
                  </a:lnTo>
                  <a:lnTo>
                    <a:pt x="3534" y="114"/>
                  </a:lnTo>
                  <a:lnTo>
                    <a:pt x="3534" y="130"/>
                  </a:lnTo>
                  <a:lnTo>
                    <a:pt x="3524" y="140"/>
                  </a:lnTo>
                  <a:lnTo>
                    <a:pt x="3538" y="142"/>
                  </a:lnTo>
                  <a:lnTo>
                    <a:pt x="3544" y="164"/>
                  </a:lnTo>
                  <a:lnTo>
                    <a:pt x="3526" y="180"/>
                  </a:lnTo>
                  <a:lnTo>
                    <a:pt x="3498" y="158"/>
                  </a:lnTo>
                  <a:lnTo>
                    <a:pt x="3496" y="140"/>
                  </a:lnTo>
                  <a:lnTo>
                    <a:pt x="3488" y="126"/>
                  </a:lnTo>
                  <a:lnTo>
                    <a:pt x="3468" y="142"/>
                  </a:lnTo>
                  <a:lnTo>
                    <a:pt x="3436" y="138"/>
                  </a:lnTo>
                  <a:lnTo>
                    <a:pt x="3416" y="126"/>
                  </a:lnTo>
                  <a:lnTo>
                    <a:pt x="3384" y="130"/>
                  </a:lnTo>
                  <a:lnTo>
                    <a:pt x="3366" y="144"/>
                  </a:lnTo>
                  <a:lnTo>
                    <a:pt x="3366" y="140"/>
                  </a:lnTo>
                  <a:lnTo>
                    <a:pt x="3338" y="126"/>
                  </a:lnTo>
                  <a:lnTo>
                    <a:pt x="3344" y="104"/>
                  </a:lnTo>
                  <a:lnTo>
                    <a:pt x="3342" y="92"/>
                  </a:lnTo>
                  <a:lnTo>
                    <a:pt x="3320" y="62"/>
                  </a:lnTo>
                  <a:lnTo>
                    <a:pt x="3241" y="60"/>
                  </a:lnTo>
                  <a:lnTo>
                    <a:pt x="3201" y="70"/>
                  </a:lnTo>
                  <a:lnTo>
                    <a:pt x="3191" y="62"/>
                  </a:lnTo>
                  <a:lnTo>
                    <a:pt x="3201" y="50"/>
                  </a:lnTo>
                  <a:lnTo>
                    <a:pt x="3185" y="32"/>
                  </a:lnTo>
                  <a:lnTo>
                    <a:pt x="3169" y="34"/>
                  </a:lnTo>
                  <a:lnTo>
                    <a:pt x="3159" y="22"/>
                  </a:lnTo>
                  <a:lnTo>
                    <a:pt x="3139" y="20"/>
                  </a:lnTo>
                  <a:lnTo>
                    <a:pt x="3145" y="10"/>
                  </a:lnTo>
                  <a:lnTo>
                    <a:pt x="3157" y="14"/>
                  </a:lnTo>
                  <a:lnTo>
                    <a:pt x="3153" y="0"/>
                  </a:lnTo>
                  <a:lnTo>
                    <a:pt x="2957" y="0"/>
                  </a:lnTo>
                  <a:lnTo>
                    <a:pt x="2961" y="10"/>
                  </a:lnTo>
                  <a:lnTo>
                    <a:pt x="2957" y="18"/>
                  </a:lnTo>
                  <a:lnTo>
                    <a:pt x="2961" y="30"/>
                  </a:lnTo>
                  <a:lnTo>
                    <a:pt x="2953" y="28"/>
                  </a:lnTo>
                  <a:lnTo>
                    <a:pt x="2949" y="32"/>
                  </a:lnTo>
                  <a:lnTo>
                    <a:pt x="2939" y="18"/>
                  </a:lnTo>
                  <a:lnTo>
                    <a:pt x="2929" y="26"/>
                  </a:lnTo>
                  <a:lnTo>
                    <a:pt x="2907" y="22"/>
                  </a:lnTo>
                  <a:lnTo>
                    <a:pt x="2899" y="28"/>
                  </a:lnTo>
                  <a:lnTo>
                    <a:pt x="2917" y="38"/>
                  </a:lnTo>
                  <a:lnTo>
                    <a:pt x="2925" y="32"/>
                  </a:lnTo>
                  <a:lnTo>
                    <a:pt x="2921" y="42"/>
                  </a:lnTo>
                  <a:lnTo>
                    <a:pt x="2931" y="44"/>
                  </a:lnTo>
                  <a:lnTo>
                    <a:pt x="2947" y="34"/>
                  </a:lnTo>
                  <a:lnTo>
                    <a:pt x="2927" y="50"/>
                  </a:lnTo>
                  <a:lnTo>
                    <a:pt x="2883" y="22"/>
                  </a:lnTo>
                  <a:lnTo>
                    <a:pt x="2869" y="22"/>
                  </a:lnTo>
                  <a:lnTo>
                    <a:pt x="2865" y="38"/>
                  </a:lnTo>
                  <a:lnTo>
                    <a:pt x="2847" y="34"/>
                  </a:lnTo>
                  <a:lnTo>
                    <a:pt x="2829" y="0"/>
                  </a:lnTo>
                  <a:lnTo>
                    <a:pt x="2827" y="0"/>
                  </a:lnTo>
                  <a:lnTo>
                    <a:pt x="2813" y="30"/>
                  </a:lnTo>
                  <a:lnTo>
                    <a:pt x="2813" y="50"/>
                  </a:lnTo>
                  <a:lnTo>
                    <a:pt x="2801" y="72"/>
                  </a:lnTo>
                  <a:lnTo>
                    <a:pt x="2797" y="64"/>
                  </a:lnTo>
                  <a:lnTo>
                    <a:pt x="2777" y="56"/>
                  </a:lnTo>
                  <a:lnTo>
                    <a:pt x="2761" y="18"/>
                  </a:lnTo>
                  <a:lnTo>
                    <a:pt x="2757" y="20"/>
                  </a:lnTo>
                  <a:lnTo>
                    <a:pt x="2755" y="8"/>
                  </a:lnTo>
                  <a:lnTo>
                    <a:pt x="2765" y="0"/>
                  </a:lnTo>
                  <a:lnTo>
                    <a:pt x="1878" y="0"/>
                  </a:lnTo>
                  <a:lnTo>
                    <a:pt x="1902" y="14"/>
                  </a:lnTo>
                  <a:lnTo>
                    <a:pt x="1902" y="20"/>
                  </a:lnTo>
                  <a:lnTo>
                    <a:pt x="1868" y="16"/>
                  </a:lnTo>
                  <a:lnTo>
                    <a:pt x="1856" y="0"/>
                  </a:lnTo>
                  <a:lnTo>
                    <a:pt x="1786" y="0"/>
                  </a:lnTo>
                  <a:lnTo>
                    <a:pt x="1786" y="0"/>
                  </a:lnTo>
                  <a:lnTo>
                    <a:pt x="1796" y="4"/>
                  </a:lnTo>
                  <a:lnTo>
                    <a:pt x="1784" y="16"/>
                  </a:lnTo>
                  <a:lnTo>
                    <a:pt x="1778" y="18"/>
                  </a:lnTo>
                  <a:lnTo>
                    <a:pt x="1770" y="2"/>
                  </a:lnTo>
                  <a:lnTo>
                    <a:pt x="1760" y="8"/>
                  </a:lnTo>
                  <a:lnTo>
                    <a:pt x="1766" y="30"/>
                  </a:lnTo>
                  <a:lnTo>
                    <a:pt x="1790" y="48"/>
                  </a:lnTo>
                  <a:lnTo>
                    <a:pt x="1798" y="44"/>
                  </a:lnTo>
                  <a:lnTo>
                    <a:pt x="1804" y="60"/>
                  </a:lnTo>
                  <a:lnTo>
                    <a:pt x="1752" y="40"/>
                  </a:lnTo>
                  <a:lnTo>
                    <a:pt x="1752" y="38"/>
                  </a:lnTo>
                  <a:lnTo>
                    <a:pt x="1756" y="36"/>
                  </a:lnTo>
                  <a:lnTo>
                    <a:pt x="1756" y="24"/>
                  </a:lnTo>
                  <a:lnTo>
                    <a:pt x="1750" y="2"/>
                  </a:lnTo>
                  <a:lnTo>
                    <a:pt x="1750" y="0"/>
                  </a:lnTo>
                  <a:lnTo>
                    <a:pt x="1722" y="0"/>
                  </a:lnTo>
                  <a:lnTo>
                    <a:pt x="1710" y="10"/>
                  </a:lnTo>
                  <a:lnTo>
                    <a:pt x="1704" y="30"/>
                  </a:lnTo>
                  <a:lnTo>
                    <a:pt x="1728" y="80"/>
                  </a:lnTo>
                  <a:lnTo>
                    <a:pt x="1714" y="126"/>
                  </a:lnTo>
                  <a:lnTo>
                    <a:pt x="1720" y="146"/>
                  </a:lnTo>
                  <a:lnTo>
                    <a:pt x="1718" y="162"/>
                  </a:lnTo>
                  <a:lnTo>
                    <a:pt x="1746" y="170"/>
                  </a:lnTo>
                  <a:lnTo>
                    <a:pt x="1762" y="162"/>
                  </a:lnTo>
                  <a:lnTo>
                    <a:pt x="1774" y="170"/>
                  </a:lnTo>
                  <a:lnTo>
                    <a:pt x="1732" y="182"/>
                  </a:lnTo>
                  <a:lnTo>
                    <a:pt x="1728" y="202"/>
                  </a:lnTo>
                  <a:lnTo>
                    <a:pt x="1736" y="222"/>
                  </a:lnTo>
                  <a:lnTo>
                    <a:pt x="1734" y="236"/>
                  </a:lnTo>
                  <a:lnTo>
                    <a:pt x="1720" y="254"/>
                  </a:lnTo>
                  <a:lnTo>
                    <a:pt x="1712" y="276"/>
                  </a:lnTo>
                  <a:lnTo>
                    <a:pt x="1692" y="290"/>
                  </a:lnTo>
                  <a:lnTo>
                    <a:pt x="1690" y="304"/>
                  </a:lnTo>
                  <a:lnTo>
                    <a:pt x="1688" y="304"/>
                  </a:lnTo>
                  <a:lnTo>
                    <a:pt x="1654" y="300"/>
                  </a:lnTo>
                  <a:lnTo>
                    <a:pt x="1652" y="290"/>
                  </a:lnTo>
                  <a:lnTo>
                    <a:pt x="1664" y="300"/>
                  </a:lnTo>
                  <a:lnTo>
                    <a:pt x="1684" y="290"/>
                  </a:lnTo>
                  <a:lnTo>
                    <a:pt x="1680" y="278"/>
                  </a:lnTo>
                  <a:lnTo>
                    <a:pt x="1690" y="274"/>
                  </a:lnTo>
                  <a:lnTo>
                    <a:pt x="1682" y="266"/>
                  </a:lnTo>
                  <a:lnTo>
                    <a:pt x="1692" y="268"/>
                  </a:lnTo>
                  <a:lnTo>
                    <a:pt x="1700" y="246"/>
                  </a:lnTo>
                  <a:lnTo>
                    <a:pt x="1710" y="238"/>
                  </a:lnTo>
                  <a:lnTo>
                    <a:pt x="1710" y="216"/>
                  </a:lnTo>
                  <a:lnTo>
                    <a:pt x="1716" y="202"/>
                  </a:lnTo>
                  <a:lnTo>
                    <a:pt x="1716" y="192"/>
                  </a:lnTo>
                  <a:lnTo>
                    <a:pt x="1698" y="170"/>
                  </a:lnTo>
                  <a:lnTo>
                    <a:pt x="1702" y="126"/>
                  </a:lnTo>
                  <a:lnTo>
                    <a:pt x="1698" y="102"/>
                  </a:lnTo>
                  <a:lnTo>
                    <a:pt x="1702" y="96"/>
                  </a:lnTo>
                  <a:lnTo>
                    <a:pt x="1704" y="68"/>
                  </a:lnTo>
                  <a:lnTo>
                    <a:pt x="1700" y="48"/>
                  </a:lnTo>
                  <a:lnTo>
                    <a:pt x="1684" y="32"/>
                  </a:lnTo>
                  <a:lnTo>
                    <a:pt x="1698" y="0"/>
                  </a:lnTo>
                  <a:lnTo>
                    <a:pt x="1620" y="0"/>
                  </a:lnTo>
                  <a:lnTo>
                    <a:pt x="1616" y="14"/>
                  </a:lnTo>
                  <a:lnTo>
                    <a:pt x="1588" y="44"/>
                  </a:lnTo>
                  <a:lnTo>
                    <a:pt x="1584" y="60"/>
                  </a:lnTo>
                  <a:lnTo>
                    <a:pt x="1590" y="60"/>
                  </a:lnTo>
                  <a:lnTo>
                    <a:pt x="1580" y="74"/>
                  </a:lnTo>
                  <a:lnTo>
                    <a:pt x="1598" y="80"/>
                  </a:lnTo>
                  <a:lnTo>
                    <a:pt x="1594" y="102"/>
                  </a:lnTo>
                  <a:lnTo>
                    <a:pt x="1596" y="112"/>
                  </a:lnTo>
                  <a:lnTo>
                    <a:pt x="1588" y="114"/>
                  </a:lnTo>
                  <a:lnTo>
                    <a:pt x="1588" y="140"/>
                  </a:lnTo>
                  <a:lnTo>
                    <a:pt x="1612" y="146"/>
                  </a:lnTo>
                  <a:lnTo>
                    <a:pt x="1610" y="152"/>
                  </a:lnTo>
                  <a:lnTo>
                    <a:pt x="1618" y="172"/>
                  </a:lnTo>
                  <a:lnTo>
                    <a:pt x="1630" y="180"/>
                  </a:lnTo>
                  <a:lnTo>
                    <a:pt x="1616" y="208"/>
                  </a:lnTo>
                  <a:lnTo>
                    <a:pt x="1596" y="178"/>
                  </a:lnTo>
                  <a:lnTo>
                    <a:pt x="1540" y="140"/>
                  </a:lnTo>
                  <a:lnTo>
                    <a:pt x="1484" y="124"/>
                  </a:lnTo>
                  <a:lnTo>
                    <a:pt x="1476" y="130"/>
                  </a:lnTo>
                  <a:lnTo>
                    <a:pt x="1442" y="88"/>
                  </a:lnTo>
                  <a:lnTo>
                    <a:pt x="1432" y="102"/>
                  </a:lnTo>
                  <a:lnTo>
                    <a:pt x="1434" y="104"/>
                  </a:lnTo>
                  <a:lnTo>
                    <a:pt x="1430" y="104"/>
                  </a:lnTo>
                  <a:lnTo>
                    <a:pt x="1436" y="120"/>
                  </a:lnTo>
                  <a:lnTo>
                    <a:pt x="1442" y="130"/>
                  </a:lnTo>
                  <a:lnTo>
                    <a:pt x="1446" y="128"/>
                  </a:lnTo>
                  <a:lnTo>
                    <a:pt x="1446" y="128"/>
                  </a:lnTo>
                  <a:lnTo>
                    <a:pt x="1458" y="138"/>
                  </a:lnTo>
                  <a:lnTo>
                    <a:pt x="1470" y="134"/>
                  </a:lnTo>
                  <a:lnTo>
                    <a:pt x="1464" y="138"/>
                  </a:lnTo>
                  <a:lnTo>
                    <a:pt x="1478" y="164"/>
                  </a:lnTo>
                  <a:lnTo>
                    <a:pt x="1474" y="176"/>
                  </a:lnTo>
                  <a:lnTo>
                    <a:pt x="1456" y="186"/>
                  </a:lnTo>
                  <a:lnTo>
                    <a:pt x="1458" y="198"/>
                  </a:lnTo>
                  <a:lnTo>
                    <a:pt x="1452" y="202"/>
                  </a:lnTo>
                  <a:lnTo>
                    <a:pt x="1448" y="198"/>
                  </a:lnTo>
                  <a:lnTo>
                    <a:pt x="1454" y="186"/>
                  </a:lnTo>
                  <a:lnTo>
                    <a:pt x="1440" y="166"/>
                  </a:lnTo>
                  <a:lnTo>
                    <a:pt x="1410" y="194"/>
                  </a:lnTo>
                  <a:lnTo>
                    <a:pt x="1374" y="192"/>
                  </a:lnTo>
                  <a:lnTo>
                    <a:pt x="1360" y="212"/>
                  </a:lnTo>
                  <a:lnTo>
                    <a:pt x="1350" y="204"/>
                  </a:lnTo>
                  <a:lnTo>
                    <a:pt x="1349" y="194"/>
                  </a:lnTo>
                  <a:lnTo>
                    <a:pt x="1354" y="182"/>
                  </a:lnTo>
                  <a:lnTo>
                    <a:pt x="1350" y="180"/>
                  </a:lnTo>
                  <a:lnTo>
                    <a:pt x="1358" y="176"/>
                  </a:lnTo>
                  <a:lnTo>
                    <a:pt x="1358" y="170"/>
                  </a:lnTo>
                  <a:lnTo>
                    <a:pt x="1337" y="176"/>
                  </a:lnTo>
                  <a:lnTo>
                    <a:pt x="1333" y="182"/>
                  </a:lnTo>
                  <a:lnTo>
                    <a:pt x="1333" y="188"/>
                  </a:lnTo>
                  <a:lnTo>
                    <a:pt x="1333" y="188"/>
                  </a:lnTo>
                  <a:lnTo>
                    <a:pt x="1327" y="180"/>
                  </a:lnTo>
                  <a:lnTo>
                    <a:pt x="1317" y="194"/>
                  </a:lnTo>
                  <a:lnTo>
                    <a:pt x="1321" y="196"/>
                  </a:lnTo>
                  <a:lnTo>
                    <a:pt x="1319" y="200"/>
                  </a:lnTo>
                  <a:lnTo>
                    <a:pt x="1315" y="194"/>
                  </a:lnTo>
                  <a:lnTo>
                    <a:pt x="1303" y="196"/>
                  </a:lnTo>
                  <a:lnTo>
                    <a:pt x="1235" y="242"/>
                  </a:lnTo>
                  <a:lnTo>
                    <a:pt x="1229" y="262"/>
                  </a:lnTo>
                  <a:lnTo>
                    <a:pt x="1229" y="270"/>
                  </a:lnTo>
                  <a:lnTo>
                    <a:pt x="1213" y="284"/>
                  </a:lnTo>
                  <a:lnTo>
                    <a:pt x="1211" y="276"/>
                  </a:lnTo>
                  <a:lnTo>
                    <a:pt x="1199" y="276"/>
                  </a:lnTo>
                  <a:lnTo>
                    <a:pt x="1183" y="250"/>
                  </a:lnTo>
                  <a:lnTo>
                    <a:pt x="1189" y="240"/>
                  </a:lnTo>
                  <a:lnTo>
                    <a:pt x="1213" y="232"/>
                  </a:lnTo>
                  <a:lnTo>
                    <a:pt x="1209" y="212"/>
                  </a:lnTo>
                  <a:lnTo>
                    <a:pt x="1197" y="196"/>
                  </a:lnTo>
                  <a:lnTo>
                    <a:pt x="1141" y="184"/>
                  </a:lnTo>
                  <a:lnTo>
                    <a:pt x="1161" y="208"/>
                  </a:lnTo>
                  <a:lnTo>
                    <a:pt x="1161" y="234"/>
                  </a:lnTo>
                  <a:lnTo>
                    <a:pt x="1155" y="256"/>
                  </a:lnTo>
                  <a:lnTo>
                    <a:pt x="1169" y="274"/>
                  </a:lnTo>
                  <a:lnTo>
                    <a:pt x="1161" y="304"/>
                  </a:lnTo>
                  <a:lnTo>
                    <a:pt x="1161" y="314"/>
                  </a:lnTo>
                  <a:lnTo>
                    <a:pt x="1159" y="308"/>
                  </a:lnTo>
                  <a:lnTo>
                    <a:pt x="1155" y="310"/>
                  </a:lnTo>
                  <a:lnTo>
                    <a:pt x="1157" y="306"/>
                  </a:lnTo>
                  <a:lnTo>
                    <a:pt x="1129" y="290"/>
                  </a:lnTo>
                  <a:lnTo>
                    <a:pt x="1113" y="314"/>
                  </a:lnTo>
                  <a:lnTo>
                    <a:pt x="1081" y="334"/>
                  </a:lnTo>
                  <a:lnTo>
                    <a:pt x="1083" y="350"/>
                  </a:lnTo>
                  <a:lnTo>
                    <a:pt x="1099" y="384"/>
                  </a:lnTo>
                  <a:lnTo>
                    <a:pt x="1061" y="372"/>
                  </a:lnTo>
                  <a:lnTo>
                    <a:pt x="1027" y="352"/>
                  </a:lnTo>
                  <a:lnTo>
                    <a:pt x="1019" y="368"/>
                  </a:lnTo>
                  <a:lnTo>
                    <a:pt x="1021" y="378"/>
                  </a:lnTo>
                  <a:lnTo>
                    <a:pt x="1035" y="396"/>
                  </a:lnTo>
                  <a:lnTo>
                    <a:pt x="1045" y="392"/>
                  </a:lnTo>
                  <a:lnTo>
                    <a:pt x="1051" y="410"/>
                  </a:lnTo>
                  <a:lnTo>
                    <a:pt x="1041" y="414"/>
                  </a:lnTo>
                  <a:lnTo>
                    <a:pt x="1017" y="406"/>
                  </a:lnTo>
                  <a:lnTo>
                    <a:pt x="1005" y="390"/>
                  </a:lnTo>
                  <a:lnTo>
                    <a:pt x="989" y="386"/>
                  </a:lnTo>
                  <a:lnTo>
                    <a:pt x="993" y="382"/>
                  </a:lnTo>
                  <a:lnTo>
                    <a:pt x="991" y="368"/>
                  </a:lnTo>
                  <a:lnTo>
                    <a:pt x="983" y="350"/>
                  </a:lnTo>
                  <a:lnTo>
                    <a:pt x="989" y="346"/>
                  </a:lnTo>
                  <a:lnTo>
                    <a:pt x="991" y="322"/>
                  </a:lnTo>
                  <a:lnTo>
                    <a:pt x="939" y="270"/>
                  </a:lnTo>
                  <a:lnTo>
                    <a:pt x="943" y="268"/>
                  </a:lnTo>
                  <a:lnTo>
                    <a:pt x="963" y="286"/>
                  </a:lnTo>
                  <a:lnTo>
                    <a:pt x="979" y="286"/>
                  </a:lnTo>
                  <a:lnTo>
                    <a:pt x="979" y="296"/>
                  </a:lnTo>
                  <a:lnTo>
                    <a:pt x="1065" y="316"/>
                  </a:lnTo>
                  <a:lnTo>
                    <a:pt x="1089" y="306"/>
                  </a:lnTo>
                  <a:lnTo>
                    <a:pt x="1111" y="282"/>
                  </a:lnTo>
                  <a:lnTo>
                    <a:pt x="1115" y="264"/>
                  </a:lnTo>
                  <a:lnTo>
                    <a:pt x="1109" y="260"/>
                  </a:lnTo>
                  <a:lnTo>
                    <a:pt x="1107" y="240"/>
                  </a:lnTo>
                  <a:lnTo>
                    <a:pt x="1087" y="216"/>
                  </a:lnTo>
                  <a:lnTo>
                    <a:pt x="1059" y="206"/>
                  </a:lnTo>
                  <a:lnTo>
                    <a:pt x="1009" y="158"/>
                  </a:lnTo>
                  <a:lnTo>
                    <a:pt x="963" y="158"/>
                  </a:lnTo>
                  <a:lnTo>
                    <a:pt x="959" y="146"/>
                  </a:lnTo>
                  <a:lnTo>
                    <a:pt x="955" y="148"/>
                  </a:lnTo>
                  <a:lnTo>
                    <a:pt x="957" y="148"/>
                  </a:lnTo>
                  <a:lnTo>
                    <a:pt x="939" y="140"/>
                  </a:lnTo>
                  <a:lnTo>
                    <a:pt x="939" y="136"/>
                  </a:lnTo>
                  <a:lnTo>
                    <a:pt x="953" y="144"/>
                  </a:lnTo>
                  <a:lnTo>
                    <a:pt x="959" y="130"/>
                  </a:lnTo>
                  <a:lnTo>
                    <a:pt x="931" y="118"/>
                  </a:lnTo>
                  <a:lnTo>
                    <a:pt x="931" y="126"/>
                  </a:lnTo>
                  <a:lnTo>
                    <a:pt x="929" y="126"/>
                  </a:lnTo>
                  <a:lnTo>
                    <a:pt x="927" y="134"/>
                  </a:lnTo>
                  <a:lnTo>
                    <a:pt x="917" y="128"/>
                  </a:lnTo>
                  <a:lnTo>
                    <a:pt x="917" y="126"/>
                  </a:lnTo>
                  <a:lnTo>
                    <a:pt x="915" y="128"/>
                  </a:lnTo>
                  <a:lnTo>
                    <a:pt x="911" y="126"/>
                  </a:lnTo>
                  <a:lnTo>
                    <a:pt x="911" y="128"/>
                  </a:lnTo>
                  <a:lnTo>
                    <a:pt x="895" y="132"/>
                  </a:lnTo>
                  <a:lnTo>
                    <a:pt x="899" y="122"/>
                  </a:lnTo>
                  <a:lnTo>
                    <a:pt x="883" y="112"/>
                  </a:lnTo>
                  <a:lnTo>
                    <a:pt x="899" y="114"/>
                  </a:lnTo>
                  <a:lnTo>
                    <a:pt x="919" y="92"/>
                  </a:lnTo>
                  <a:lnTo>
                    <a:pt x="897" y="72"/>
                  </a:lnTo>
                  <a:lnTo>
                    <a:pt x="887" y="76"/>
                  </a:lnTo>
                  <a:lnTo>
                    <a:pt x="885" y="64"/>
                  </a:lnTo>
                  <a:lnTo>
                    <a:pt x="869" y="72"/>
                  </a:lnTo>
                  <a:lnTo>
                    <a:pt x="871" y="60"/>
                  </a:lnTo>
                  <a:lnTo>
                    <a:pt x="851" y="52"/>
                  </a:lnTo>
                  <a:lnTo>
                    <a:pt x="841" y="90"/>
                  </a:lnTo>
                  <a:lnTo>
                    <a:pt x="837" y="90"/>
                  </a:lnTo>
                  <a:lnTo>
                    <a:pt x="837" y="54"/>
                  </a:lnTo>
                  <a:lnTo>
                    <a:pt x="805" y="110"/>
                  </a:lnTo>
                  <a:lnTo>
                    <a:pt x="805" y="108"/>
                  </a:lnTo>
                  <a:lnTo>
                    <a:pt x="809" y="92"/>
                  </a:lnTo>
                  <a:lnTo>
                    <a:pt x="825" y="66"/>
                  </a:lnTo>
                  <a:lnTo>
                    <a:pt x="829" y="68"/>
                  </a:lnTo>
                  <a:lnTo>
                    <a:pt x="821" y="52"/>
                  </a:lnTo>
                  <a:lnTo>
                    <a:pt x="801" y="60"/>
                  </a:lnTo>
                  <a:lnTo>
                    <a:pt x="803" y="60"/>
                  </a:lnTo>
                  <a:lnTo>
                    <a:pt x="787" y="70"/>
                  </a:lnTo>
                  <a:lnTo>
                    <a:pt x="795" y="80"/>
                  </a:lnTo>
                  <a:lnTo>
                    <a:pt x="787" y="86"/>
                  </a:lnTo>
                  <a:lnTo>
                    <a:pt x="789" y="78"/>
                  </a:lnTo>
                  <a:lnTo>
                    <a:pt x="775" y="74"/>
                  </a:lnTo>
                  <a:lnTo>
                    <a:pt x="783" y="90"/>
                  </a:lnTo>
                  <a:lnTo>
                    <a:pt x="781" y="92"/>
                  </a:lnTo>
                  <a:lnTo>
                    <a:pt x="781" y="92"/>
                  </a:lnTo>
                  <a:lnTo>
                    <a:pt x="775" y="80"/>
                  </a:lnTo>
                  <a:lnTo>
                    <a:pt x="763" y="90"/>
                  </a:lnTo>
                  <a:lnTo>
                    <a:pt x="763" y="96"/>
                  </a:lnTo>
                  <a:lnTo>
                    <a:pt x="751" y="96"/>
                  </a:lnTo>
                  <a:lnTo>
                    <a:pt x="759" y="106"/>
                  </a:lnTo>
                  <a:lnTo>
                    <a:pt x="755" y="108"/>
                  </a:lnTo>
                  <a:lnTo>
                    <a:pt x="745" y="96"/>
                  </a:lnTo>
                  <a:lnTo>
                    <a:pt x="743" y="102"/>
                  </a:lnTo>
                  <a:lnTo>
                    <a:pt x="737" y="92"/>
                  </a:lnTo>
                  <a:lnTo>
                    <a:pt x="737" y="112"/>
                  </a:lnTo>
                  <a:lnTo>
                    <a:pt x="745" y="114"/>
                  </a:lnTo>
                  <a:lnTo>
                    <a:pt x="745" y="124"/>
                  </a:lnTo>
                  <a:lnTo>
                    <a:pt x="731" y="108"/>
                  </a:lnTo>
                  <a:lnTo>
                    <a:pt x="733" y="120"/>
                  </a:lnTo>
                  <a:lnTo>
                    <a:pt x="721" y="124"/>
                  </a:lnTo>
                  <a:lnTo>
                    <a:pt x="721" y="124"/>
                  </a:lnTo>
                  <a:lnTo>
                    <a:pt x="719" y="130"/>
                  </a:lnTo>
                  <a:lnTo>
                    <a:pt x="719" y="138"/>
                  </a:lnTo>
                  <a:lnTo>
                    <a:pt x="719" y="140"/>
                  </a:lnTo>
                  <a:lnTo>
                    <a:pt x="719" y="114"/>
                  </a:lnTo>
                  <a:lnTo>
                    <a:pt x="719" y="114"/>
                  </a:lnTo>
                  <a:lnTo>
                    <a:pt x="717" y="112"/>
                  </a:lnTo>
                  <a:lnTo>
                    <a:pt x="727" y="116"/>
                  </a:lnTo>
                  <a:lnTo>
                    <a:pt x="725" y="94"/>
                  </a:lnTo>
                  <a:lnTo>
                    <a:pt x="717" y="112"/>
                  </a:lnTo>
                  <a:lnTo>
                    <a:pt x="709" y="106"/>
                  </a:lnTo>
                  <a:lnTo>
                    <a:pt x="705" y="102"/>
                  </a:lnTo>
                  <a:lnTo>
                    <a:pt x="701" y="104"/>
                  </a:lnTo>
                  <a:lnTo>
                    <a:pt x="703" y="114"/>
                  </a:lnTo>
                  <a:lnTo>
                    <a:pt x="685" y="110"/>
                  </a:lnTo>
                  <a:lnTo>
                    <a:pt x="693" y="126"/>
                  </a:lnTo>
                  <a:lnTo>
                    <a:pt x="675" y="130"/>
                  </a:lnTo>
                  <a:lnTo>
                    <a:pt x="671" y="142"/>
                  </a:lnTo>
                  <a:lnTo>
                    <a:pt x="679" y="144"/>
                  </a:lnTo>
                  <a:lnTo>
                    <a:pt x="685" y="152"/>
                  </a:lnTo>
                  <a:lnTo>
                    <a:pt x="685" y="152"/>
                  </a:lnTo>
                  <a:lnTo>
                    <a:pt x="681" y="150"/>
                  </a:lnTo>
                  <a:lnTo>
                    <a:pt x="679" y="144"/>
                  </a:lnTo>
                  <a:lnTo>
                    <a:pt x="675" y="144"/>
                  </a:lnTo>
                  <a:lnTo>
                    <a:pt x="673" y="148"/>
                  </a:lnTo>
                  <a:lnTo>
                    <a:pt x="663" y="136"/>
                  </a:lnTo>
                  <a:lnTo>
                    <a:pt x="651" y="150"/>
                  </a:lnTo>
                  <a:lnTo>
                    <a:pt x="649" y="158"/>
                  </a:lnTo>
                  <a:lnTo>
                    <a:pt x="651" y="160"/>
                  </a:lnTo>
                  <a:lnTo>
                    <a:pt x="649" y="172"/>
                  </a:lnTo>
                  <a:lnTo>
                    <a:pt x="665" y="166"/>
                  </a:lnTo>
                  <a:lnTo>
                    <a:pt x="661" y="168"/>
                  </a:lnTo>
                  <a:lnTo>
                    <a:pt x="665" y="174"/>
                  </a:lnTo>
                  <a:lnTo>
                    <a:pt x="663" y="174"/>
                  </a:lnTo>
                  <a:lnTo>
                    <a:pt x="665" y="182"/>
                  </a:lnTo>
                  <a:lnTo>
                    <a:pt x="647" y="190"/>
                  </a:lnTo>
                  <a:lnTo>
                    <a:pt x="647" y="180"/>
                  </a:lnTo>
                  <a:lnTo>
                    <a:pt x="637" y="174"/>
                  </a:lnTo>
                  <a:lnTo>
                    <a:pt x="635" y="180"/>
                  </a:lnTo>
                  <a:lnTo>
                    <a:pt x="629" y="172"/>
                  </a:lnTo>
                  <a:lnTo>
                    <a:pt x="633" y="172"/>
                  </a:lnTo>
                  <a:lnTo>
                    <a:pt x="645" y="148"/>
                  </a:lnTo>
                  <a:lnTo>
                    <a:pt x="629" y="158"/>
                  </a:lnTo>
                  <a:lnTo>
                    <a:pt x="623" y="170"/>
                  </a:lnTo>
                  <a:lnTo>
                    <a:pt x="627" y="170"/>
                  </a:lnTo>
                  <a:lnTo>
                    <a:pt x="621" y="186"/>
                  </a:lnTo>
                  <a:lnTo>
                    <a:pt x="617" y="170"/>
                  </a:lnTo>
                  <a:lnTo>
                    <a:pt x="613" y="170"/>
                  </a:lnTo>
                  <a:lnTo>
                    <a:pt x="613" y="176"/>
                  </a:lnTo>
                  <a:lnTo>
                    <a:pt x="597" y="188"/>
                  </a:lnTo>
                  <a:lnTo>
                    <a:pt x="619" y="190"/>
                  </a:lnTo>
                  <a:lnTo>
                    <a:pt x="619" y="194"/>
                  </a:lnTo>
                  <a:lnTo>
                    <a:pt x="601" y="210"/>
                  </a:lnTo>
                  <a:lnTo>
                    <a:pt x="605" y="214"/>
                  </a:lnTo>
                  <a:lnTo>
                    <a:pt x="625" y="200"/>
                  </a:lnTo>
                  <a:lnTo>
                    <a:pt x="627" y="210"/>
                  </a:lnTo>
                  <a:lnTo>
                    <a:pt x="641" y="196"/>
                  </a:lnTo>
                  <a:lnTo>
                    <a:pt x="661" y="200"/>
                  </a:lnTo>
                  <a:lnTo>
                    <a:pt x="657" y="202"/>
                  </a:lnTo>
                  <a:lnTo>
                    <a:pt x="639" y="200"/>
                  </a:lnTo>
                  <a:lnTo>
                    <a:pt x="639" y="220"/>
                  </a:lnTo>
                  <a:lnTo>
                    <a:pt x="639" y="222"/>
                  </a:lnTo>
                  <a:lnTo>
                    <a:pt x="633" y="206"/>
                  </a:lnTo>
                  <a:lnTo>
                    <a:pt x="621" y="226"/>
                  </a:lnTo>
                  <a:lnTo>
                    <a:pt x="625" y="234"/>
                  </a:lnTo>
                  <a:lnTo>
                    <a:pt x="615" y="242"/>
                  </a:lnTo>
                  <a:lnTo>
                    <a:pt x="607" y="244"/>
                  </a:lnTo>
                  <a:lnTo>
                    <a:pt x="599" y="268"/>
                  </a:lnTo>
                  <a:lnTo>
                    <a:pt x="583" y="282"/>
                  </a:lnTo>
                  <a:lnTo>
                    <a:pt x="581" y="290"/>
                  </a:lnTo>
                  <a:lnTo>
                    <a:pt x="581" y="292"/>
                  </a:lnTo>
                  <a:lnTo>
                    <a:pt x="577" y="292"/>
                  </a:lnTo>
                  <a:lnTo>
                    <a:pt x="583" y="304"/>
                  </a:lnTo>
                  <a:lnTo>
                    <a:pt x="569" y="318"/>
                  </a:lnTo>
                  <a:lnTo>
                    <a:pt x="571" y="322"/>
                  </a:lnTo>
                  <a:lnTo>
                    <a:pt x="571" y="322"/>
                  </a:lnTo>
                  <a:lnTo>
                    <a:pt x="571" y="330"/>
                  </a:lnTo>
                  <a:lnTo>
                    <a:pt x="565" y="330"/>
                  </a:lnTo>
                  <a:lnTo>
                    <a:pt x="567" y="334"/>
                  </a:lnTo>
                  <a:lnTo>
                    <a:pt x="565" y="330"/>
                  </a:lnTo>
                  <a:lnTo>
                    <a:pt x="557" y="356"/>
                  </a:lnTo>
                  <a:lnTo>
                    <a:pt x="565" y="350"/>
                  </a:lnTo>
                  <a:lnTo>
                    <a:pt x="565" y="352"/>
                  </a:lnTo>
                  <a:lnTo>
                    <a:pt x="545" y="364"/>
                  </a:lnTo>
                  <a:lnTo>
                    <a:pt x="545" y="372"/>
                  </a:lnTo>
                  <a:lnTo>
                    <a:pt x="547" y="374"/>
                  </a:lnTo>
                  <a:lnTo>
                    <a:pt x="547" y="380"/>
                  </a:lnTo>
                  <a:lnTo>
                    <a:pt x="539" y="376"/>
                  </a:lnTo>
                  <a:lnTo>
                    <a:pt x="521" y="400"/>
                  </a:lnTo>
                  <a:lnTo>
                    <a:pt x="521" y="406"/>
                  </a:lnTo>
                  <a:lnTo>
                    <a:pt x="515" y="410"/>
                  </a:lnTo>
                  <a:lnTo>
                    <a:pt x="519" y="418"/>
                  </a:lnTo>
                  <a:lnTo>
                    <a:pt x="511" y="422"/>
                  </a:lnTo>
                  <a:lnTo>
                    <a:pt x="503" y="414"/>
                  </a:lnTo>
                  <a:lnTo>
                    <a:pt x="493" y="422"/>
                  </a:lnTo>
                  <a:lnTo>
                    <a:pt x="493" y="428"/>
                  </a:lnTo>
                  <a:lnTo>
                    <a:pt x="499" y="426"/>
                  </a:lnTo>
                  <a:lnTo>
                    <a:pt x="493" y="428"/>
                  </a:lnTo>
                  <a:lnTo>
                    <a:pt x="475" y="446"/>
                  </a:lnTo>
                  <a:lnTo>
                    <a:pt x="459" y="454"/>
                  </a:lnTo>
                  <a:lnTo>
                    <a:pt x="473" y="462"/>
                  </a:lnTo>
                  <a:lnTo>
                    <a:pt x="473" y="464"/>
                  </a:lnTo>
                  <a:lnTo>
                    <a:pt x="447" y="464"/>
                  </a:lnTo>
                  <a:lnTo>
                    <a:pt x="455" y="470"/>
                  </a:lnTo>
                  <a:lnTo>
                    <a:pt x="455" y="472"/>
                  </a:lnTo>
                  <a:lnTo>
                    <a:pt x="453" y="470"/>
                  </a:lnTo>
                  <a:lnTo>
                    <a:pt x="449" y="476"/>
                  </a:lnTo>
                  <a:lnTo>
                    <a:pt x="451" y="470"/>
                  </a:lnTo>
                  <a:lnTo>
                    <a:pt x="439" y="472"/>
                  </a:lnTo>
                  <a:lnTo>
                    <a:pt x="445" y="484"/>
                  </a:lnTo>
                  <a:lnTo>
                    <a:pt x="429" y="480"/>
                  </a:lnTo>
                  <a:lnTo>
                    <a:pt x="431" y="494"/>
                  </a:lnTo>
                  <a:lnTo>
                    <a:pt x="435" y="496"/>
                  </a:lnTo>
                  <a:lnTo>
                    <a:pt x="423" y="498"/>
                  </a:lnTo>
                  <a:lnTo>
                    <a:pt x="431" y="504"/>
                  </a:lnTo>
                  <a:lnTo>
                    <a:pt x="427" y="512"/>
                  </a:lnTo>
                  <a:lnTo>
                    <a:pt x="427" y="526"/>
                  </a:lnTo>
                  <a:lnTo>
                    <a:pt x="443" y="524"/>
                  </a:lnTo>
                  <a:lnTo>
                    <a:pt x="423" y="530"/>
                  </a:lnTo>
                  <a:lnTo>
                    <a:pt x="431" y="534"/>
                  </a:lnTo>
                  <a:lnTo>
                    <a:pt x="431" y="536"/>
                  </a:lnTo>
                  <a:lnTo>
                    <a:pt x="421" y="530"/>
                  </a:lnTo>
                  <a:lnTo>
                    <a:pt x="431" y="546"/>
                  </a:lnTo>
                  <a:lnTo>
                    <a:pt x="435" y="544"/>
                  </a:lnTo>
                  <a:lnTo>
                    <a:pt x="429" y="552"/>
                  </a:lnTo>
                  <a:lnTo>
                    <a:pt x="433" y="566"/>
                  </a:lnTo>
                  <a:lnTo>
                    <a:pt x="437" y="560"/>
                  </a:lnTo>
                  <a:lnTo>
                    <a:pt x="437" y="562"/>
                  </a:lnTo>
                  <a:lnTo>
                    <a:pt x="433" y="566"/>
                  </a:lnTo>
                  <a:lnTo>
                    <a:pt x="437" y="576"/>
                  </a:lnTo>
                  <a:lnTo>
                    <a:pt x="437" y="574"/>
                  </a:lnTo>
                  <a:lnTo>
                    <a:pt x="445" y="574"/>
                  </a:lnTo>
                  <a:lnTo>
                    <a:pt x="429" y="586"/>
                  </a:lnTo>
                  <a:lnTo>
                    <a:pt x="431" y="594"/>
                  </a:lnTo>
                  <a:lnTo>
                    <a:pt x="449" y="588"/>
                  </a:lnTo>
                  <a:lnTo>
                    <a:pt x="445" y="602"/>
                  </a:lnTo>
                  <a:lnTo>
                    <a:pt x="437" y="600"/>
                  </a:lnTo>
                  <a:lnTo>
                    <a:pt x="435" y="614"/>
                  </a:lnTo>
                  <a:lnTo>
                    <a:pt x="451" y="632"/>
                  </a:lnTo>
                  <a:lnTo>
                    <a:pt x="457" y="630"/>
                  </a:lnTo>
                  <a:lnTo>
                    <a:pt x="455" y="640"/>
                  </a:lnTo>
                  <a:lnTo>
                    <a:pt x="479" y="640"/>
                  </a:lnTo>
                  <a:lnTo>
                    <a:pt x="507" y="618"/>
                  </a:lnTo>
                  <a:lnTo>
                    <a:pt x="515" y="602"/>
                  </a:lnTo>
                  <a:lnTo>
                    <a:pt x="525" y="606"/>
                  </a:lnTo>
                  <a:lnTo>
                    <a:pt x="531" y="592"/>
                  </a:lnTo>
                  <a:lnTo>
                    <a:pt x="529" y="586"/>
                  </a:lnTo>
                  <a:lnTo>
                    <a:pt x="531" y="588"/>
                  </a:lnTo>
                  <a:lnTo>
                    <a:pt x="533" y="596"/>
                  </a:lnTo>
                  <a:lnTo>
                    <a:pt x="541" y="600"/>
                  </a:lnTo>
                  <a:lnTo>
                    <a:pt x="539" y="604"/>
                  </a:lnTo>
                  <a:lnTo>
                    <a:pt x="541" y="622"/>
                  </a:lnTo>
                  <a:lnTo>
                    <a:pt x="545" y="632"/>
                  </a:lnTo>
                  <a:lnTo>
                    <a:pt x="545" y="632"/>
                  </a:lnTo>
                  <a:lnTo>
                    <a:pt x="543" y="636"/>
                  </a:lnTo>
                  <a:lnTo>
                    <a:pt x="551" y="638"/>
                  </a:lnTo>
                  <a:lnTo>
                    <a:pt x="551" y="648"/>
                  </a:lnTo>
                  <a:lnTo>
                    <a:pt x="553" y="648"/>
                  </a:lnTo>
                  <a:lnTo>
                    <a:pt x="553" y="662"/>
                  </a:lnTo>
                  <a:lnTo>
                    <a:pt x="573" y="688"/>
                  </a:lnTo>
                  <a:lnTo>
                    <a:pt x="567" y="692"/>
                  </a:lnTo>
                  <a:lnTo>
                    <a:pt x="569" y="698"/>
                  </a:lnTo>
                  <a:lnTo>
                    <a:pt x="563" y="700"/>
                  </a:lnTo>
                  <a:lnTo>
                    <a:pt x="565" y="702"/>
                  </a:lnTo>
                  <a:lnTo>
                    <a:pt x="557" y="706"/>
                  </a:lnTo>
                  <a:lnTo>
                    <a:pt x="545" y="704"/>
                  </a:lnTo>
                  <a:lnTo>
                    <a:pt x="549" y="710"/>
                  </a:lnTo>
                  <a:lnTo>
                    <a:pt x="537" y="716"/>
                  </a:lnTo>
                  <a:lnTo>
                    <a:pt x="541" y="722"/>
                  </a:lnTo>
                  <a:lnTo>
                    <a:pt x="545" y="736"/>
                  </a:lnTo>
                  <a:lnTo>
                    <a:pt x="553" y="738"/>
                  </a:lnTo>
                  <a:lnTo>
                    <a:pt x="553" y="738"/>
                  </a:lnTo>
                  <a:lnTo>
                    <a:pt x="553" y="738"/>
                  </a:lnTo>
                  <a:lnTo>
                    <a:pt x="553" y="740"/>
                  </a:lnTo>
                  <a:lnTo>
                    <a:pt x="553" y="742"/>
                  </a:lnTo>
                  <a:lnTo>
                    <a:pt x="553" y="742"/>
                  </a:lnTo>
                  <a:lnTo>
                    <a:pt x="553" y="742"/>
                  </a:lnTo>
                  <a:lnTo>
                    <a:pt x="547" y="740"/>
                  </a:lnTo>
                  <a:lnTo>
                    <a:pt x="541" y="742"/>
                  </a:lnTo>
                  <a:lnTo>
                    <a:pt x="541" y="740"/>
                  </a:lnTo>
                  <a:lnTo>
                    <a:pt x="539" y="740"/>
                  </a:lnTo>
                  <a:lnTo>
                    <a:pt x="541" y="732"/>
                  </a:lnTo>
                  <a:lnTo>
                    <a:pt x="535" y="718"/>
                  </a:lnTo>
                  <a:lnTo>
                    <a:pt x="523" y="720"/>
                  </a:lnTo>
                  <a:lnTo>
                    <a:pt x="519" y="722"/>
                  </a:lnTo>
                  <a:lnTo>
                    <a:pt x="519" y="722"/>
                  </a:lnTo>
                  <a:lnTo>
                    <a:pt x="517" y="720"/>
                  </a:lnTo>
                  <a:lnTo>
                    <a:pt x="523" y="720"/>
                  </a:lnTo>
                  <a:lnTo>
                    <a:pt x="521" y="714"/>
                  </a:lnTo>
                  <a:lnTo>
                    <a:pt x="529" y="710"/>
                  </a:lnTo>
                  <a:lnTo>
                    <a:pt x="529" y="706"/>
                  </a:lnTo>
                  <a:lnTo>
                    <a:pt x="531" y="706"/>
                  </a:lnTo>
                  <a:lnTo>
                    <a:pt x="539" y="698"/>
                  </a:lnTo>
                  <a:lnTo>
                    <a:pt x="539" y="690"/>
                  </a:lnTo>
                  <a:lnTo>
                    <a:pt x="529" y="690"/>
                  </a:lnTo>
                  <a:lnTo>
                    <a:pt x="531" y="684"/>
                  </a:lnTo>
                  <a:lnTo>
                    <a:pt x="525" y="684"/>
                  </a:lnTo>
                  <a:lnTo>
                    <a:pt x="533" y="664"/>
                  </a:lnTo>
                  <a:lnTo>
                    <a:pt x="531" y="644"/>
                  </a:lnTo>
                  <a:lnTo>
                    <a:pt x="487" y="676"/>
                  </a:lnTo>
                  <a:lnTo>
                    <a:pt x="483" y="694"/>
                  </a:lnTo>
                  <a:lnTo>
                    <a:pt x="483" y="724"/>
                  </a:lnTo>
                  <a:lnTo>
                    <a:pt x="493" y="732"/>
                  </a:lnTo>
                  <a:lnTo>
                    <a:pt x="493" y="740"/>
                  </a:lnTo>
                  <a:lnTo>
                    <a:pt x="493" y="740"/>
                  </a:lnTo>
                  <a:lnTo>
                    <a:pt x="493" y="744"/>
                  </a:lnTo>
                  <a:lnTo>
                    <a:pt x="493" y="746"/>
                  </a:lnTo>
                  <a:lnTo>
                    <a:pt x="495" y="746"/>
                  </a:lnTo>
                  <a:lnTo>
                    <a:pt x="499" y="756"/>
                  </a:lnTo>
                  <a:lnTo>
                    <a:pt x="493" y="762"/>
                  </a:lnTo>
                  <a:lnTo>
                    <a:pt x="501" y="776"/>
                  </a:lnTo>
                  <a:lnTo>
                    <a:pt x="493" y="778"/>
                  </a:lnTo>
                  <a:lnTo>
                    <a:pt x="493" y="786"/>
                  </a:lnTo>
                  <a:lnTo>
                    <a:pt x="489" y="788"/>
                  </a:lnTo>
                  <a:lnTo>
                    <a:pt x="487" y="782"/>
                  </a:lnTo>
                  <a:lnTo>
                    <a:pt x="479" y="780"/>
                  </a:lnTo>
                  <a:lnTo>
                    <a:pt x="469" y="782"/>
                  </a:lnTo>
                  <a:lnTo>
                    <a:pt x="463" y="792"/>
                  </a:lnTo>
                  <a:lnTo>
                    <a:pt x="461" y="788"/>
                  </a:lnTo>
                  <a:lnTo>
                    <a:pt x="435" y="796"/>
                  </a:lnTo>
                  <a:lnTo>
                    <a:pt x="435" y="796"/>
                  </a:lnTo>
                  <a:lnTo>
                    <a:pt x="427" y="796"/>
                  </a:lnTo>
                  <a:lnTo>
                    <a:pt x="421" y="806"/>
                  </a:lnTo>
                  <a:lnTo>
                    <a:pt x="425" y="808"/>
                  </a:lnTo>
                  <a:lnTo>
                    <a:pt x="411" y="838"/>
                  </a:lnTo>
                  <a:lnTo>
                    <a:pt x="415" y="846"/>
                  </a:lnTo>
                  <a:lnTo>
                    <a:pt x="401" y="850"/>
                  </a:lnTo>
                  <a:lnTo>
                    <a:pt x="407" y="852"/>
                  </a:lnTo>
                  <a:lnTo>
                    <a:pt x="401" y="854"/>
                  </a:lnTo>
                  <a:lnTo>
                    <a:pt x="401" y="852"/>
                  </a:lnTo>
                  <a:lnTo>
                    <a:pt x="399" y="854"/>
                  </a:lnTo>
                  <a:lnTo>
                    <a:pt x="391" y="854"/>
                  </a:lnTo>
                  <a:lnTo>
                    <a:pt x="395" y="856"/>
                  </a:lnTo>
                  <a:lnTo>
                    <a:pt x="387" y="862"/>
                  </a:lnTo>
                  <a:lnTo>
                    <a:pt x="368" y="868"/>
                  </a:lnTo>
                  <a:lnTo>
                    <a:pt x="366" y="888"/>
                  </a:lnTo>
                  <a:lnTo>
                    <a:pt x="340" y="902"/>
                  </a:lnTo>
                  <a:lnTo>
                    <a:pt x="338" y="910"/>
                  </a:lnTo>
                  <a:lnTo>
                    <a:pt x="320" y="912"/>
                  </a:lnTo>
                  <a:lnTo>
                    <a:pt x="314" y="904"/>
                  </a:lnTo>
                  <a:lnTo>
                    <a:pt x="300" y="902"/>
                  </a:lnTo>
                  <a:lnTo>
                    <a:pt x="306" y="934"/>
                  </a:lnTo>
                  <a:lnTo>
                    <a:pt x="288" y="934"/>
                  </a:lnTo>
                  <a:lnTo>
                    <a:pt x="272" y="928"/>
                  </a:lnTo>
                  <a:lnTo>
                    <a:pt x="246" y="936"/>
                  </a:lnTo>
                  <a:lnTo>
                    <a:pt x="244" y="946"/>
                  </a:lnTo>
                  <a:lnTo>
                    <a:pt x="248" y="946"/>
                  </a:lnTo>
                  <a:lnTo>
                    <a:pt x="248" y="946"/>
                  </a:lnTo>
                  <a:lnTo>
                    <a:pt x="250" y="948"/>
                  </a:lnTo>
                  <a:lnTo>
                    <a:pt x="244" y="950"/>
                  </a:lnTo>
                  <a:lnTo>
                    <a:pt x="256" y="962"/>
                  </a:lnTo>
                  <a:lnTo>
                    <a:pt x="262" y="960"/>
                  </a:lnTo>
                  <a:lnTo>
                    <a:pt x="288" y="968"/>
                  </a:lnTo>
                  <a:lnTo>
                    <a:pt x="290" y="974"/>
                  </a:lnTo>
                  <a:lnTo>
                    <a:pt x="294" y="976"/>
                  </a:lnTo>
                  <a:lnTo>
                    <a:pt x="296" y="986"/>
                  </a:lnTo>
                  <a:lnTo>
                    <a:pt x="302" y="996"/>
                  </a:lnTo>
                  <a:lnTo>
                    <a:pt x="314" y="1002"/>
                  </a:lnTo>
                  <a:lnTo>
                    <a:pt x="314" y="1014"/>
                  </a:lnTo>
                  <a:lnTo>
                    <a:pt x="316" y="1020"/>
                  </a:lnTo>
                  <a:lnTo>
                    <a:pt x="312" y="1042"/>
                  </a:lnTo>
                  <a:lnTo>
                    <a:pt x="316" y="1044"/>
                  </a:lnTo>
                  <a:lnTo>
                    <a:pt x="310" y="1070"/>
                  </a:lnTo>
                  <a:lnTo>
                    <a:pt x="304" y="1074"/>
                  </a:lnTo>
                  <a:lnTo>
                    <a:pt x="184" y="1066"/>
                  </a:lnTo>
                  <a:lnTo>
                    <a:pt x="178" y="1076"/>
                  </a:lnTo>
                  <a:lnTo>
                    <a:pt x="168" y="1078"/>
                  </a:lnTo>
                  <a:lnTo>
                    <a:pt x="160" y="1086"/>
                  </a:lnTo>
                  <a:lnTo>
                    <a:pt x="170" y="1096"/>
                  </a:lnTo>
                  <a:lnTo>
                    <a:pt x="168" y="1100"/>
                  </a:lnTo>
                  <a:lnTo>
                    <a:pt x="170" y="1108"/>
                  </a:lnTo>
                  <a:lnTo>
                    <a:pt x="172" y="1108"/>
                  </a:lnTo>
                  <a:lnTo>
                    <a:pt x="170" y="1116"/>
                  </a:lnTo>
                  <a:lnTo>
                    <a:pt x="170" y="1116"/>
                  </a:lnTo>
                  <a:lnTo>
                    <a:pt x="170" y="1118"/>
                  </a:lnTo>
                  <a:lnTo>
                    <a:pt x="168" y="1122"/>
                  </a:lnTo>
                  <a:lnTo>
                    <a:pt x="170" y="1122"/>
                  </a:lnTo>
                  <a:lnTo>
                    <a:pt x="172" y="1138"/>
                  </a:lnTo>
                  <a:lnTo>
                    <a:pt x="158" y="1192"/>
                  </a:lnTo>
                  <a:lnTo>
                    <a:pt x="166" y="1202"/>
                  </a:lnTo>
                  <a:lnTo>
                    <a:pt x="172" y="1200"/>
                  </a:lnTo>
                  <a:lnTo>
                    <a:pt x="168" y="1234"/>
                  </a:lnTo>
                  <a:lnTo>
                    <a:pt x="198" y="1230"/>
                  </a:lnTo>
                  <a:lnTo>
                    <a:pt x="212" y="1234"/>
                  </a:lnTo>
                  <a:lnTo>
                    <a:pt x="222" y="1252"/>
                  </a:lnTo>
                  <a:lnTo>
                    <a:pt x="236" y="1258"/>
                  </a:lnTo>
                  <a:lnTo>
                    <a:pt x="226" y="1264"/>
                  </a:lnTo>
                  <a:lnTo>
                    <a:pt x="210" y="1300"/>
                  </a:lnTo>
                  <a:lnTo>
                    <a:pt x="178" y="1320"/>
                  </a:lnTo>
                  <a:lnTo>
                    <a:pt x="164" y="1336"/>
                  </a:lnTo>
                  <a:lnTo>
                    <a:pt x="160" y="1346"/>
                  </a:lnTo>
                  <a:lnTo>
                    <a:pt x="150" y="1362"/>
                  </a:lnTo>
                  <a:lnTo>
                    <a:pt x="148" y="1380"/>
                  </a:lnTo>
                  <a:lnTo>
                    <a:pt x="152" y="1390"/>
                  </a:lnTo>
                  <a:lnTo>
                    <a:pt x="146" y="1400"/>
                  </a:lnTo>
                  <a:lnTo>
                    <a:pt x="142" y="1408"/>
                  </a:lnTo>
                  <a:lnTo>
                    <a:pt x="118" y="1428"/>
                  </a:lnTo>
                  <a:lnTo>
                    <a:pt x="92" y="1436"/>
                  </a:lnTo>
                  <a:lnTo>
                    <a:pt x="90" y="1440"/>
                  </a:lnTo>
                  <a:lnTo>
                    <a:pt x="82" y="1458"/>
                  </a:lnTo>
                  <a:lnTo>
                    <a:pt x="64" y="1474"/>
                  </a:lnTo>
                  <a:lnTo>
                    <a:pt x="56" y="1496"/>
                  </a:lnTo>
                  <a:lnTo>
                    <a:pt x="40" y="1518"/>
                  </a:lnTo>
                  <a:lnTo>
                    <a:pt x="26" y="1550"/>
                  </a:lnTo>
                  <a:lnTo>
                    <a:pt x="20" y="1552"/>
                  </a:lnTo>
                  <a:lnTo>
                    <a:pt x="16" y="1578"/>
                  </a:lnTo>
                  <a:lnTo>
                    <a:pt x="18" y="1580"/>
                  </a:lnTo>
                  <a:lnTo>
                    <a:pt x="20" y="1580"/>
                  </a:lnTo>
                  <a:lnTo>
                    <a:pt x="20" y="1580"/>
                  </a:lnTo>
                  <a:lnTo>
                    <a:pt x="28" y="1592"/>
                  </a:lnTo>
                  <a:lnTo>
                    <a:pt x="30" y="1602"/>
                  </a:lnTo>
                  <a:lnTo>
                    <a:pt x="24" y="1610"/>
                  </a:lnTo>
                  <a:lnTo>
                    <a:pt x="32" y="1628"/>
                  </a:lnTo>
                  <a:lnTo>
                    <a:pt x="32" y="1644"/>
                  </a:lnTo>
                  <a:lnTo>
                    <a:pt x="22" y="1674"/>
                  </a:lnTo>
                  <a:lnTo>
                    <a:pt x="22" y="1674"/>
                  </a:lnTo>
                  <a:lnTo>
                    <a:pt x="22" y="1682"/>
                  </a:lnTo>
                  <a:lnTo>
                    <a:pt x="16" y="1692"/>
                  </a:lnTo>
                  <a:lnTo>
                    <a:pt x="0" y="1702"/>
                  </a:lnTo>
                  <a:lnTo>
                    <a:pt x="8" y="1704"/>
                  </a:lnTo>
                  <a:lnTo>
                    <a:pt x="22" y="1724"/>
                  </a:lnTo>
                  <a:lnTo>
                    <a:pt x="16" y="1728"/>
                  </a:lnTo>
                  <a:lnTo>
                    <a:pt x="18" y="1734"/>
                  </a:lnTo>
                  <a:lnTo>
                    <a:pt x="18" y="1744"/>
                  </a:lnTo>
                  <a:lnTo>
                    <a:pt x="14" y="1744"/>
                  </a:lnTo>
                  <a:lnTo>
                    <a:pt x="18" y="1748"/>
                  </a:lnTo>
                  <a:lnTo>
                    <a:pt x="18" y="1750"/>
                  </a:lnTo>
                  <a:lnTo>
                    <a:pt x="20" y="1750"/>
                  </a:lnTo>
                  <a:lnTo>
                    <a:pt x="38" y="1764"/>
                  </a:lnTo>
                  <a:lnTo>
                    <a:pt x="42" y="1762"/>
                  </a:lnTo>
                  <a:lnTo>
                    <a:pt x="44" y="1772"/>
                  </a:lnTo>
                  <a:lnTo>
                    <a:pt x="50" y="1778"/>
                  </a:lnTo>
                  <a:lnTo>
                    <a:pt x="54" y="1784"/>
                  </a:lnTo>
                  <a:lnTo>
                    <a:pt x="58" y="1780"/>
                  </a:lnTo>
                  <a:lnTo>
                    <a:pt x="64" y="1792"/>
                  </a:lnTo>
                  <a:lnTo>
                    <a:pt x="72" y="1796"/>
                  </a:lnTo>
                  <a:lnTo>
                    <a:pt x="84" y="1810"/>
                  </a:lnTo>
                  <a:lnTo>
                    <a:pt x="88" y="1822"/>
                  </a:lnTo>
                  <a:lnTo>
                    <a:pt x="84" y="1824"/>
                  </a:lnTo>
                  <a:lnTo>
                    <a:pt x="92" y="1836"/>
                  </a:lnTo>
                  <a:lnTo>
                    <a:pt x="96" y="1838"/>
                  </a:lnTo>
                  <a:lnTo>
                    <a:pt x="88" y="1838"/>
                  </a:lnTo>
                  <a:lnTo>
                    <a:pt x="96" y="1846"/>
                  </a:lnTo>
                  <a:lnTo>
                    <a:pt x="100" y="1844"/>
                  </a:lnTo>
                  <a:lnTo>
                    <a:pt x="102" y="1846"/>
                  </a:lnTo>
                  <a:lnTo>
                    <a:pt x="118" y="1852"/>
                  </a:lnTo>
                  <a:lnTo>
                    <a:pt x="160" y="1888"/>
                  </a:lnTo>
                  <a:lnTo>
                    <a:pt x="192" y="1900"/>
                  </a:lnTo>
                  <a:lnTo>
                    <a:pt x="192" y="1902"/>
                  </a:lnTo>
                  <a:lnTo>
                    <a:pt x="194" y="1902"/>
                  </a:lnTo>
                  <a:lnTo>
                    <a:pt x="196" y="1904"/>
                  </a:lnTo>
                  <a:lnTo>
                    <a:pt x="196" y="1902"/>
                  </a:lnTo>
                  <a:lnTo>
                    <a:pt x="200" y="1902"/>
                  </a:lnTo>
                  <a:lnTo>
                    <a:pt x="222" y="1894"/>
                  </a:lnTo>
                  <a:lnTo>
                    <a:pt x="246" y="1888"/>
                  </a:lnTo>
                  <a:lnTo>
                    <a:pt x="276" y="1888"/>
                  </a:lnTo>
                  <a:lnTo>
                    <a:pt x="300" y="1898"/>
                  </a:lnTo>
                  <a:lnTo>
                    <a:pt x="340" y="1878"/>
                  </a:lnTo>
                  <a:lnTo>
                    <a:pt x="356" y="1878"/>
                  </a:lnTo>
                  <a:lnTo>
                    <a:pt x="362" y="1870"/>
                  </a:lnTo>
                  <a:lnTo>
                    <a:pt x="372" y="1868"/>
                  </a:lnTo>
                  <a:lnTo>
                    <a:pt x="389" y="1866"/>
                  </a:lnTo>
                  <a:lnTo>
                    <a:pt x="413" y="1864"/>
                  </a:lnTo>
                  <a:lnTo>
                    <a:pt x="425" y="1868"/>
                  </a:lnTo>
                  <a:lnTo>
                    <a:pt x="427" y="1874"/>
                  </a:lnTo>
                  <a:lnTo>
                    <a:pt x="435" y="1882"/>
                  </a:lnTo>
                  <a:lnTo>
                    <a:pt x="435" y="1892"/>
                  </a:lnTo>
                  <a:lnTo>
                    <a:pt x="451" y="1906"/>
                  </a:lnTo>
                  <a:lnTo>
                    <a:pt x="465" y="1902"/>
                  </a:lnTo>
                  <a:lnTo>
                    <a:pt x="469" y="1898"/>
                  </a:lnTo>
                  <a:lnTo>
                    <a:pt x="489" y="1902"/>
                  </a:lnTo>
                  <a:lnTo>
                    <a:pt x="491" y="1896"/>
                  </a:lnTo>
                  <a:lnTo>
                    <a:pt x="493" y="1900"/>
                  </a:lnTo>
                  <a:lnTo>
                    <a:pt x="499" y="1900"/>
                  </a:lnTo>
                  <a:lnTo>
                    <a:pt x="501" y="1908"/>
                  </a:lnTo>
                  <a:lnTo>
                    <a:pt x="513" y="1908"/>
                  </a:lnTo>
                  <a:lnTo>
                    <a:pt x="511" y="1914"/>
                  </a:lnTo>
                  <a:lnTo>
                    <a:pt x="519" y="1922"/>
                  </a:lnTo>
                  <a:lnTo>
                    <a:pt x="513" y="1940"/>
                  </a:lnTo>
                  <a:lnTo>
                    <a:pt x="507" y="1960"/>
                  </a:lnTo>
                  <a:lnTo>
                    <a:pt x="511" y="1964"/>
                  </a:lnTo>
                  <a:lnTo>
                    <a:pt x="511" y="1966"/>
                  </a:lnTo>
                  <a:lnTo>
                    <a:pt x="507" y="1972"/>
                  </a:lnTo>
                  <a:lnTo>
                    <a:pt x="509" y="1974"/>
                  </a:lnTo>
                  <a:lnTo>
                    <a:pt x="507" y="1974"/>
                  </a:lnTo>
                  <a:lnTo>
                    <a:pt x="505" y="1988"/>
                  </a:lnTo>
                  <a:lnTo>
                    <a:pt x="497" y="1994"/>
                  </a:lnTo>
                  <a:lnTo>
                    <a:pt x="507" y="2020"/>
                  </a:lnTo>
                  <a:lnTo>
                    <a:pt x="541" y="2056"/>
                  </a:lnTo>
                  <a:lnTo>
                    <a:pt x="541" y="2056"/>
                  </a:lnTo>
                  <a:lnTo>
                    <a:pt x="541" y="2058"/>
                  </a:lnTo>
                  <a:lnTo>
                    <a:pt x="545" y="2060"/>
                  </a:lnTo>
                  <a:lnTo>
                    <a:pt x="545" y="2060"/>
                  </a:lnTo>
                  <a:lnTo>
                    <a:pt x="551" y="2068"/>
                  </a:lnTo>
                  <a:lnTo>
                    <a:pt x="559" y="2078"/>
                  </a:lnTo>
                  <a:lnTo>
                    <a:pt x="563" y="2092"/>
                  </a:lnTo>
                  <a:lnTo>
                    <a:pt x="563" y="2098"/>
                  </a:lnTo>
                  <a:lnTo>
                    <a:pt x="563" y="2098"/>
                  </a:lnTo>
                  <a:lnTo>
                    <a:pt x="563" y="2100"/>
                  </a:lnTo>
                  <a:lnTo>
                    <a:pt x="563" y="2102"/>
                  </a:lnTo>
                  <a:lnTo>
                    <a:pt x="565" y="2102"/>
                  </a:lnTo>
                  <a:lnTo>
                    <a:pt x="579" y="2138"/>
                  </a:lnTo>
                  <a:lnTo>
                    <a:pt x="581" y="2146"/>
                  </a:lnTo>
                  <a:lnTo>
                    <a:pt x="577" y="2154"/>
                  </a:lnTo>
                  <a:lnTo>
                    <a:pt x="583" y="2172"/>
                  </a:lnTo>
                  <a:lnTo>
                    <a:pt x="589" y="2180"/>
                  </a:lnTo>
                  <a:lnTo>
                    <a:pt x="589" y="2190"/>
                  </a:lnTo>
                  <a:lnTo>
                    <a:pt x="587" y="2210"/>
                  </a:lnTo>
                  <a:lnTo>
                    <a:pt x="575" y="2222"/>
                  </a:lnTo>
                  <a:lnTo>
                    <a:pt x="565" y="2242"/>
                  </a:lnTo>
                  <a:lnTo>
                    <a:pt x="551" y="2282"/>
                  </a:lnTo>
                  <a:lnTo>
                    <a:pt x="551" y="2310"/>
                  </a:lnTo>
                  <a:lnTo>
                    <a:pt x="551" y="2310"/>
                  </a:lnTo>
                  <a:lnTo>
                    <a:pt x="551" y="2310"/>
                  </a:lnTo>
                  <a:lnTo>
                    <a:pt x="551" y="2316"/>
                  </a:lnTo>
                  <a:lnTo>
                    <a:pt x="551" y="2316"/>
                  </a:lnTo>
                  <a:lnTo>
                    <a:pt x="551" y="2326"/>
                  </a:lnTo>
                  <a:lnTo>
                    <a:pt x="569" y="2354"/>
                  </a:lnTo>
                  <a:lnTo>
                    <a:pt x="601" y="2414"/>
                  </a:lnTo>
                  <a:lnTo>
                    <a:pt x="603" y="2448"/>
                  </a:lnTo>
                  <a:lnTo>
                    <a:pt x="609" y="2464"/>
                  </a:lnTo>
                  <a:lnTo>
                    <a:pt x="611" y="2480"/>
                  </a:lnTo>
                  <a:lnTo>
                    <a:pt x="617" y="2516"/>
                  </a:lnTo>
                  <a:lnTo>
                    <a:pt x="627" y="2530"/>
                  </a:lnTo>
                  <a:lnTo>
                    <a:pt x="641" y="2542"/>
                  </a:lnTo>
                  <a:lnTo>
                    <a:pt x="659" y="2586"/>
                  </a:lnTo>
                  <a:lnTo>
                    <a:pt x="675" y="2612"/>
                  </a:lnTo>
                  <a:lnTo>
                    <a:pt x="675" y="2626"/>
                  </a:lnTo>
                  <a:lnTo>
                    <a:pt x="673" y="2628"/>
                  </a:lnTo>
                  <a:lnTo>
                    <a:pt x="669" y="2626"/>
                  </a:lnTo>
                  <a:lnTo>
                    <a:pt x="667" y="2636"/>
                  </a:lnTo>
                  <a:lnTo>
                    <a:pt x="679" y="2654"/>
                  </a:lnTo>
                  <a:lnTo>
                    <a:pt x="679" y="2664"/>
                  </a:lnTo>
                  <a:lnTo>
                    <a:pt x="685" y="2664"/>
                  </a:lnTo>
                  <a:lnTo>
                    <a:pt x="685" y="2668"/>
                  </a:lnTo>
                  <a:lnTo>
                    <a:pt x="711" y="2678"/>
                  </a:lnTo>
                  <a:lnTo>
                    <a:pt x="719" y="2672"/>
                  </a:lnTo>
                  <a:lnTo>
                    <a:pt x="745" y="2670"/>
                  </a:lnTo>
                  <a:lnTo>
                    <a:pt x="759" y="2662"/>
                  </a:lnTo>
                  <a:lnTo>
                    <a:pt x="803" y="2666"/>
                  </a:lnTo>
                  <a:lnTo>
                    <a:pt x="805" y="2662"/>
                  </a:lnTo>
                  <a:lnTo>
                    <a:pt x="821" y="2664"/>
                  </a:lnTo>
                  <a:lnTo>
                    <a:pt x="821" y="2656"/>
                  </a:lnTo>
                  <a:lnTo>
                    <a:pt x="847" y="2652"/>
                  </a:lnTo>
                  <a:lnTo>
                    <a:pt x="873" y="2630"/>
                  </a:lnTo>
                  <a:lnTo>
                    <a:pt x="903" y="2596"/>
                  </a:lnTo>
                  <a:lnTo>
                    <a:pt x="927" y="2556"/>
                  </a:lnTo>
                  <a:lnTo>
                    <a:pt x="947" y="2538"/>
                  </a:lnTo>
                  <a:lnTo>
                    <a:pt x="955" y="2502"/>
                  </a:lnTo>
                  <a:lnTo>
                    <a:pt x="955" y="2502"/>
                  </a:lnTo>
                  <a:lnTo>
                    <a:pt x="955" y="2500"/>
                  </a:lnTo>
                  <a:lnTo>
                    <a:pt x="955" y="2498"/>
                  </a:lnTo>
                  <a:lnTo>
                    <a:pt x="955" y="2498"/>
                  </a:lnTo>
                  <a:lnTo>
                    <a:pt x="955" y="2486"/>
                  </a:lnTo>
                  <a:lnTo>
                    <a:pt x="951" y="2486"/>
                  </a:lnTo>
                  <a:lnTo>
                    <a:pt x="949" y="2488"/>
                  </a:lnTo>
                  <a:lnTo>
                    <a:pt x="949" y="2486"/>
                  </a:lnTo>
                  <a:lnTo>
                    <a:pt x="953" y="2478"/>
                  </a:lnTo>
                  <a:lnTo>
                    <a:pt x="989" y="2462"/>
                  </a:lnTo>
                  <a:lnTo>
                    <a:pt x="1001" y="2450"/>
                  </a:lnTo>
                  <a:lnTo>
                    <a:pt x="1003" y="2442"/>
                  </a:lnTo>
                  <a:lnTo>
                    <a:pt x="999" y="2440"/>
                  </a:lnTo>
                  <a:lnTo>
                    <a:pt x="1005" y="2400"/>
                  </a:lnTo>
                  <a:lnTo>
                    <a:pt x="1001" y="2404"/>
                  </a:lnTo>
                  <a:lnTo>
                    <a:pt x="993" y="2380"/>
                  </a:lnTo>
                  <a:lnTo>
                    <a:pt x="989" y="2374"/>
                  </a:lnTo>
                  <a:lnTo>
                    <a:pt x="989" y="2364"/>
                  </a:lnTo>
                  <a:lnTo>
                    <a:pt x="1011" y="2344"/>
                  </a:lnTo>
                  <a:lnTo>
                    <a:pt x="1013" y="2342"/>
                  </a:lnTo>
                  <a:lnTo>
                    <a:pt x="1015" y="2346"/>
                  </a:lnTo>
                  <a:lnTo>
                    <a:pt x="1027" y="2330"/>
                  </a:lnTo>
                  <a:lnTo>
                    <a:pt x="1025" y="2328"/>
                  </a:lnTo>
                  <a:lnTo>
                    <a:pt x="1039" y="2318"/>
                  </a:lnTo>
                  <a:lnTo>
                    <a:pt x="1069" y="2306"/>
                  </a:lnTo>
                  <a:lnTo>
                    <a:pt x="1083" y="2296"/>
                  </a:lnTo>
                  <a:lnTo>
                    <a:pt x="1083" y="2292"/>
                  </a:lnTo>
                  <a:lnTo>
                    <a:pt x="1097" y="2278"/>
                  </a:lnTo>
                  <a:lnTo>
                    <a:pt x="1099" y="2270"/>
                  </a:lnTo>
                  <a:lnTo>
                    <a:pt x="1097" y="2268"/>
                  </a:lnTo>
                  <a:lnTo>
                    <a:pt x="1103" y="2260"/>
                  </a:lnTo>
                  <a:lnTo>
                    <a:pt x="1099" y="2246"/>
                  </a:lnTo>
                  <a:lnTo>
                    <a:pt x="1097" y="2246"/>
                  </a:lnTo>
                  <a:lnTo>
                    <a:pt x="1097" y="2224"/>
                  </a:lnTo>
                  <a:lnTo>
                    <a:pt x="1095" y="2204"/>
                  </a:lnTo>
                  <a:lnTo>
                    <a:pt x="1103" y="2188"/>
                  </a:lnTo>
                  <a:lnTo>
                    <a:pt x="1099" y="2176"/>
                  </a:lnTo>
                  <a:lnTo>
                    <a:pt x="1099" y="2176"/>
                  </a:lnTo>
                  <a:lnTo>
                    <a:pt x="1087" y="2168"/>
                  </a:lnTo>
                  <a:lnTo>
                    <a:pt x="1079" y="2148"/>
                  </a:lnTo>
                  <a:lnTo>
                    <a:pt x="1077" y="2138"/>
                  </a:lnTo>
                  <a:lnTo>
                    <a:pt x="1083" y="2114"/>
                  </a:lnTo>
                  <a:lnTo>
                    <a:pt x="1069" y="2100"/>
                  </a:lnTo>
                  <a:lnTo>
                    <a:pt x="1077" y="2070"/>
                  </a:lnTo>
                  <a:lnTo>
                    <a:pt x="1083" y="2064"/>
                  </a:lnTo>
                  <a:lnTo>
                    <a:pt x="1097" y="2034"/>
                  </a:lnTo>
                  <a:lnTo>
                    <a:pt x="1117" y="2016"/>
                  </a:lnTo>
                  <a:lnTo>
                    <a:pt x="1117" y="2016"/>
                  </a:lnTo>
                  <a:lnTo>
                    <a:pt x="1119" y="2014"/>
                  </a:lnTo>
                  <a:lnTo>
                    <a:pt x="1119" y="2014"/>
                  </a:lnTo>
                  <a:lnTo>
                    <a:pt x="1119" y="2014"/>
                  </a:lnTo>
                  <a:lnTo>
                    <a:pt x="1137" y="1992"/>
                  </a:lnTo>
                  <a:lnTo>
                    <a:pt x="1137" y="1988"/>
                  </a:lnTo>
                  <a:lnTo>
                    <a:pt x="1143" y="1986"/>
                  </a:lnTo>
                  <a:lnTo>
                    <a:pt x="1181" y="1950"/>
                  </a:lnTo>
                  <a:lnTo>
                    <a:pt x="1199" y="1942"/>
                  </a:lnTo>
                  <a:lnTo>
                    <a:pt x="1233" y="1908"/>
                  </a:lnTo>
                  <a:lnTo>
                    <a:pt x="1245" y="1888"/>
                  </a:lnTo>
                  <a:lnTo>
                    <a:pt x="1257" y="1876"/>
                  </a:lnTo>
                  <a:lnTo>
                    <a:pt x="1273" y="1834"/>
                  </a:lnTo>
                  <a:lnTo>
                    <a:pt x="1279" y="1830"/>
                  </a:lnTo>
                  <a:lnTo>
                    <a:pt x="1289" y="1812"/>
                  </a:lnTo>
                  <a:lnTo>
                    <a:pt x="1293" y="1792"/>
                  </a:lnTo>
                  <a:lnTo>
                    <a:pt x="1299" y="1792"/>
                  </a:lnTo>
                  <a:lnTo>
                    <a:pt x="1301" y="1786"/>
                  </a:lnTo>
                  <a:lnTo>
                    <a:pt x="1297" y="1786"/>
                  </a:lnTo>
                  <a:lnTo>
                    <a:pt x="1299" y="1784"/>
                  </a:lnTo>
                  <a:lnTo>
                    <a:pt x="1297" y="1770"/>
                  </a:lnTo>
                  <a:lnTo>
                    <a:pt x="1299" y="1760"/>
                  </a:lnTo>
                  <a:lnTo>
                    <a:pt x="1287" y="1754"/>
                  </a:lnTo>
                  <a:lnTo>
                    <a:pt x="1277" y="1762"/>
                  </a:lnTo>
                  <a:lnTo>
                    <a:pt x="1259" y="1766"/>
                  </a:lnTo>
                  <a:lnTo>
                    <a:pt x="1223" y="1770"/>
                  </a:lnTo>
                  <a:lnTo>
                    <a:pt x="1209" y="1778"/>
                  </a:lnTo>
                  <a:lnTo>
                    <a:pt x="1195" y="1774"/>
                  </a:lnTo>
                  <a:lnTo>
                    <a:pt x="1181" y="1784"/>
                  </a:lnTo>
                  <a:lnTo>
                    <a:pt x="1171" y="1784"/>
                  </a:lnTo>
                  <a:lnTo>
                    <a:pt x="1151" y="1766"/>
                  </a:lnTo>
                  <a:lnTo>
                    <a:pt x="1153" y="1764"/>
                  </a:lnTo>
                  <a:lnTo>
                    <a:pt x="1149" y="1764"/>
                  </a:lnTo>
                  <a:lnTo>
                    <a:pt x="1147" y="1762"/>
                  </a:lnTo>
                  <a:lnTo>
                    <a:pt x="1147" y="1764"/>
                  </a:lnTo>
                  <a:lnTo>
                    <a:pt x="1143" y="1762"/>
                  </a:lnTo>
                  <a:lnTo>
                    <a:pt x="1153" y="1758"/>
                  </a:lnTo>
                  <a:lnTo>
                    <a:pt x="1151" y="1746"/>
                  </a:lnTo>
                  <a:lnTo>
                    <a:pt x="1147" y="1742"/>
                  </a:lnTo>
                  <a:lnTo>
                    <a:pt x="1149" y="1742"/>
                  </a:lnTo>
                  <a:lnTo>
                    <a:pt x="1151" y="1744"/>
                  </a:lnTo>
                  <a:lnTo>
                    <a:pt x="1179" y="1744"/>
                  </a:lnTo>
                  <a:lnTo>
                    <a:pt x="1195" y="1732"/>
                  </a:lnTo>
                  <a:lnTo>
                    <a:pt x="1215" y="1730"/>
                  </a:lnTo>
                  <a:lnTo>
                    <a:pt x="1233" y="1720"/>
                  </a:lnTo>
                  <a:lnTo>
                    <a:pt x="1251" y="1718"/>
                  </a:lnTo>
                  <a:lnTo>
                    <a:pt x="1257" y="1710"/>
                  </a:lnTo>
                  <a:lnTo>
                    <a:pt x="1267" y="1706"/>
                  </a:lnTo>
                  <a:lnTo>
                    <a:pt x="1317" y="1688"/>
                  </a:lnTo>
                  <a:lnTo>
                    <a:pt x="1321" y="1676"/>
                  </a:lnTo>
                  <a:lnTo>
                    <a:pt x="1331" y="1668"/>
                  </a:lnTo>
                  <a:lnTo>
                    <a:pt x="1350" y="1660"/>
                  </a:lnTo>
                  <a:lnTo>
                    <a:pt x="1366" y="1662"/>
                  </a:lnTo>
                  <a:lnTo>
                    <a:pt x="1378" y="1646"/>
                  </a:lnTo>
                  <a:lnTo>
                    <a:pt x="1394" y="1642"/>
                  </a:lnTo>
                  <a:lnTo>
                    <a:pt x="1402" y="1626"/>
                  </a:lnTo>
                  <a:lnTo>
                    <a:pt x="1422" y="1620"/>
                  </a:lnTo>
                  <a:lnTo>
                    <a:pt x="1420" y="1598"/>
                  </a:lnTo>
                  <a:lnTo>
                    <a:pt x="1424" y="1594"/>
                  </a:lnTo>
                  <a:lnTo>
                    <a:pt x="1428" y="1590"/>
                  </a:lnTo>
                  <a:lnTo>
                    <a:pt x="1432" y="1594"/>
                  </a:lnTo>
                  <a:lnTo>
                    <a:pt x="1456" y="1562"/>
                  </a:lnTo>
                  <a:lnTo>
                    <a:pt x="1460" y="1550"/>
                  </a:lnTo>
                  <a:lnTo>
                    <a:pt x="1448" y="1542"/>
                  </a:lnTo>
                  <a:lnTo>
                    <a:pt x="1438" y="1526"/>
                  </a:lnTo>
                  <a:lnTo>
                    <a:pt x="1404" y="1512"/>
                  </a:lnTo>
                  <a:lnTo>
                    <a:pt x="1394" y="1498"/>
                  </a:lnTo>
                  <a:lnTo>
                    <a:pt x="1392" y="1484"/>
                  </a:lnTo>
                  <a:lnTo>
                    <a:pt x="1396" y="1464"/>
                  </a:lnTo>
                  <a:lnTo>
                    <a:pt x="1388" y="1470"/>
                  </a:lnTo>
                  <a:lnTo>
                    <a:pt x="1388" y="1470"/>
                  </a:lnTo>
                  <a:lnTo>
                    <a:pt x="1384" y="1474"/>
                  </a:lnTo>
                  <a:lnTo>
                    <a:pt x="1384" y="1474"/>
                  </a:lnTo>
                  <a:lnTo>
                    <a:pt x="1384" y="1474"/>
                  </a:lnTo>
                  <a:lnTo>
                    <a:pt x="1354" y="1508"/>
                  </a:lnTo>
                  <a:lnTo>
                    <a:pt x="1354" y="1510"/>
                  </a:lnTo>
                  <a:lnTo>
                    <a:pt x="1349" y="1514"/>
                  </a:lnTo>
                  <a:lnTo>
                    <a:pt x="1323" y="1512"/>
                  </a:lnTo>
                  <a:lnTo>
                    <a:pt x="1317" y="1516"/>
                  </a:lnTo>
                  <a:lnTo>
                    <a:pt x="1309" y="1516"/>
                  </a:lnTo>
                  <a:lnTo>
                    <a:pt x="1307" y="1510"/>
                  </a:lnTo>
                  <a:lnTo>
                    <a:pt x="1303" y="1510"/>
                  </a:lnTo>
                  <a:lnTo>
                    <a:pt x="1303" y="1504"/>
                  </a:lnTo>
                  <a:lnTo>
                    <a:pt x="1307" y="1478"/>
                  </a:lnTo>
                  <a:lnTo>
                    <a:pt x="1295" y="1470"/>
                  </a:lnTo>
                  <a:lnTo>
                    <a:pt x="1285" y="1486"/>
                  </a:lnTo>
                  <a:lnTo>
                    <a:pt x="1285" y="1492"/>
                  </a:lnTo>
                  <a:lnTo>
                    <a:pt x="1281" y="1486"/>
                  </a:lnTo>
                  <a:lnTo>
                    <a:pt x="1289" y="1470"/>
                  </a:lnTo>
                  <a:lnTo>
                    <a:pt x="1279" y="1468"/>
                  </a:lnTo>
                  <a:lnTo>
                    <a:pt x="1277" y="1460"/>
                  </a:lnTo>
                  <a:lnTo>
                    <a:pt x="1263" y="1452"/>
                  </a:lnTo>
                  <a:lnTo>
                    <a:pt x="1261" y="1444"/>
                  </a:lnTo>
                  <a:lnTo>
                    <a:pt x="1253" y="1436"/>
                  </a:lnTo>
                  <a:lnTo>
                    <a:pt x="1245" y="1422"/>
                  </a:lnTo>
                  <a:lnTo>
                    <a:pt x="1239" y="1406"/>
                  </a:lnTo>
                  <a:lnTo>
                    <a:pt x="1237" y="1406"/>
                  </a:lnTo>
                  <a:lnTo>
                    <a:pt x="1243" y="1400"/>
                  </a:lnTo>
                  <a:lnTo>
                    <a:pt x="1241" y="1396"/>
                  </a:lnTo>
                  <a:lnTo>
                    <a:pt x="1245" y="1396"/>
                  </a:lnTo>
                  <a:lnTo>
                    <a:pt x="1247" y="1394"/>
                  </a:lnTo>
                  <a:lnTo>
                    <a:pt x="1249" y="1396"/>
                  </a:lnTo>
                  <a:lnTo>
                    <a:pt x="1251" y="1392"/>
                  </a:lnTo>
                  <a:lnTo>
                    <a:pt x="1253" y="1392"/>
                  </a:lnTo>
                  <a:lnTo>
                    <a:pt x="1251" y="1390"/>
                  </a:lnTo>
                  <a:lnTo>
                    <a:pt x="1253" y="1384"/>
                  </a:lnTo>
                  <a:lnTo>
                    <a:pt x="1265" y="1396"/>
                  </a:lnTo>
                  <a:lnTo>
                    <a:pt x="1273" y="1394"/>
                  </a:lnTo>
                  <a:lnTo>
                    <a:pt x="1283" y="1412"/>
                  </a:lnTo>
                  <a:lnTo>
                    <a:pt x="1289" y="1418"/>
                  </a:lnTo>
                  <a:lnTo>
                    <a:pt x="1299" y="1440"/>
                  </a:lnTo>
                  <a:lnTo>
                    <a:pt x="1317" y="1448"/>
                  </a:lnTo>
                  <a:lnTo>
                    <a:pt x="1323" y="1456"/>
                  </a:lnTo>
                  <a:lnTo>
                    <a:pt x="1337" y="1460"/>
                  </a:lnTo>
                  <a:lnTo>
                    <a:pt x="1339" y="1464"/>
                  </a:lnTo>
                  <a:lnTo>
                    <a:pt x="1360" y="1468"/>
                  </a:lnTo>
                  <a:lnTo>
                    <a:pt x="1372" y="1464"/>
                  </a:lnTo>
                  <a:lnTo>
                    <a:pt x="1372" y="1466"/>
                  </a:lnTo>
                  <a:lnTo>
                    <a:pt x="1374" y="1470"/>
                  </a:lnTo>
                  <a:lnTo>
                    <a:pt x="1392" y="1460"/>
                  </a:lnTo>
                  <a:lnTo>
                    <a:pt x="1390" y="1458"/>
                  </a:lnTo>
                  <a:lnTo>
                    <a:pt x="1394" y="1456"/>
                  </a:lnTo>
                  <a:lnTo>
                    <a:pt x="1402" y="1460"/>
                  </a:lnTo>
                  <a:lnTo>
                    <a:pt x="1412" y="1486"/>
                  </a:lnTo>
                  <a:lnTo>
                    <a:pt x="1490" y="1498"/>
                  </a:lnTo>
                  <a:lnTo>
                    <a:pt x="1494" y="1500"/>
                  </a:lnTo>
                  <a:lnTo>
                    <a:pt x="1502" y="1496"/>
                  </a:lnTo>
                  <a:lnTo>
                    <a:pt x="1538" y="1492"/>
                  </a:lnTo>
                  <a:lnTo>
                    <a:pt x="1548" y="1498"/>
                  </a:lnTo>
                  <a:lnTo>
                    <a:pt x="1552" y="1494"/>
                  </a:lnTo>
                  <a:lnTo>
                    <a:pt x="1554" y="1494"/>
                  </a:lnTo>
                  <a:lnTo>
                    <a:pt x="1582" y="1492"/>
                  </a:lnTo>
                  <a:lnTo>
                    <a:pt x="1586" y="1502"/>
                  </a:lnTo>
                  <a:lnTo>
                    <a:pt x="1594" y="1506"/>
                  </a:lnTo>
                  <a:lnTo>
                    <a:pt x="1600" y="1522"/>
                  </a:lnTo>
                  <a:lnTo>
                    <a:pt x="1610" y="1524"/>
                  </a:lnTo>
                  <a:lnTo>
                    <a:pt x="1628" y="1544"/>
                  </a:lnTo>
                  <a:lnTo>
                    <a:pt x="1644" y="1544"/>
                  </a:lnTo>
                  <a:lnTo>
                    <a:pt x="1652" y="1540"/>
                  </a:lnTo>
                  <a:lnTo>
                    <a:pt x="1652" y="1544"/>
                  </a:lnTo>
                  <a:lnTo>
                    <a:pt x="1646" y="1548"/>
                  </a:lnTo>
                  <a:lnTo>
                    <a:pt x="1626" y="1550"/>
                  </a:lnTo>
                  <a:lnTo>
                    <a:pt x="1628" y="1558"/>
                  </a:lnTo>
                  <a:lnTo>
                    <a:pt x="1656" y="1584"/>
                  </a:lnTo>
                  <a:lnTo>
                    <a:pt x="1672" y="1584"/>
                  </a:lnTo>
                  <a:lnTo>
                    <a:pt x="1686" y="1578"/>
                  </a:lnTo>
                  <a:lnTo>
                    <a:pt x="1692" y="1554"/>
                  </a:lnTo>
                  <a:lnTo>
                    <a:pt x="1696" y="1554"/>
                  </a:lnTo>
                  <a:lnTo>
                    <a:pt x="1692" y="1560"/>
                  </a:lnTo>
                  <a:lnTo>
                    <a:pt x="1698" y="1588"/>
                  </a:lnTo>
                  <a:lnTo>
                    <a:pt x="1694" y="1606"/>
                  </a:lnTo>
                  <a:lnTo>
                    <a:pt x="1698" y="1620"/>
                  </a:lnTo>
                  <a:lnTo>
                    <a:pt x="1700" y="1620"/>
                  </a:lnTo>
                  <a:lnTo>
                    <a:pt x="1698" y="1630"/>
                  </a:lnTo>
                  <a:lnTo>
                    <a:pt x="1708" y="1668"/>
                  </a:lnTo>
                  <a:lnTo>
                    <a:pt x="1714" y="1682"/>
                  </a:lnTo>
                  <a:lnTo>
                    <a:pt x="1718" y="1692"/>
                  </a:lnTo>
                  <a:lnTo>
                    <a:pt x="1720" y="1690"/>
                  </a:lnTo>
                  <a:lnTo>
                    <a:pt x="1722" y="1700"/>
                  </a:lnTo>
                  <a:lnTo>
                    <a:pt x="1736" y="1724"/>
                  </a:lnTo>
                  <a:lnTo>
                    <a:pt x="1742" y="1750"/>
                  </a:lnTo>
                  <a:lnTo>
                    <a:pt x="1754" y="1766"/>
                  </a:lnTo>
                  <a:lnTo>
                    <a:pt x="1772" y="1814"/>
                  </a:lnTo>
                  <a:lnTo>
                    <a:pt x="1786" y="1832"/>
                  </a:lnTo>
                  <a:lnTo>
                    <a:pt x="1794" y="1832"/>
                  </a:lnTo>
                  <a:lnTo>
                    <a:pt x="1802" y="1824"/>
                  </a:lnTo>
                  <a:lnTo>
                    <a:pt x="1804" y="1812"/>
                  </a:lnTo>
                  <a:lnTo>
                    <a:pt x="1820" y="1808"/>
                  </a:lnTo>
                  <a:lnTo>
                    <a:pt x="1820" y="1806"/>
                  </a:lnTo>
                  <a:lnTo>
                    <a:pt x="1820" y="1802"/>
                  </a:lnTo>
                  <a:lnTo>
                    <a:pt x="1826" y="1790"/>
                  </a:lnTo>
                  <a:lnTo>
                    <a:pt x="1836" y="1790"/>
                  </a:lnTo>
                  <a:lnTo>
                    <a:pt x="1836" y="1762"/>
                  </a:lnTo>
                  <a:lnTo>
                    <a:pt x="1844" y="1732"/>
                  </a:lnTo>
                  <a:lnTo>
                    <a:pt x="1840" y="1724"/>
                  </a:lnTo>
                  <a:lnTo>
                    <a:pt x="1840" y="1692"/>
                  </a:lnTo>
                  <a:lnTo>
                    <a:pt x="1844" y="1686"/>
                  </a:lnTo>
                  <a:lnTo>
                    <a:pt x="1854" y="1686"/>
                  </a:lnTo>
                  <a:lnTo>
                    <a:pt x="1862" y="1674"/>
                  </a:lnTo>
                  <a:lnTo>
                    <a:pt x="1878" y="1670"/>
                  </a:lnTo>
                  <a:lnTo>
                    <a:pt x="1882" y="1660"/>
                  </a:lnTo>
                  <a:lnTo>
                    <a:pt x="1916" y="1634"/>
                  </a:lnTo>
                  <a:lnTo>
                    <a:pt x="1932" y="1616"/>
                  </a:lnTo>
                  <a:lnTo>
                    <a:pt x="1956" y="1602"/>
                  </a:lnTo>
                  <a:lnTo>
                    <a:pt x="1970" y="1586"/>
                  </a:lnTo>
                  <a:lnTo>
                    <a:pt x="1970" y="1572"/>
                  </a:lnTo>
                  <a:lnTo>
                    <a:pt x="1988" y="1566"/>
                  </a:lnTo>
                  <a:lnTo>
                    <a:pt x="1988" y="1564"/>
                  </a:lnTo>
                  <a:lnTo>
                    <a:pt x="1990" y="1572"/>
                  </a:lnTo>
                  <a:lnTo>
                    <a:pt x="2000" y="1570"/>
                  </a:lnTo>
                  <a:lnTo>
                    <a:pt x="2000" y="1570"/>
                  </a:lnTo>
                  <a:lnTo>
                    <a:pt x="2002" y="1570"/>
                  </a:lnTo>
                  <a:lnTo>
                    <a:pt x="2002" y="1570"/>
                  </a:lnTo>
                  <a:lnTo>
                    <a:pt x="2006" y="1568"/>
                  </a:lnTo>
                  <a:lnTo>
                    <a:pt x="2008" y="1568"/>
                  </a:lnTo>
                  <a:lnTo>
                    <a:pt x="2008" y="1568"/>
                  </a:lnTo>
                  <a:lnTo>
                    <a:pt x="2016" y="1564"/>
                  </a:lnTo>
                  <a:lnTo>
                    <a:pt x="2018" y="1568"/>
                  </a:lnTo>
                  <a:lnTo>
                    <a:pt x="2024" y="1562"/>
                  </a:lnTo>
                  <a:lnTo>
                    <a:pt x="2030" y="1566"/>
                  </a:lnTo>
                  <a:lnTo>
                    <a:pt x="2038" y="1554"/>
                  </a:lnTo>
                  <a:lnTo>
                    <a:pt x="2038" y="1554"/>
                  </a:lnTo>
                  <a:lnTo>
                    <a:pt x="2042" y="1556"/>
                  </a:lnTo>
                  <a:lnTo>
                    <a:pt x="2044" y="1546"/>
                  </a:lnTo>
                  <a:lnTo>
                    <a:pt x="2044" y="1548"/>
                  </a:lnTo>
                  <a:lnTo>
                    <a:pt x="2054" y="1548"/>
                  </a:lnTo>
                  <a:lnTo>
                    <a:pt x="2058" y="1554"/>
                  </a:lnTo>
                  <a:lnTo>
                    <a:pt x="2066" y="1582"/>
                  </a:lnTo>
                  <a:lnTo>
                    <a:pt x="2066" y="1582"/>
                  </a:lnTo>
                  <a:lnTo>
                    <a:pt x="2080" y="1600"/>
                  </a:lnTo>
                  <a:lnTo>
                    <a:pt x="2092" y="1606"/>
                  </a:lnTo>
                  <a:lnTo>
                    <a:pt x="2092" y="1606"/>
                  </a:lnTo>
                  <a:lnTo>
                    <a:pt x="2090" y="1614"/>
                  </a:lnTo>
                  <a:lnTo>
                    <a:pt x="2098" y="1624"/>
                  </a:lnTo>
                  <a:lnTo>
                    <a:pt x="2100" y="1622"/>
                  </a:lnTo>
                  <a:lnTo>
                    <a:pt x="2104" y="1632"/>
                  </a:lnTo>
                  <a:lnTo>
                    <a:pt x="2108" y="1654"/>
                  </a:lnTo>
                  <a:lnTo>
                    <a:pt x="2102" y="1682"/>
                  </a:lnTo>
                  <a:lnTo>
                    <a:pt x="2108" y="1678"/>
                  </a:lnTo>
                  <a:lnTo>
                    <a:pt x="2108" y="1682"/>
                  </a:lnTo>
                  <a:lnTo>
                    <a:pt x="2126" y="1684"/>
                  </a:lnTo>
                  <a:lnTo>
                    <a:pt x="2154" y="1666"/>
                  </a:lnTo>
                  <a:lnTo>
                    <a:pt x="2154" y="1664"/>
                  </a:lnTo>
                  <a:lnTo>
                    <a:pt x="2168" y="1670"/>
                  </a:lnTo>
                  <a:lnTo>
                    <a:pt x="2170" y="1698"/>
                  </a:lnTo>
                  <a:lnTo>
                    <a:pt x="2180" y="1728"/>
                  </a:lnTo>
                  <a:lnTo>
                    <a:pt x="2182" y="1726"/>
                  </a:lnTo>
                  <a:lnTo>
                    <a:pt x="2186" y="1738"/>
                  </a:lnTo>
                  <a:lnTo>
                    <a:pt x="2186" y="1752"/>
                  </a:lnTo>
                  <a:lnTo>
                    <a:pt x="2182" y="1756"/>
                  </a:lnTo>
                  <a:lnTo>
                    <a:pt x="2184" y="1758"/>
                  </a:lnTo>
                  <a:lnTo>
                    <a:pt x="2176" y="1764"/>
                  </a:lnTo>
                  <a:lnTo>
                    <a:pt x="2188" y="1766"/>
                  </a:lnTo>
                  <a:lnTo>
                    <a:pt x="2184" y="1788"/>
                  </a:lnTo>
                  <a:lnTo>
                    <a:pt x="2188" y="1790"/>
                  </a:lnTo>
                  <a:lnTo>
                    <a:pt x="2180" y="1812"/>
                  </a:lnTo>
                  <a:lnTo>
                    <a:pt x="2180" y="1830"/>
                  </a:lnTo>
                  <a:lnTo>
                    <a:pt x="2190" y="1828"/>
                  </a:lnTo>
                  <a:lnTo>
                    <a:pt x="2216" y="1862"/>
                  </a:lnTo>
                  <a:lnTo>
                    <a:pt x="2224" y="1900"/>
                  </a:lnTo>
                  <a:lnTo>
                    <a:pt x="2238" y="1930"/>
                  </a:lnTo>
                  <a:lnTo>
                    <a:pt x="2278" y="1956"/>
                  </a:lnTo>
                  <a:lnTo>
                    <a:pt x="2282" y="1956"/>
                  </a:lnTo>
                  <a:lnTo>
                    <a:pt x="2278" y="1960"/>
                  </a:lnTo>
                  <a:lnTo>
                    <a:pt x="2292" y="1956"/>
                  </a:lnTo>
                  <a:lnTo>
                    <a:pt x="2294" y="1956"/>
                  </a:lnTo>
                  <a:lnTo>
                    <a:pt x="2302" y="1972"/>
                  </a:lnTo>
                  <a:lnTo>
                    <a:pt x="2304" y="1958"/>
                  </a:lnTo>
                  <a:lnTo>
                    <a:pt x="2296" y="1954"/>
                  </a:lnTo>
                  <a:lnTo>
                    <a:pt x="2296" y="1954"/>
                  </a:lnTo>
                  <a:lnTo>
                    <a:pt x="2296" y="1954"/>
                  </a:lnTo>
                  <a:lnTo>
                    <a:pt x="2298" y="1946"/>
                  </a:lnTo>
                  <a:lnTo>
                    <a:pt x="2282" y="1920"/>
                  </a:lnTo>
                  <a:lnTo>
                    <a:pt x="2282" y="1886"/>
                  </a:lnTo>
                  <a:lnTo>
                    <a:pt x="2274" y="1874"/>
                  </a:lnTo>
                  <a:lnTo>
                    <a:pt x="2260" y="1862"/>
                  </a:lnTo>
                  <a:lnTo>
                    <a:pt x="2258" y="1862"/>
                  </a:lnTo>
                  <a:lnTo>
                    <a:pt x="2246" y="1850"/>
                  </a:lnTo>
                  <a:lnTo>
                    <a:pt x="2232" y="1848"/>
                  </a:lnTo>
                  <a:lnTo>
                    <a:pt x="2228" y="1842"/>
                  </a:lnTo>
                  <a:lnTo>
                    <a:pt x="2214" y="1806"/>
                  </a:lnTo>
                  <a:lnTo>
                    <a:pt x="2204" y="1806"/>
                  </a:lnTo>
                  <a:lnTo>
                    <a:pt x="2202" y="1790"/>
                  </a:lnTo>
                  <a:lnTo>
                    <a:pt x="2214" y="1752"/>
                  </a:lnTo>
                  <a:lnTo>
                    <a:pt x="2216" y="1730"/>
                  </a:lnTo>
                  <a:lnTo>
                    <a:pt x="2218" y="1728"/>
                  </a:lnTo>
                  <a:lnTo>
                    <a:pt x="2228" y="1728"/>
                  </a:lnTo>
                  <a:lnTo>
                    <a:pt x="2230" y="1746"/>
                  </a:lnTo>
                  <a:lnTo>
                    <a:pt x="2248" y="1746"/>
                  </a:lnTo>
                  <a:lnTo>
                    <a:pt x="2262" y="1754"/>
                  </a:lnTo>
                  <a:lnTo>
                    <a:pt x="2266" y="1764"/>
                  </a:lnTo>
                  <a:lnTo>
                    <a:pt x="2272" y="1780"/>
                  </a:lnTo>
                  <a:lnTo>
                    <a:pt x="2280" y="1776"/>
                  </a:lnTo>
                  <a:lnTo>
                    <a:pt x="2280" y="1784"/>
                  </a:lnTo>
                  <a:lnTo>
                    <a:pt x="2298" y="1786"/>
                  </a:lnTo>
                  <a:lnTo>
                    <a:pt x="2306" y="1792"/>
                  </a:lnTo>
                  <a:lnTo>
                    <a:pt x="2302" y="1804"/>
                  </a:lnTo>
                  <a:lnTo>
                    <a:pt x="2304" y="1820"/>
                  </a:lnTo>
                  <a:lnTo>
                    <a:pt x="2310" y="1822"/>
                  </a:lnTo>
                  <a:lnTo>
                    <a:pt x="2331" y="1804"/>
                  </a:lnTo>
                  <a:lnTo>
                    <a:pt x="2331" y="1802"/>
                  </a:lnTo>
                  <a:lnTo>
                    <a:pt x="2337" y="1806"/>
                  </a:lnTo>
                  <a:lnTo>
                    <a:pt x="2337" y="1796"/>
                  </a:lnTo>
                  <a:lnTo>
                    <a:pt x="2343" y="1788"/>
                  </a:lnTo>
                  <a:lnTo>
                    <a:pt x="2351" y="1788"/>
                  </a:lnTo>
                  <a:lnTo>
                    <a:pt x="2365" y="1782"/>
                  </a:lnTo>
                  <a:lnTo>
                    <a:pt x="2385" y="1770"/>
                  </a:lnTo>
                  <a:lnTo>
                    <a:pt x="2387" y="1762"/>
                  </a:lnTo>
                  <a:lnTo>
                    <a:pt x="2387" y="1748"/>
                  </a:lnTo>
                  <a:lnTo>
                    <a:pt x="2391" y="1740"/>
                  </a:lnTo>
                  <a:lnTo>
                    <a:pt x="2381" y="1690"/>
                  </a:lnTo>
                  <a:lnTo>
                    <a:pt x="2373" y="1682"/>
                  </a:lnTo>
                  <a:lnTo>
                    <a:pt x="2369" y="1674"/>
                  </a:lnTo>
                  <a:lnTo>
                    <a:pt x="2359" y="1670"/>
                  </a:lnTo>
                  <a:lnTo>
                    <a:pt x="2347" y="1656"/>
                  </a:lnTo>
                  <a:lnTo>
                    <a:pt x="2335" y="1644"/>
                  </a:lnTo>
                  <a:lnTo>
                    <a:pt x="2333" y="1636"/>
                  </a:lnTo>
                  <a:lnTo>
                    <a:pt x="2323" y="1626"/>
                  </a:lnTo>
                  <a:lnTo>
                    <a:pt x="2321" y="1618"/>
                  </a:lnTo>
                  <a:lnTo>
                    <a:pt x="2327" y="1602"/>
                  </a:lnTo>
                  <a:lnTo>
                    <a:pt x="2339" y="1588"/>
                  </a:lnTo>
                  <a:lnTo>
                    <a:pt x="2353" y="1576"/>
                  </a:lnTo>
                  <a:lnTo>
                    <a:pt x="2363" y="1572"/>
                  </a:lnTo>
                  <a:lnTo>
                    <a:pt x="2363" y="1574"/>
                  </a:lnTo>
                  <a:lnTo>
                    <a:pt x="2363" y="1572"/>
                  </a:lnTo>
                  <a:lnTo>
                    <a:pt x="2365" y="1572"/>
                  </a:lnTo>
                  <a:lnTo>
                    <a:pt x="2367" y="1576"/>
                  </a:lnTo>
                  <a:lnTo>
                    <a:pt x="2371" y="1570"/>
                  </a:lnTo>
                  <a:lnTo>
                    <a:pt x="2373" y="1570"/>
                  </a:lnTo>
                  <a:lnTo>
                    <a:pt x="2371" y="1570"/>
                  </a:lnTo>
                  <a:lnTo>
                    <a:pt x="2373" y="1566"/>
                  </a:lnTo>
                  <a:lnTo>
                    <a:pt x="2385" y="1574"/>
                  </a:lnTo>
                  <a:lnTo>
                    <a:pt x="2391" y="1572"/>
                  </a:lnTo>
                  <a:lnTo>
                    <a:pt x="2391" y="1582"/>
                  </a:lnTo>
                  <a:lnTo>
                    <a:pt x="2401" y="1596"/>
                  </a:lnTo>
                  <a:lnTo>
                    <a:pt x="2391" y="1598"/>
                  </a:lnTo>
                  <a:lnTo>
                    <a:pt x="2373" y="1612"/>
                  </a:lnTo>
                  <a:lnTo>
                    <a:pt x="2377" y="1632"/>
                  </a:lnTo>
                  <a:lnTo>
                    <a:pt x="2397" y="1638"/>
                  </a:lnTo>
                  <a:lnTo>
                    <a:pt x="2411" y="1624"/>
                  </a:lnTo>
                  <a:lnTo>
                    <a:pt x="2423" y="1606"/>
                  </a:lnTo>
                  <a:lnTo>
                    <a:pt x="2419" y="1596"/>
                  </a:lnTo>
                  <a:lnTo>
                    <a:pt x="2409" y="1596"/>
                  </a:lnTo>
                  <a:lnTo>
                    <a:pt x="2405" y="1596"/>
                  </a:lnTo>
                  <a:lnTo>
                    <a:pt x="2413" y="1592"/>
                  </a:lnTo>
                  <a:lnTo>
                    <a:pt x="2407" y="1580"/>
                  </a:lnTo>
                  <a:lnTo>
                    <a:pt x="2411" y="1574"/>
                  </a:lnTo>
                  <a:lnTo>
                    <a:pt x="2457" y="1562"/>
                  </a:lnTo>
                  <a:lnTo>
                    <a:pt x="2461" y="1550"/>
                  </a:lnTo>
                  <a:lnTo>
                    <a:pt x="2469" y="1558"/>
                  </a:lnTo>
                  <a:lnTo>
                    <a:pt x="2469" y="1548"/>
                  </a:lnTo>
                  <a:lnTo>
                    <a:pt x="2475" y="1554"/>
                  </a:lnTo>
                  <a:lnTo>
                    <a:pt x="2485" y="1554"/>
                  </a:lnTo>
                  <a:lnTo>
                    <a:pt x="2485" y="1552"/>
                  </a:lnTo>
                  <a:lnTo>
                    <a:pt x="2485" y="1554"/>
                  </a:lnTo>
                  <a:lnTo>
                    <a:pt x="2489" y="1548"/>
                  </a:lnTo>
                  <a:lnTo>
                    <a:pt x="2489" y="1550"/>
                  </a:lnTo>
                  <a:lnTo>
                    <a:pt x="2497" y="1544"/>
                  </a:lnTo>
                  <a:lnTo>
                    <a:pt x="2503" y="1548"/>
                  </a:lnTo>
                  <a:lnTo>
                    <a:pt x="2523" y="1540"/>
                  </a:lnTo>
                  <a:lnTo>
                    <a:pt x="2533" y="1530"/>
                  </a:lnTo>
                  <a:lnTo>
                    <a:pt x="2541" y="1528"/>
                  </a:lnTo>
                  <a:lnTo>
                    <a:pt x="2541" y="1530"/>
                  </a:lnTo>
                  <a:lnTo>
                    <a:pt x="2555" y="1516"/>
                  </a:lnTo>
                  <a:lnTo>
                    <a:pt x="2555" y="1510"/>
                  </a:lnTo>
                  <a:lnTo>
                    <a:pt x="2563" y="1508"/>
                  </a:lnTo>
                  <a:lnTo>
                    <a:pt x="2575" y="1490"/>
                  </a:lnTo>
                  <a:lnTo>
                    <a:pt x="2579" y="1492"/>
                  </a:lnTo>
                  <a:lnTo>
                    <a:pt x="2585" y="1472"/>
                  </a:lnTo>
                  <a:lnTo>
                    <a:pt x="2585" y="1474"/>
                  </a:lnTo>
                  <a:lnTo>
                    <a:pt x="2611" y="1434"/>
                  </a:lnTo>
                  <a:lnTo>
                    <a:pt x="2615" y="1436"/>
                  </a:lnTo>
                  <a:lnTo>
                    <a:pt x="2621" y="1414"/>
                  </a:lnTo>
                  <a:lnTo>
                    <a:pt x="2621" y="1412"/>
                  </a:lnTo>
                  <a:lnTo>
                    <a:pt x="2625" y="1412"/>
                  </a:lnTo>
                  <a:lnTo>
                    <a:pt x="2625" y="1398"/>
                  </a:lnTo>
                  <a:lnTo>
                    <a:pt x="2631" y="1394"/>
                  </a:lnTo>
                  <a:lnTo>
                    <a:pt x="2611" y="1384"/>
                  </a:lnTo>
                  <a:lnTo>
                    <a:pt x="2609" y="1384"/>
                  </a:lnTo>
                  <a:lnTo>
                    <a:pt x="2629" y="1372"/>
                  </a:lnTo>
                  <a:lnTo>
                    <a:pt x="2613" y="1356"/>
                  </a:lnTo>
                  <a:lnTo>
                    <a:pt x="2609" y="1354"/>
                  </a:lnTo>
                  <a:lnTo>
                    <a:pt x="2633" y="1360"/>
                  </a:lnTo>
                  <a:lnTo>
                    <a:pt x="2627" y="1354"/>
                  </a:lnTo>
                  <a:lnTo>
                    <a:pt x="2609" y="1332"/>
                  </a:lnTo>
                  <a:lnTo>
                    <a:pt x="2595" y="1294"/>
                  </a:lnTo>
                  <a:lnTo>
                    <a:pt x="2577" y="1284"/>
                  </a:lnTo>
                  <a:lnTo>
                    <a:pt x="2585" y="1272"/>
                  </a:lnTo>
                  <a:lnTo>
                    <a:pt x="2595" y="1264"/>
                  </a:lnTo>
                  <a:lnTo>
                    <a:pt x="2595" y="1258"/>
                  </a:lnTo>
                  <a:lnTo>
                    <a:pt x="2603" y="1260"/>
                  </a:lnTo>
                  <a:lnTo>
                    <a:pt x="2609" y="1250"/>
                  </a:lnTo>
                  <a:lnTo>
                    <a:pt x="2609" y="1248"/>
                  </a:lnTo>
                  <a:lnTo>
                    <a:pt x="2621" y="1244"/>
                  </a:lnTo>
                  <a:lnTo>
                    <a:pt x="2627" y="1238"/>
                  </a:lnTo>
                  <a:lnTo>
                    <a:pt x="2629" y="1238"/>
                  </a:lnTo>
                  <a:lnTo>
                    <a:pt x="2633" y="1246"/>
                  </a:lnTo>
                  <a:lnTo>
                    <a:pt x="2643" y="1226"/>
                  </a:lnTo>
                  <a:lnTo>
                    <a:pt x="2639" y="1226"/>
                  </a:lnTo>
                  <a:lnTo>
                    <a:pt x="2621" y="1224"/>
                  </a:lnTo>
                  <a:lnTo>
                    <a:pt x="2605" y="1214"/>
                  </a:lnTo>
                  <a:lnTo>
                    <a:pt x="2581" y="1230"/>
                  </a:lnTo>
                  <a:lnTo>
                    <a:pt x="2573" y="1228"/>
                  </a:lnTo>
                  <a:lnTo>
                    <a:pt x="2569" y="1216"/>
                  </a:lnTo>
                  <a:lnTo>
                    <a:pt x="2555" y="1208"/>
                  </a:lnTo>
                  <a:lnTo>
                    <a:pt x="2547" y="1200"/>
                  </a:lnTo>
                  <a:lnTo>
                    <a:pt x="2547" y="1196"/>
                  </a:lnTo>
                  <a:lnTo>
                    <a:pt x="2553" y="1186"/>
                  </a:lnTo>
                  <a:lnTo>
                    <a:pt x="2561" y="1188"/>
                  </a:lnTo>
                  <a:lnTo>
                    <a:pt x="2575" y="1184"/>
                  </a:lnTo>
                  <a:lnTo>
                    <a:pt x="2581" y="1172"/>
                  </a:lnTo>
                  <a:lnTo>
                    <a:pt x="2599" y="1162"/>
                  </a:lnTo>
                  <a:lnTo>
                    <a:pt x="2613" y="1144"/>
                  </a:lnTo>
                  <a:lnTo>
                    <a:pt x="2623" y="1142"/>
                  </a:lnTo>
                  <a:lnTo>
                    <a:pt x="2629" y="1152"/>
                  </a:lnTo>
                  <a:lnTo>
                    <a:pt x="2611" y="1176"/>
                  </a:lnTo>
                  <a:lnTo>
                    <a:pt x="2619" y="1182"/>
                  </a:lnTo>
                  <a:lnTo>
                    <a:pt x="2617" y="1186"/>
                  </a:lnTo>
                  <a:lnTo>
                    <a:pt x="2605" y="1194"/>
                  </a:lnTo>
                  <a:lnTo>
                    <a:pt x="2615" y="1198"/>
                  </a:lnTo>
                  <a:lnTo>
                    <a:pt x="2653" y="1172"/>
                  </a:lnTo>
                  <a:lnTo>
                    <a:pt x="2671" y="1168"/>
                  </a:lnTo>
                  <a:lnTo>
                    <a:pt x="2675" y="1176"/>
                  </a:lnTo>
                  <a:lnTo>
                    <a:pt x="2689" y="1178"/>
                  </a:lnTo>
                  <a:lnTo>
                    <a:pt x="2685" y="1194"/>
                  </a:lnTo>
                  <a:lnTo>
                    <a:pt x="2685" y="1196"/>
                  </a:lnTo>
                  <a:lnTo>
                    <a:pt x="2681" y="1198"/>
                  </a:lnTo>
                  <a:lnTo>
                    <a:pt x="2675" y="1214"/>
                  </a:lnTo>
                  <a:lnTo>
                    <a:pt x="2683" y="1212"/>
                  </a:lnTo>
                  <a:lnTo>
                    <a:pt x="2683" y="1214"/>
                  </a:lnTo>
                  <a:lnTo>
                    <a:pt x="2687" y="1222"/>
                  </a:lnTo>
                  <a:lnTo>
                    <a:pt x="2697" y="1220"/>
                  </a:lnTo>
                  <a:lnTo>
                    <a:pt x="2697" y="1216"/>
                  </a:lnTo>
                  <a:lnTo>
                    <a:pt x="2711" y="1220"/>
                  </a:lnTo>
                  <a:lnTo>
                    <a:pt x="2715" y="1234"/>
                  </a:lnTo>
                  <a:lnTo>
                    <a:pt x="2701" y="1240"/>
                  </a:lnTo>
                  <a:lnTo>
                    <a:pt x="2707" y="1252"/>
                  </a:lnTo>
                  <a:lnTo>
                    <a:pt x="2709" y="1248"/>
                  </a:lnTo>
                  <a:lnTo>
                    <a:pt x="2713" y="1262"/>
                  </a:lnTo>
                  <a:lnTo>
                    <a:pt x="2705" y="1286"/>
                  </a:lnTo>
                  <a:lnTo>
                    <a:pt x="2705" y="1286"/>
                  </a:lnTo>
                  <a:lnTo>
                    <a:pt x="2703" y="1298"/>
                  </a:lnTo>
                  <a:lnTo>
                    <a:pt x="2719" y="1296"/>
                  </a:lnTo>
                  <a:lnTo>
                    <a:pt x="2723" y="1294"/>
                  </a:lnTo>
                  <a:lnTo>
                    <a:pt x="2727" y="1298"/>
                  </a:lnTo>
                  <a:lnTo>
                    <a:pt x="2729" y="1292"/>
                  </a:lnTo>
                  <a:lnTo>
                    <a:pt x="2731" y="1294"/>
                  </a:lnTo>
                  <a:lnTo>
                    <a:pt x="2739" y="1284"/>
                  </a:lnTo>
                  <a:lnTo>
                    <a:pt x="2747" y="1288"/>
                  </a:lnTo>
                  <a:lnTo>
                    <a:pt x="2751" y="1280"/>
                  </a:lnTo>
                  <a:lnTo>
                    <a:pt x="2757" y="1282"/>
                  </a:lnTo>
                  <a:lnTo>
                    <a:pt x="2765" y="1276"/>
                  </a:lnTo>
                  <a:lnTo>
                    <a:pt x="2771" y="1258"/>
                  </a:lnTo>
                  <a:lnTo>
                    <a:pt x="2765" y="1222"/>
                  </a:lnTo>
                  <a:lnTo>
                    <a:pt x="2751" y="1200"/>
                  </a:lnTo>
                  <a:lnTo>
                    <a:pt x="2751" y="1200"/>
                  </a:lnTo>
                  <a:lnTo>
                    <a:pt x="2749" y="1198"/>
                  </a:lnTo>
                  <a:lnTo>
                    <a:pt x="2749" y="1196"/>
                  </a:lnTo>
                  <a:lnTo>
                    <a:pt x="2747" y="1196"/>
                  </a:lnTo>
                  <a:lnTo>
                    <a:pt x="2733" y="1182"/>
                  </a:lnTo>
                  <a:lnTo>
                    <a:pt x="2733" y="1170"/>
                  </a:lnTo>
                  <a:lnTo>
                    <a:pt x="2749" y="1164"/>
                  </a:lnTo>
                  <a:lnTo>
                    <a:pt x="2775" y="1142"/>
                  </a:lnTo>
                  <a:lnTo>
                    <a:pt x="2775" y="1124"/>
                  </a:lnTo>
                  <a:lnTo>
                    <a:pt x="2791" y="1106"/>
                  </a:lnTo>
                  <a:lnTo>
                    <a:pt x="2795" y="1104"/>
                  </a:lnTo>
                  <a:lnTo>
                    <a:pt x="2795" y="1100"/>
                  </a:lnTo>
                  <a:lnTo>
                    <a:pt x="2803" y="1100"/>
                  </a:lnTo>
                  <a:lnTo>
                    <a:pt x="2813" y="1082"/>
                  </a:lnTo>
                  <a:lnTo>
                    <a:pt x="2815" y="1090"/>
                  </a:lnTo>
                  <a:lnTo>
                    <a:pt x="2819" y="1086"/>
                  </a:lnTo>
                  <a:lnTo>
                    <a:pt x="2819" y="1094"/>
                  </a:lnTo>
                  <a:lnTo>
                    <a:pt x="2839" y="1098"/>
                  </a:lnTo>
                  <a:lnTo>
                    <a:pt x="2855" y="1094"/>
                  </a:lnTo>
                  <a:lnTo>
                    <a:pt x="2875" y="1078"/>
                  </a:lnTo>
                  <a:lnTo>
                    <a:pt x="2931" y="1006"/>
                  </a:lnTo>
                  <a:lnTo>
                    <a:pt x="2941" y="986"/>
                  </a:lnTo>
                  <a:lnTo>
                    <a:pt x="2957" y="962"/>
                  </a:lnTo>
                  <a:lnTo>
                    <a:pt x="2973" y="942"/>
                  </a:lnTo>
                  <a:lnTo>
                    <a:pt x="2981" y="896"/>
                  </a:lnTo>
                  <a:lnTo>
                    <a:pt x="2977" y="876"/>
                  </a:lnTo>
                  <a:lnTo>
                    <a:pt x="2983" y="856"/>
                  </a:lnTo>
                  <a:lnTo>
                    <a:pt x="2995" y="832"/>
                  </a:lnTo>
                  <a:lnTo>
                    <a:pt x="2995" y="846"/>
                  </a:lnTo>
                  <a:lnTo>
                    <a:pt x="3005" y="862"/>
                  </a:lnTo>
                  <a:lnTo>
                    <a:pt x="3003" y="876"/>
                  </a:lnTo>
                  <a:lnTo>
                    <a:pt x="3005" y="898"/>
                  </a:lnTo>
                  <a:lnTo>
                    <a:pt x="2999" y="934"/>
                  </a:lnTo>
                  <a:lnTo>
                    <a:pt x="2999" y="934"/>
                  </a:lnTo>
                  <a:lnTo>
                    <a:pt x="3005" y="954"/>
                  </a:lnTo>
                  <a:lnTo>
                    <a:pt x="2999" y="990"/>
                  </a:lnTo>
                  <a:lnTo>
                    <a:pt x="3001" y="1010"/>
                  </a:lnTo>
                  <a:lnTo>
                    <a:pt x="3009" y="1012"/>
                  </a:lnTo>
                  <a:lnTo>
                    <a:pt x="3017" y="994"/>
                  </a:lnTo>
                  <a:lnTo>
                    <a:pt x="3027" y="996"/>
                  </a:lnTo>
                  <a:lnTo>
                    <a:pt x="3031" y="1018"/>
                  </a:lnTo>
                  <a:lnTo>
                    <a:pt x="3037" y="1004"/>
                  </a:lnTo>
                  <a:lnTo>
                    <a:pt x="3035" y="986"/>
                  </a:lnTo>
                  <a:lnTo>
                    <a:pt x="3027" y="982"/>
                  </a:lnTo>
                  <a:lnTo>
                    <a:pt x="3019" y="964"/>
                  </a:lnTo>
                  <a:lnTo>
                    <a:pt x="3027" y="922"/>
                  </a:lnTo>
                  <a:lnTo>
                    <a:pt x="3037" y="920"/>
                  </a:lnTo>
                  <a:lnTo>
                    <a:pt x="3053" y="934"/>
                  </a:lnTo>
                  <a:lnTo>
                    <a:pt x="3057" y="932"/>
                  </a:lnTo>
                  <a:lnTo>
                    <a:pt x="3049" y="914"/>
                  </a:lnTo>
                  <a:lnTo>
                    <a:pt x="3029" y="850"/>
                  </a:lnTo>
                  <a:lnTo>
                    <a:pt x="3027" y="828"/>
                  </a:lnTo>
                  <a:lnTo>
                    <a:pt x="3031" y="812"/>
                  </a:lnTo>
                  <a:lnTo>
                    <a:pt x="3023" y="770"/>
                  </a:lnTo>
                  <a:lnTo>
                    <a:pt x="3017" y="762"/>
                  </a:lnTo>
                  <a:lnTo>
                    <a:pt x="3007" y="764"/>
                  </a:lnTo>
                  <a:lnTo>
                    <a:pt x="3015" y="784"/>
                  </a:lnTo>
                  <a:lnTo>
                    <a:pt x="3011" y="790"/>
                  </a:lnTo>
                  <a:lnTo>
                    <a:pt x="2999" y="788"/>
                  </a:lnTo>
                  <a:lnTo>
                    <a:pt x="2995" y="828"/>
                  </a:lnTo>
                  <a:lnTo>
                    <a:pt x="2995" y="830"/>
                  </a:lnTo>
                  <a:lnTo>
                    <a:pt x="2989" y="824"/>
                  </a:lnTo>
                  <a:lnTo>
                    <a:pt x="2991" y="818"/>
                  </a:lnTo>
                  <a:lnTo>
                    <a:pt x="2989" y="810"/>
                  </a:lnTo>
                  <a:lnTo>
                    <a:pt x="2995" y="796"/>
                  </a:lnTo>
                  <a:lnTo>
                    <a:pt x="2975" y="782"/>
                  </a:lnTo>
                  <a:lnTo>
                    <a:pt x="2963" y="764"/>
                  </a:lnTo>
                  <a:lnTo>
                    <a:pt x="2939" y="762"/>
                  </a:lnTo>
                  <a:lnTo>
                    <a:pt x="2939" y="776"/>
                  </a:lnTo>
                  <a:lnTo>
                    <a:pt x="2939" y="780"/>
                  </a:lnTo>
                  <a:lnTo>
                    <a:pt x="2937" y="782"/>
                  </a:lnTo>
                  <a:lnTo>
                    <a:pt x="2939" y="776"/>
                  </a:lnTo>
                  <a:lnTo>
                    <a:pt x="2933" y="780"/>
                  </a:lnTo>
                  <a:lnTo>
                    <a:pt x="2929" y="782"/>
                  </a:lnTo>
                  <a:lnTo>
                    <a:pt x="2921" y="786"/>
                  </a:lnTo>
                  <a:lnTo>
                    <a:pt x="2925" y="780"/>
                  </a:lnTo>
                  <a:lnTo>
                    <a:pt x="2919" y="772"/>
                  </a:lnTo>
                  <a:lnTo>
                    <a:pt x="2923" y="766"/>
                  </a:lnTo>
                  <a:lnTo>
                    <a:pt x="2921" y="762"/>
                  </a:lnTo>
                  <a:lnTo>
                    <a:pt x="2909" y="768"/>
                  </a:lnTo>
                  <a:lnTo>
                    <a:pt x="2909" y="776"/>
                  </a:lnTo>
                  <a:lnTo>
                    <a:pt x="2907" y="778"/>
                  </a:lnTo>
                  <a:lnTo>
                    <a:pt x="2907" y="754"/>
                  </a:lnTo>
                  <a:lnTo>
                    <a:pt x="2887" y="754"/>
                  </a:lnTo>
                  <a:lnTo>
                    <a:pt x="2879" y="750"/>
                  </a:lnTo>
                  <a:lnTo>
                    <a:pt x="2879" y="746"/>
                  </a:lnTo>
                  <a:lnTo>
                    <a:pt x="2925" y="706"/>
                  </a:lnTo>
                  <a:lnTo>
                    <a:pt x="2953" y="668"/>
                  </a:lnTo>
                  <a:lnTo>
                    <a:pt x="2975" y="650"/>
                  </a:lnTo>
                  <a:lnTo>
                    <a:pt x="2983" y="632"/>
                  </a:lnTo>
                  <a:lnTo>
                    <a:pt x="3009" y="604"/>
                  </a:lnTo>
                  <a:lnTo>
                    <a:pt x="3025" y="596"/>
                  </a:lnTo>
                  <a:lnTo>
                    <a:pt x="3067" y="592"/>
                  </a:lnTo>
                  <a:lnTo>
                    <a:pt x="3079" y="604"/>
                  </a:lnTo>
                  <a:lnTo>
                    <a:pt x="3087" y="592"/>
                  </a:lnTo>
                  <a:lnTo>
                    <a:pt x="3107" y="600"/>
                  </a:lnTo>
                  <a:lnTo>
                    <a:pt x="3121" y="594"/>
                  </a:lnTo>
                  <a:lnTo>
                    <a:pt x="3125" y="600"/>
                  </a:lnTo>
                  <a:lnTo>
                    <a:pt x="3135" y="598"/>
                  </a:lnTo>
                  <a:lnTo>
                    <a:pt x="3133" y="592"/>
                  </a:lnTo>
                  <a:lnTo>
                    <a:pt x="3139" y="590"/>
                  </a:lnTo>
                  <a:lnTo>
                    <a:pt x="3139" y="582"/>
                  </a:lnTo>
                  <a:lnTo>
                    <a:pt x="3139" y="582"/>
                  </a:lnTo>
                  <a:lnTo>
                    <a:pt x="3171" y="592"/>
                  </a:lnTo>
                  <a:lnTo>
                    <a:pt x="3179" y="586"/>
                  </a:lnTo>
                  <a:lnTo>
                    <a:pt x="3189" y="594"/>
                  </a:lnTo>
                  <a:lnTo>
                    <a:pt x="3171" y="600"/>
                  </a:lnTo>
                  <a:lnTo>
                    <a:pt x="3179" y="612"/>
                  </a:lnTo>
                  <a:lnTo>
                    <a:pt x="3201" y="606"/>
                  </a:lnTo>
                  <a:lnTo>
                    <a:pt x="3207" y="610"/>
                  </a:lnTo>
                  <a:lnTo>
                    <a:pt x="3223" y="600"/>
                  </a:lnTo>
                  <a:lnTo>
                    <a:pt x="3247" y="602"/>
                  </a:lnTo>
                  <a:lnTo>
                    <a:pt x="3253" y="600"/>
                  </a:lnTo>
                  <a:lnTo>
                    <a:pt x="3251" y="590"/>
                  </a:lnTo>
                  <a:lnTo>
                    <a:pt x="3235" y="586"/>
                  </a:lnTo>
                  <a:lnTo>
                    <a:pt x="3237" y="584"/>
                  </a:lnTo>
                  <a:lnTo>
                    <a:pt x="3235" y="578"/>
                  </a:lnTo>
                  <a:lnTo>
                    <a:pt x="3237" y="578"/>
                  </a:lnTo>
                  <a:lnTo>
                    <a:pt x="3245" y="558"/>
                  </a:lnTo>
                  <a:lnTo>
                    <a:pt x="3267" y="540"/>
                  </a:lnTo>
                  <a:lnTo>
                    <a:pt x="3290" y="506"/>
                  </a:lnTo>
                  <a:lnTo>
                    <a:pt x="3322" y="496"/>
                  </a:lnTo>
                  <a:lnTo>
                    <a:pt x="3338" y="506"/>
                  </a:lnTo>
                  <a:lnTo>
                    <a:pt x="3344" y="500"/>
                  </a:lnTo>
                  <a:lnTo>
                    <a:pt x="3342" y="506"/>
                  </a:lnTo>
                  <a:lnTo>
                    <a:pt x="3336" y="516"/>
                  </a:lnTo>
                  <a:lnTo>
                    <a:pt x="3338" y="524"/>
                  </a:lnTo>
                  <a:lnTo>
                    <a:pt x="3334" y="534"/>
                  </a:lnTo>
                  <a:lnTo>
                    <a:pt x="3344" y="532"/>
                  </a:lnTo>
                  <a:lnTo>
                    <a:pt x="3338" y="554"/>
                  </a:lnTo>
                  <a:lnTo>
                    <a:pt x="3386" y="508"/>
                  </a:lnTo>
                  <a:lnTo>
                    <a:pt x="3392" y="506"/>
                  </a:lnTo>
                  <a:lnTo>
                    <a:pt x="3398" y="514"/>
                  </a:lnTo>
                  <a:lnTo>
                    <a:pt x="3404" y="502"/>
                  </a:lnTo>
                  <a:lnTo>
                    <a:pt x="3400" y="498"/>
                  </a:lnTo>
                  <a:lnTo>
                    <a:pt x="3400" y="486"/>
                  </a:lnTo>
                  <a:lnTo>
                    <a:pt x="3410" y="470"/>
                  </a:lnTo>
                  <a:lnTo>
                    <a:pt x="3424" y="466"/>
                  </a:lnTo>
                  <a:lnTo>
                    <a:pt x="3432" y="470"/>
                  </a:lnTo>
                  <a:lnTo>
                    <a:pt x="3432" y="472"/>
                  </a:lnTo>
                  <a:lnTo>
                    <a:pt x="3416" y="480"/>
                  </a:lnTo>
                  <a:lnTo>
                    <a:pt x="3414" y="502"/>
                  </a:lnTo>
                  <a:lnTo>
                    <a:pt x="3410" y="508"/>
                  </a:lnTo>
                  <a:lnTo>
                    <a:pt x="3410" y="520"/>
                  </a:lnTo>
                  <a:lnTo>
                    <a:pt x="3404" y="526"/>
                  </a:lnTo>
                  <a:lnTo>
                    <a:pt x="3408" y="532"/>
                  </a:lnTo>
                  <a:lnTo>
                    <a:pt x="3374" y="548"/>
                  </a:lnTo>
                  <a:lnTo>
                    <a:pt x="3372" y="558"/>
                  </a:lnTo>
                  <a:lnTo>
                    <a:pt x="3348" y="584"/>
                  </a:lnTo>
                  <a:lnTo>
                    <a:pt x="3308" y="636"/>
                  </a:lnTo>
                  <a:lnTo>
                    <a:pt x="3292" y="646"/>
                  </a:lnTo>
                  <a:lnTo>
                    <a:pt x="3279" y="644"/>
                  </a:lnTo>
                  <a:lnTo>
                    <a:pt x="3283" y="658"/>
                  </a:lnTo>
                  <a:lnTo>
                    <a:pt x="3279" y="672"/>
                  </a:lnTo>
                  <a:lnTo>
                    <a:pt x="3263" y="684"/>
                  </a:lnTo>
                  <a:lnTo>
                    <a:pt x="3257" y="728"/>
                  </a:lnTo>
                  <a:lnTo>
                    <a:pt x="3257" y="756"/>
                  </a:lnTo>
                  <a:lnTo>
                    <a:pt x="3281" y="876"/>
                  </a:lnTo>
                  <a:lnTo>
                    <a:pt x="3310" y="842"/>
                  </a:lnTo>
                  <a:lnTo>
                    <a:pt x="3316" y="810"/>
                  </a:lnTo>
                  <a:lnTo>
                    <a:pt x="3334" y="802"/>
                  </a:lnTo>
                  <a:lnTo>
                    <a:pt x="3342" y="808"/>
                  </a:lnTo>
                  <a:lnTo>
                    <a:pt x="3342" y="776"/>
                  </a:lnTo>
                  <a:lnTo>
                    <a:pt x="3358" y="760"/>
                  </a:lnTo>
                  <a:lnTo>
                    <a:pt x="3370" y="762"/>
                  </a:lnTo>
                  <a:lnTo>
                    <a:pt x="3382" y="752"/>
                  </a:lnTo>
                  <a:lnTo>
                    <a:pt x="3374" y="726"/>
                  </a:lnTo>
                  <a:lnTo>
                    <a:pt x="3378" y="714"/>
                  </a:lnTo>
                  <a:lnTo>
                    <a:pt x="3388" y="704"/>
                  </a:lnTo>
                  <a:lnTo>
                    <a:pt x="3396" y="716"/>
                  </a:lnTo>
                  <a:lnTo>
                    <a:pt x="3404" y="702"/>
                  </a:lnTo>
                  <a:lnTo>
                    <a:pt x="3404" y="688"/>
                  </a:lnTo>
                  <a:lnTo>
                    <a:pt x="3394" y="684"/>
                  </a:lnTo>
                  <a:lnTo>
                    <a:pt x="3394" y="670"/>
                  </a:lnTo>
                  <a:lnTo>
                    <a:pt x="3404" y="646"/>
                  </a:lnTo>
                  <a:lnTo>
                    <a:pt x="3390" y="640"/>
                  </a:lnTo>
                  <a:lnTo>
                    <a:pt x="3382" y="646"/>
                  </a:lnTo>
                  <a:lnTo>
                    <a:pt x="3380" y="644"/>
                  </a:lnTo>
                  <a:lnTo>
                    <a:pt x="3382" y="634"/>
                  </a:lnTo>
                  <a:lnTo>
                    <a:pt x="3396" y="604"/>
                  </a:lnTo>
                  <a:lnTo>
                    <a:pt x="3402" y="604"/>
                  </a:lnTo>
                  <a:lnTo>
                    <a:pt x="3408" y="576"/>
                  </a:lnTo>
                  <a:lnTo>
                    <a:pt x="3414" y="572"/>
                  </a:lnTo>
                  <a:lnTo>
                    <a:pt x="3418" y="578"/>
                  </a:lnTo>
                  <a:lnTo>
                    <a:pt x="3426" y="570"/>
                  </a:lnTo>
                  <a:lnTo>
                    <a:pt x="3436" y="580"/>
                  </a:lnTo>
                  <a:lnTo>
                    <a:pt x="3442" y="562"/>
                  </a:lnTo>
                  <a:lnTo>
                    <a:pt x="3454" y="552"/>
                  </a:lnTo>
                  <a:lnTo>
                    <a:pt x="3456" y="552"/>
                  </a:lnTo>
                  <a:lnTo>
                    <a:pt x="3454" y="584"/>
                  </a:lnTo>
                  <a:lnTo>
                    <a:pt x="3474" y="554"/>
                  </a:lnTo>
                  <a:lnTo>
                    <a:pt x="3494" y="546"/>
                  </a:lnTo>
                  <a:lnTo>
                    <a:pt x="3514" y="550"/>
                  </a:lnTo>
                  <a:lnTo>
                    <a:pt x="3536" y="576"/>
                  </a:lnTo>
                  <a:lnTo>
                    <a:pt x="3540" y="552"/>
                  </a:lnTo>
                  <a:lnTo>
                    <a:pt x="3570" y="534"/>
                  </a:lnTo>
                  <a:lnTo>
                    <a:pt x="3570" y="530"/>
                  </a:lnTo>
                  <a:lnTo>
                    <a:pt x="3576" y="532"/>
                  </a:lnTo>
                  <a:lnTo>
                    <a:pt x="3576" y="524"/>
                  </a:lnTo>
                  <a:lnTo>
                    <a:pt x="3590" y="516"/>
                  </a:lnTo>
                  <a:lnTo>
                    <a:pt x="3594" y="504"/>
                  </a:lnTo>
                  <a:lnTo>
                    <a:pt x="3602" y="506"/>
                  </a:lnTo>
                  <a:lnTo>
                    <a:pt x="3624" y="494"/>
                  </a:lnTo>
                  <a:lnTo>
                    <a:pt x="3626" y="486"/>
                  </a:lnTo>
                  <a:lnTo>
                    <a:pt x="3666" y="470"/>
                  </a:lnTo>
                  <a:lnTo>
                    <a:pt x="3666" y="468"/>
                  </a:lnTo>
                  <a:lnTo>
                    <a:pt x="3668" y="470"/>
                  </a:lnTo>
                  <a:lnTo>
                    <a:pt x="3672" y="466"/>
                  </a:lnTo>
                  <a:lnTo>
                    <a:pt x="3692" y="476"/>
                  </a:lnTo>
                  <a:lnTo>
                    <a:pt x="3692" y="406"/>
                  </a:lnTo>
                  <a:lnTo>
                    <a:pt x="3690" y="406"/>
                  </a:lnTo>
                  <a:lnTo>
                    <a:pt x="3692" y="404"/>
                  </a:lnTo>
                  <a:lnTo>
                    <a:pt x="3684" y="386"/>
                  </a:lnTo>
                  <a:lnTo>
                    <a:pt x="3680" y="394"/>
                  </a:lnTo>
                  <a:lnTo>
                    <a:pt x="3672" y="388"/>
                  </a:lnTo>
                  <a:lnTo>
                    <a:pt x="3670" y="378"/>
                  </a:lnTo>
                  <a:lnTo>
                    <a:pt x="3682" y="378"/>
                  </a:lnTo>
                  <a:lnTo>
                    <a:pt x="3688" y="386"/>
                  </a:lnTo>
                  <a:close/>
                  <a:moveTo>
                    <a:pt x="823" y="66"/>
                  </a:moveTo>
                  <a:lnTo>
                    <a:pt x="809" y="70"/>
                  </a:lnTo>
                  <a:lnTo>
                    <a:pt x="805" y="62"/>
                  </a:lnTo>
                  <a:lnTo>
                    <a:pt x="823" y="66"/>
                  </a:lnTo>
                  <a:close/>
                  <a:moveTo>
                    <a:pt x="441" y="568"/>
                  </a:moveTo>
                  <a:lnTo>
                    <a:pt x="453" y="548"/>
                  </a:lnTo>
                  <a:lnTo>
                    <a:pt x="455" y="548"/>
                  </a:lnTo>
                  <a:lnTo>
                    <a:pt x="441" y="568"/>
                  </a:lnTo>
                  <a:close/>
                  <a:moveTo>
                    <a:pt x="993" y="1004"/>
                  </a:moveTo>
                  <a:lnTo>
                    <a:pt x="995" y="1000"/>
                  </a:lnTo>
                  <a:lnTo>
                    <a:pt x="999" y="1004"/>
                  </a:lnTo>
                  <a:lnTo>
                    <a:pt x="1009" y="994"/>
                  </a:lnTo>
                  <a:lnTo>
                    <a:pt x="1057" y="980"/>
                  </a:lnTo>
                  <a:lnTo>
                    <a:pt x="1069" y="976"/>
                  </a:lnTo>
                  <a:lnTo>
                    <a:pt x="1071" y="978"/>
                  </a:lnTo>
                  <a:lnTo>
                    <a:pt x="1055" y="982"/>
                  </a:lnTo>
                  <a:lnTo>
                    <a:pt x="1055" y="986"/>
                  </a:lnTo>
                  <a:lnTo>
                    <a:pt x="1045" y="986"/>
                  </a:lnTo>
                  <a:lnTo>
                    <a:pt x="1041" y="994"/>
                  </a:lnTo>
                  <a:lnTo>
                    <a:pt x="1053" y="1004"/>
                  </a:lnTo>
                  <a:lnTo>
                    <a:pt x="1047" y="1006"/>
                  </a:lnTo>
                  <a:lnTo>
                    <a:pt x="1037" y="1022"/>
                  </a:lnTo>
                  <a:lnTo>
                    <a:pt x="1027" y="1022"/>
                  </a:lnTo>
                  <a:lnTo>
                    <a:pt x="1025" y="1022"/>
                  </a:lnTo>
                  <a:lnTo>
                    <a:pt x="1027" y="1020"/>
                  </a:lnTo>
                  <a:lnTo>
                    <a:pt x="995" y="1024"/>
                  </a:lnTo>
                  <a:lnTo>
                    <a:pt x="993" y="1016"/>
                  </a:lnTo>
                  <a:lnTo>
                    <a:pt x="993" y="1004"/>
                  </a:lnTo>
                  <a:close/>
                  <a:moveTo>
                    <a:pt x="909" y="1008"/>
                  </a:moveTo>
                  <a:lnTo>
                    <a:pt x="915" y="996"/>
                  </a:lnTo>
                  <a:lnTo>
                    <a:pt x="933" y="990"/>
                  </a:lnTo>
                  <a:lnTo>
                    <a:pt x="935" y="992"/>
                  </a:lnTo>
                  <a:lnTo>
                    <a:pt x="929" y="992"/>
                  </a:lnTo>
                  <a:lnTo>
                    <a:pt x="929" y="998"/>
                  </a:lnTo>
                  <a:lnTo>
                    <a:pt x="933" y="1000"/>
                  </a:lnTo>
                  <a:lnTo>
                    <a:pt x="929" y="1004"/>
                  </a:lnTo>
                  <a:lnTo>
                    <a:pt x="967" y="1008"/>
                  </a:lnTo>
                  <a:lnTo>
                    <a:pt x="941" y="1024"/>
                  </a:lnTo>
                  <a:lnTo>
                    <a:pt x="961" y="1032"/>
                  </a:lnTo>
                  <a:lnTo>
                    <a:pt x="961" y="1048"/>
                  </a:lnTo>
                  <a:lnTo>
                    <a:pt x="973" y="1054"/>
                  </a:lnTo>
                  <a:lnTo>
                    <a:pt x="1003" y="1034"/>
                  </a:lnTo>
                  <a:lnTo>
                    <a:pt x="1021" y="1036"/>
                  </a:lnTo>
                  <a:lnTo>
                    <a:pt x="1023" y="1032"/>
                  </a:lnTo>
                  <a:lnTo>
                    <a:pt x="1037" y="1046"/>
                  </a:lnTo>
                  <a:lnTo>
                    <a:pt x="1041" y="1044"/>
                  </a:lnTo>
                  <a:lnTo>
                    <a:pt x="1061" y="1058"/>
                  </a:lnTo>
                  <a:lnTo>
                    <a:pt x="1077" y="1072"/>
                  </a:lnTo>
                  <a:lnTo>
                    <a:pt x="1077" y="1072"/>
                  </a:lnTo>
                  <a:lnTo>
                    <a:pt x="1081" y="1074"/>
                  </a:lnTo>
                  <a:lnTo>
                    <a:pt x="1083" y="1076"/>
                  </a:lnTo>
                  <a:lnTo>
                    <a:pt x="1083" y="1076"/>
                  </a:lnTo>
                  <a:lnTo>
                    <a:pt x="1091" y="1084"/>
                  </a:lnTo>
                  <a:lnTo>
                    <a:pt x="1109" y="1094"/>
                  </a:lnTo>
                  <a:lnTo>
                    <a:pt x="1115" y="1112"/>
                  </a:lnTo>
                  <a:lnTo>
                    <a:pt x="1115" y="1118"/>
                  </a:lnTo>
                  <a:lnTo>
                    <a:pt x="1113" y="1120"/>
                  </a:lnTo>
                  <a:lnTo>
                    <a:pt x="1093" y="1134"/>
                  </a:lnTo>
                  <a:lnTo>
                    <a:pt x="1073" y="1132"/>
                  </a:lnTo>
                  <a:lnTo>
                    <a:pt x="1049" y="1138"/>
                  </a:lnTo>
                  <a:lnTo>
                    <a:pt x="1021" y="1128"/>
                  </a:lnTo>
                  <a:lnTo>
                    <a:pt x="1015" y="1116"/>
                  </a:lnTo>
                  <a:lnTo>
                    <a:pt x="1005" y="1118"/>
                  </a:lnTo>
                  <a:lnTo>
                    <a:pt x="997" y="1108"/>
                  </a:lnTo>
                  <a:lnTo>
                    <a:pt x="961" y="1110"/>
                  </a:lnTo>
                  <a:lnTo>
                    <a:pt x="941" y="1118"/>
                  </a:lnTo>
                  <a:lnTo>
                    <a:pt x="919" y="1134"/>
                  </a:lnTo>
                  <a:lnTo>
                    <a:pt x="883" y="1128"/>
                  </a:lnTo>
                  <a:lnTo>
                    <a:pt x="883" y="1128"/>
                  </a:lnTo>
                  <a:lnTo>
                    <a:pt x="867" y="1122"/>
                  </a:lnTo>
                  <a:lnTo>
                    <a:pt x="865" y="1116"/>
                  </a:lnTo>
                  <a:lnTo>
                    <a:pt x="867" y="1116"/>
                  </a:lnTo>
                  <a:lnTo>
                    <a:pt x="865" y="1112"/>
                  </a:lnTo>
                  <a:lnTo>
                    <a:pt x="863" y="1112"/>
                  </a:lnTo>
                  <a:lnTo>
                    <a:pt x="863" y="1112"/>
                  </a:lnTo>
                  <a:lnTo>
                    <a:pt x="855" y="1100"/>
                  </a:lnTo>
                  <a:lnTo>
                    <a:pt x="861" y="1094"/>
                  </a:lnTo>
                  <a:lnTo>
                    <a:pt x="863" y="1084"/>
                  </a:lnTo>
                  <a:lnTo>
                    <a:pt x="873" y="1076"/>
                  </a:lnTo>
                  <a:lnTo>
                    <a:pt x="875" y="1068"/>
                  </a:lnTo>
                  <a:lnTo>
                    <a:pt x="877" y="1068"/>
                  </a:lnTo>
                  <a:lnTo>
                    <a:pt x="877" y="1066"/>
                  </a:lnTo>
                  <a:lnTo>
                    <a:pt x="877" y="1064"/>
                  </a:lnTo>
                  <a:lnTo>
                    <a:pt x="877" y="1064"/>
                  </a:lnTo>
                  <a:lnTo>
                    <a:pt x="879" y="1052"/>
                  </a:lnTo>
                  <a:lnTo>
                    <a:pt x="891" y="1040"/>
                  </a:lnTo>
                  <a:lnTo>
                    <a:pt x="893" y="1022"/>
                  </a:lnTo>
                  <a:lnTo>
                    <a:pt x="893" y="1022"/>
                  </a:lnTo>
                  <a:lnTo>
                    <a:pt x="893" y="1022"/>
                  </a:lnTo>
                  <a:lnTo>
                    <a:pt x="909" y="1008"/>
                  </a:lnTo>
                  <a:lnTo>
                    <a:pt x="907" y="1006"/>
                  </a:lnTo>
                  <a:lnTo>
                    <a:pt x="909" y="1008"/>
                  </a:lnTo>
                  <a:close/>
                  <a:moveTo>
                    <a:pt x="875" y="1148"/>
                  </a:moveTo>
                  <a:lnTo>
                    <a:pt x="853" y="1146"/>
                  </a:lnTo>
                  <a:lnTo>
                    <a:pt x="853" y="1152"/>
                  </a:lnTo>
                  <a:lnTo>
                    <a:pt x="839" y="1152"/>
                  </a:lnTo>
                  <a:lnTo>
                    <a:pt x="855" y="1140"/>
                  </a:lnTo>
                  <a:lnTo>
                    <a:pt x="879" y="1138"/>
                  </a:lnTo>
                  <a:lnTo>
                    <a:pt x="879" y="1138"/>
                  </a:lnTo>
                  <a:lnTo>
                    <a:pt x="883" y="1144"/>
                  </a:lnTo>
                  <a:lnTo>
                    <a:pt x="881" y="1144"/>
                  </a:lnTo>
                  <a:lnTo>
                    <a:pt x="873" y="1146"/>
                  </a:lnTo>
                  <a:lnTo>
                    <a:pt x="875" y="1148"/>
                  </a:lnTo>
                  <a:close/>
                  <a:moveTo>
                    <a:pt x="869" y="74"/>
                  </a:moveTo>
                  <a:lnTo>
                    <a:pt x="869" y="74"/>
                  </a:lnTo>
                  <a:lnTo>
                    <a:pt x="869" y="78"/>
                  </a:lnTo>
                  <a:lnTo>
                    <a:pt x="863" y="80"/>
                  </a:lnTo>
                  <a:lnTo>
                    <a:pt x="865" y="78"/>
                  </a:lnTo>
                  <a:lnTo>
                    <a:pt x="863" y="76"/>
                  </a:lnTo>
                  <a:lnTo>
                    <a:pt x="869" y="74"/>
                  </a:lnTo>
                  <a:close/>
                  <a:moveTo>
                    <a:pt x="769" y="102"/>
                  </a:moveTo>
                  <a:lnTo>
                    <a:pt x="773" y="100"/>
                  </a:lnTo>
                  <a:lnTo>
                    <a:pt x="769" y="104"/>
                  </a:lnTo>
                  <a:lnTo>
                    <a:pt x="769" y="112"/>
                  </a:lnTo>
                  <a:lnTo>
                    <a:pt x="767" y="110"/>
                  </a:lnTo>
                  <a:lnTo>
                    <a:pt x="769" y="102"/>
                  </a:lnTo>
                  <a:lnTo>
                    <a:pt x="769" y="102"/>
                  </a:lnTo>
                  <a:close/>
                  <a:moveTo>
                    <a:pt x="707" y="114"/>
                  </a:moveTo>
                  <a:lnTo>
                    <a:pt x="705" y="114"/>
                  </a:lnTo>
                  <a:lnTo>
                    <a:pt x="717" y="114"/>
                  </a:lnTo>
                  <a:lnTo>
                    <a:pt x="705" y="128"/>
                  </a:lnTo>
                  <a:lnTo>
                    <a:pt x="705" y="126"/>
                  </a:lnTo>
                  <a:lnTo>
                    <a:pt x="699" y="128"/>
                  </a:lnTo>
                  <a:lnTo>
                    <a:pt x="707" y="114"/>
                  </a:lnTo>
                  <a:close/>
                  <a:moveTo>
                    <a:pt x="685" y="138"/>
                  </a:moveTo>
                  <a:lnTo>
                    <a:pt x="693" y="132"/>
                  </a:lnTo>
                  <a:lnTo>
                    <a:pt x="691" y="142"/>
                  </a:lnTo>
                  <a:lnTo>
                    <a:pt x="687" y="138"/>
                  </a:lnTo>
                  <a:lnTo>
                    <a:pt x="685" y="138"/>
                  </a:lnTo>
                  <a:close/>
                  <a:moveTo>
                    <a:pt x="651" y="584"/>
                  </a:moveTo>
                  <a:lnTo>
                    <a:pt x="663" y="590"/>
                  </a:lnTo>
                  <a:lnTo>
                    <a:pt x="657" y="590"/>
                  </a:lnTo>
                  <a:lnTo>
                    <a:pt x="647" y="586"/>
                  </a:lnTo>
                  <a:lnTo>
                    <a:pt x="651" y="584"/>
                  </a:lnTo>
                  <a:close/>
                  <a:moveTo>
                    <a:pt x="573" y="722"/>
                  </a:moveTo>
                  <a:lnTo>
                    <a:pt x="569" y="728"/>
                  </a:lnTo>
                  <a:lnTo>
                    <a:pt x="569" y="726"/>
                  </a:lnTo>
                  <a:lnTo>
                    <a:pt x="573" y="722"/>
                  </a:lnTo>
                  <a:close/>
                  <a:moveTo>
                    <a:pt x="517" y="728"/>
                  </a:moveTo>
                  <a:lnTo>
                    <a:pt x="523" y="742"/>
                  </a:lnTo>
                  <a:lnTo>
                    <a:pt x="535" y="740"/>
                  </a:lnTo>
                  <a:lnTo>
                    <a:pt x="531" y="744"/>
                  </a:lnTo>
                  <a:lnTo>
                    <a:pt x="537" y="760"/>
                  </a:lnTo>
                  <a:lnTo>
                    <a:pt x="539" y="746"/>
                  </a:lnTo>
                  <a:lnTo>
                    <a:pt x="539" y="752"/>
                  </a:lnTo>
                  <a:lnTo>
                    <a:pt x="557" y="754"/>
                  </a:lnTo>
                  <a:lnTo>
                    <a:pt x="557" y="756"/>
                  </a:lnTo>
                  <a:lnTo>
                    <a:pt x="563" y="756"/>
                  </a:lnTo>
                  <a:lnTo>
                    <a:pt x="565" y="744"/>
                  </a:lnTo>
                  <a:lnTo>
                    <a:pt x="565" y="744"/>
                  </a:lnTo>
                  <a:lnTo>
                    <a:pt x="565" y="736"/>
                  </a:lnTo>
                  <a:lnTo>
                    <a:pt x="573" y="734"/>
                  </a:lnTo>
                  <a:lnTo>
                    <a:pt x="571" y="730"/>
                  </a:lnTo>
                  <a:lnTo>
                    <a:pt x="599" y="730"/>
                  </a:lnTo>
                  <a:lnTo>
                    <a:pt x="605" y="708"/>
                  </a:lnTo>
                  <a:lnTo>
                    <a:pt x="633" y="704"/>
                  </a:lnTo>
                  <a:lnTo>
                    <a:pt x="639" y="690"/>
                  </a:lnTo>
                  <a:lnTo>
                    <a:pt x="637" y="698"/>
                  </a:lnTo>
                  <a:lnTo>
                    <a:pt x="641" y="700"/>
                  </a:lnTo>
                  <a:lnTo>
                    <a:pt x="651" y="674"/>
                  </a:lnTo>
                  <a:lnTo>
                    <a:pt x="647" y="672"/>
                  </a:lnTo>
                  <a:lnTo>
                    <a:pt x="641" y="682"/>
                  </a:lnTo>
                  <a:lnTo>
                    <a:pt x="647" y="658"/>
                  </a:lnTo>
                  <a:lnTo>
                    <a:pt x="645" y="644"/>
                  </a:lnTo>
                  <a:lnTo>
                    <a:pt x="649" y="642"/>
                  </a:lnTo>
                  <a:lnTo>
                    <a:pt x="649" y="626"/>
                  </a:lnTo>
                  <a:lnTo>
                    <a:pt x="645" y="622"/>
                  </a:lnTo>
                  <a:lnTo>
                    <a:pt x="657" y="618"/>
                  </a:lnTo>
                  <a:lnTo>
                    <a:pt x="649" y="616"/>
                  </a:lnTo>
                  <a:lnTo>
                    <a:pt x="653" y="616"/>
                  </a:lnTo>
                  <a:lnTo>
                    <a:pt x="661" y="604"/>
                  </a:lnTo>
                  <a:lnTo>
                    <a:pt x="669" y="610"/>
                  </a:lnTo>
                  <a:lnTo>
                    <a:pt x="679" y="598"/>
                  </a:lnTo>
                  <a:lnTo>
                    <a:pt x="679" y="594"/>
                  </a:lnTo>
                  <a:lnTo>
                    <a:pt x="683" y="592"/>
                  </a:lnTo>
                  <a:lnTo>
                    <a:pt x="681" y="588"/>
                  </a:lnTo>
                  <a:lnTo>
                    <a:pt x="677" y="588"/>
                  </a:lnTo>
                  <a:lnTo>
                    <a:pt x="683" y="584"/>
                  </a:lnTo>
                  <a:lnTo>
                    <a:pt x="689" y="570"/>
                  </a:lnTo>
                  <a:lnTo>
                    <a:pt x="681" y="556"/>
                  </a:lnTo>
                  <a:lnTo>
                    <a:pt x="685" y="556"/>
                  </a:lnTo>
                  <a:lnTo>
                    <a:pt x="661" y="538"/>
                  </a:lnTo>
                  <a:lnTo>
                    <a:pt x="657" y="544"/>
                  </a:lnTo>
                  <a:lnTo>
                    <a:pt x="655" y="508"/>
                  </a:lnTo>
                  <a:lnTo>
                    <a:pt x="657" y="504"/>
                  </a:lnTo>
                  <a:lnTo>
                    <a:pt x="661" y="506"/>
                  </a:lnTo>
                  <a:lnTo>
                    <a:pt x="663" y="478"/>
                  </a:lnTo>
                  <a:lnTo>
                    <a:pt x="661" y="472"/>
                  </a:lnTo>
                  <a:lnTo>
                    <a:pt x="665" y="472"/>
                  </a:lnTo>
                  <a:lnTo>
                    <a:pt x="667" y="470"/>
                  </a:lnTo>
                  <a:lnTo>
                    <a:pt x="669" y="464"/>
                  </a:lnTo>
                  <a:lnTo>
                    <a:pt x="669" y="458"/>
                  </a:lnTo>
                  <a:lnTo>
                    <a:pt x="671" y="460"/>
                  </a:lnTo>
                  <a:lnTo>
                    <a:pt x="687" y="438"/>
                  </a:lnTo>
                  <a:lnTo>
                    <a:pt x="721" y="416"/>
                  </a:lnTo>
                  <a:lnTo>
                    <a:pt x="741" y="388"/>
                  </a:lnTo>
                  <a:lnTo>
                    <a:pt x="733" y="370"/>
                  </a:lnTo>
                  <a:lnTo>
                    <a:pt x="741" y="356"/>
                  </a:lnTo>
                  <a:lnTo>
                    <a:pt x="739" y="348"/>
                  </a:lnTo>
                  <a:lnTo>
                    <a:pt x="751" y="338"/>
                  </a:lnTo>
                  <a:lnTo>
                    <a:pt x="753" y="340"/>
                  </a:lnTo>
                  <a:lnTo>
                    <a:pt x="757" y="324"/>
                  </a:lnTo>
                  <a:lnTo>
                    <a:pt x="787" y="330"/>
                  </a:lnTo>
                  <a:lnTo>
                    <a:pt x="787" y="324"/>
                  </a:lnTo>
                  <a:lnTo>
                    <a:pt x="807" y="344"/>
                  </a:lnTo>
                  <a:lnTo>
                    <a:pt x="811" y="362"/>
                  </a:lnTo>
                  <a:lnTo>
                    <a:pt x="795" y="368"/>
                  </a:lnTo>
                  <a:lnTo>
                    <a:pt x="793" y="382"/>
                  </a:lnTo>
                  <a:lnTo>
                    <a:pt x="759" y="424"/>
                  </a:lnTo>
                  <a:lnTo>
                    <a:pt x="751" y="434"/>
                  </a:lnTo>
                  <a:lnTo>
                    <a:pt x="741" y="434"/>
                  </a:lnTo>
                  <a:lnTo>
                    <a:pt x="739" y="444"/>
                  </a:lnTo>
                  <a:lnTo>
                    <a:pt x="733" y="444"/>
                  </a:lnTo>
                  <a:lnTo>
                    <a:pt x="725" y="460"/>
                  </a:lnTo>
                  <a:lnTo>
                    <a:pt x="731" y="478"/>
                  </a:lnTo>
                  <a:lnTo>
                    <a:pt x="729" y="486"/>
                  </a:lnTo>
                  <a:lnTo>
                    <a:pt x="737" y="506"/>
                  </a:lnTo>
                  <a:lnTo>
                    <a:pt x="735" y="506"/>
                  </a:lnTo>
                  <a:lnTo>
                    <a:pt x="735" y="508"/>
                  </a:lnTo>
                  <a:lnTo>
                    <a:pt x="735" y="518"/>
                  </a:lnTo>
                  <a:lnTo>
                    <a:pt x="731" y="528"/>
                  </a:lnTo>
                  <a:lnTo>
                    <a:pt x="733" y="536"/>
                  </a:lnTo>
                  <a:lnTo>
                    <a:pt x="731" y="542"/>
                  </a:lnTo>
                  <a:lnTo>
                    <a:pt x="755" y="558"/>
                  </a:lnTo>
                  <a:lnTo>
                    <a:pt x="747" y="566"/>
                  </a:lnTo>
                  <a:lnTo>
                    <a:pt x="759" y="566"/>
                  </a:lnTo>
                  <a:lnTo>
                    <a:pt x="763" y="560"/>
                  </a:lnTo>
                  <a:lnTo>
                    <a:pt x="767" y="570"/>
                  </a:lnTo>
                  <a:lnTo>
                    <a:pt x="771" y="566"/>
                  </a:lnTo>
                  <a:lnTo>
                    <a:pt x="773" y="570"/>
                  </a:lnTo>
                  <a:lnTo>
                    <a:pt x="793" y="566"/>
                  </a:lnTo>
                  <a:lnTo>
                    <a:pt x="821" y="552"/>
                  </a:lnTo>
                  <a:lnTo>
                    <a:pt x="845" y="546"/>
                  </a:lnTo>
                  <a:lnTo>
                    <a:pt x="845" y="548"/>
                  </a:lnTo>
                  <a:lnTo>
                    <a:pt x="853" y="546"/>
                  </a:lnTo>
                  <a:lnTo>
                    <a:pt x="855" y="546"/>
                  </a:lnTo>
                  <a:lnTo>
                    <a:pt x="855" y="546"/>
                  </a:lnTo>
                  <a:lnTo>
                    <a:pt x="869" y="542"/>
                  </a:lnTo>
                  <a:lnTo>
                    <a:pt x="869" y="544"/>
                  </a:lnTo>
                  <a:lnTo>
                    <a:pt x="865" y="546"/>
                  </a:lnTo>
                  <a:lnTo>
                    <a:pt x="869" y="556"/>
                  </a:lnTo>
                  <a:lnTo>
                    <a:pt x="893" y="562"/>
                  </a:lnTo>
                  <a:lnTo>
                    <a:pt x="897" y="566"/>
                  </a:lnTo>
                  <a:lnTo>
                    <a:pt x="881" y="566"/>
                  </a:lnTo>
                  <a:lnTo>
                    <a:pt x="865" y="576"/>
                  </a:lnTo>
                  <a:lnTo>
                    <a:pt x="859" y="570"/>
                  </a:lnTo>
                  <a:lnTo>
                    <a:pt x="857" y="584"/>
                  </a:lnTo>
                  <a:lnTo>
                    <a:pt x="855" y="586"/>
                  </a:lnTo>
                  <a:lnTo>
                    <a:pt x="815" y="576"/>
                  </a:lnTo>
                  <a:lnTo>
                    <a:pt x="773" y="594"/>
                  </a:lnTo>
                  <a:lnTo>
                    <a:pt x="771" y="612"/>
                  </a:lnTo>
                  <a:lnTo>
                    <a:pt x="775" y="614"/>
                  </a:lnTo>
                  <a:lnTo>
                    <a:pt x="771" y="616"/>
                  </a:lnTo>
                  <a:lnTo>
                    <a:pt x="777" y="630"/>
                  </a:lnTo>
                  <a:lnTo>
                    <a:pt x="791" y="628"/>
                  </a:lnTo>
                  <a:lnTo>
                    <a:pt x="789" y="642"/>
                  </a:lnTo>
                  <a:lnTo>
                    <a:pt x="789" y="642"/>
                  </a:lnTo>
                  <a:lnTo>
                    <a:pt x="789" y="644"/>
                  </a:lnTo>
                  <a:lnTo>
                    <a:pt x="789" y="648"/>
                  </a:lnTo>
                  <a:lnTo>
                    <a:pt x="789" y="648"/>
                  </a:lnTo>
                  <a:lnTo>
                    <a:pt x="787" y="666"/>
                  </a:lnTo>
                  <a:lnTo>
                    <a:pt x="785" y="672"/>
                  </a:lnTo>
                  <a:lnTo>
                    <a:pt x="773" y="668"/>
                  </a:lnTo>
                  <a:lnTo>
                    <a:pt x="757" y="644"/>
                  </a:lnTo>
                  <a:lnTo>
                    <a:pt x="739" y="654"/>
                  </a:lnTo>
                  <a:lnTo>
                    <a:pt x="725" y="684"/>
                  </a:lnTo>
                  <a:lnTo>
                    <a:pt x="725" y="696"/>
                  </a:lnTo>
                  <a:lnTo>
                    <a:pt x="723" y="696"/>
                  </a:lnTo>
                  <a:lnTo>
                    <a:pt x="725" y="702"/>
                  </a:lnTo>
                  <a:lnTo>
                    <a:pt x="725" y="702"/>
                  </a:lnTo>
                  <a:lnTo>
                    <a:pt x="725" y="702"/>
                  </a:lnTo>
                  <a:lnTo>
                    <a:pt x="731" y="730"/>
                  </a:lnTo>
                  <a:lnTo>
                    <a:pt x="709" y="740"/>
                  </a:lnTo>
                  <a:lnTo>
                    <a:pt x="701" y="756"/>
                  </a:lnTo>
                  <a:lnTo>
                    <a:pt x="687" y="762"/>
                  </a:lnTo>
                  <a:lnTo>
                    <a:pt x="685" y="756"/>
                  </a:lnTo>
                  <a:lnTo>
                    <a:pt x="691" y="756"/>
                  </a:lnTo>
                  <a:lnTo>
                    <a:pt x="687" y="744"/>
                  </a:lnTo>
                  <a:lnTo>
                    <a:pt x="657" y="746"/>
                  </a:lnTo>
                  <a:lnTo>
                    <a:pt x="603" y="772"/>
                  </a:lnTo>
                  <a:lnTo>
                    <a:pt x="599" y="776"/>
                  </a:lnTo>
                  <a:lnTo>
                    <a:pt x="587" y="766"/>
                  </a:lnTo>
                  <a:lnTo>
                    <a:pt x="593" y="768"/>
                  </a:lnTo>
                  <a:lnTo>
                    <a:pt x="591" y="758"/>
                  </a:lnTo>
                  <a:lnTo>
                    <a:pt x="591" y="754"/>
                  </a:lnTo>
                  <a:lnTo>
                    <a:pt x="577" y="748"/>
                  </a:lnTo>
                  <a:lnTo>
                    <a:pt x="579" y="752"/>
                  </a:lnTo>
                  <a:lnTo>
                    <a:pt x="579" y="752"/>
                  </a:lnTo>
                  <a:lnTo>
                    <a:pt x="577" y="758"/>
                  </a:lnTo>
                  <a:lnTo>
                    <a:pt x="577" y="758"/>
                  </a:lnTo>
                  <a:lnTo>
                    <a:pt x="571" y="760"/>
                  </a:lnTo>
                  <a:lnTo>
                    <a:pt x="569" y="756"/>
                  </a:lnTo>
                  <a:lnTo>
                    <a:pt x="547" y="772"/>
                  </a:lnTo>
                  <a:lnTo>
                    <a:pt x="539" y="772"/>
                  </a:lnTo>
                  <a:lnTo>
                    <a:pt x="545" y="760"/>
                  </a:lnTo>
                  <a:lnTo>
                    <a:pt x="523" y="758"/>
                  </a:lnTo>
                  <a:lnTo>
                    <a:pt x="521" y="756"/>
                  </a:lnTo>
                  <a:lnTo>
                    <a:pt x="521" y="746"/>
                  </a:lnTo>
                  <a:lnTo>
                    <a:pt x="517" y="744"/>
                  </a:lnTo>
                  <a:lnTo>
                    <a:pt x="515" y="738"/>
                  </a:lnTo>
                  <a:lnTo>
                    <a:pt x="517" y="728"/>
                  </a:lnTo>
                  <a:close/>
                  <a:moveTo>
                    <a:pt x="835" y="1176"/>
                  </a:moveTo>
                  <a:lnTo>
                    <a:pt x="835" y="1182"/>
                  </a:lnTo>
                  <a:lnTo>
                    <a:pt x="831" y="1176"/>
                  </a:lnTo>
                  <a:lnTo>
                    <a:pt x="835" y="1176"/>
                  </a:lnTo>
                  <a:close/>
                  <a:moveTo>
                    <a:pt x="797" y="1140"/>
                  </a:moveTo>
                  <a:lnTo>
                    <a:pt x="791" y="1142"/>
                  </a:lnTo>
                  <a:lnTo>
                    <a:pt x="795" y="1140"/>
                  </a:lnTo>
                  <a:lnTo>
                    <a:pt x="797" y="1140"/>
                  </a:lnTo>
                  <a:close/>
                  <a:moveTo>
                    <a:pt x="765" y="1206"/>
                  </a:moveTo>
                  <a:lnTo>
                    <a:pt x="765" y="1206"/>
                  </a:lnTo>
                  <a:lnTo>
                    <a:pt x="755" y="1202"/>
                  </a:lnTo>
                  <a:lnTo>
                    <a:pt x="759" y="1202"/>
                  </a:lnTo>
                  <a:lnTo>
                    <a:pt x="765" y="1206"/>
                  </a:lnTo>
                  <a:close/>
                  <a:moveTo>
                    <a:pt x="765" y="1188"/>
                  </a:moveTo>
                  <a:lnTo>
                    <a:pt x="765" y="1188"/>
                  </a:lnTo>
                  <a:lnTo>
                    <a:pt x="765" y="1190"/>
                  </a:lnTo>
                  <a:lnTo>
                    <a:pt x="765" y="1188"/>
                  </a:lnTo>
                  <a:close/>
                  <a:moveTo>
                    <a:pt x="731" y="732"/>
                  </a:moveTo>
                  <a:lnTo>
                    <a:pt x="729" y="740"/>
                  </a:lnTo>
                  <a:lnTo>
                    <a:pt x="725" y="738"/>
                  </a:lnTo>
                  <a:lnTo>
                    <a:pt x="731" y="730"/>
                  </a:lnTo>
                  <a:lnTo>
                    <a:pt x="731" y="732"/>
                  </a:lnTo>
                  <a:lnTo>
                    <a:pt x="731" y="732"/>
                  </a:lnTo>
                  <a:close/>
                  <a:moveTo>
                    <a:pt x="435" y="800"/>
                  </a:moveTo>
                  <a:lnTo>
                    <a:pt x="433" y="810"/>
                  </a:lnTo>
                  <a:lnTo>
                    <a:pt x="437" y="810"/>
                  </a:lnTo>
                  <a:lnTo>
                    <a:pt x="435" y="814"/>
                  </a:lnTo>
                  <a:lnTo>
                    <a:pt x="429" y="806"/>
                  </a:lnTo>
                  <a:lnTo>
                    <a:pt x="435" y="800"/>
                  </a:lnTo>
                  <a:close/>
                  <a:moveTo>
                    <a:pt x="433" y="822"/>
                  </a:moveTo>
                  <a:lnTo>
                    <a:pt x="431" y="822"/>
                  </a:lnTo>
                  <a:lnTo>
                    <a:pt x="431" y="818"/>
                  </a:lnTo>
                  <a:lnTo>
                    <a:pt x="435" y="816"/>
                  </a:lnTo>
                  <a:lnTo>
                    <a:pt x="433" y="820"/>
                  </a:lnTo>
                  <a:lnTo>
                    <a:pt x="433" y="822"/>
                  </a:lnTo>
                  <a:close/>
                  <a:moveTo>
                    <a:pt x="611" y="1736"/>
                  </a:moveTo>
                  <a:lnTo>
                    <a:pt x="611" y="1736"/>
                  </a:lnTo>
                  <a:lnTo>
                    <a:pt x="607" y="1736"/>
                  </a:lnTo>
                  <a:lnTo>
                    <a:pt x="605" y="1738"/>
                  </a:lnTo>
                  <a:lnTo>
                    <a:pt x="607" y="1738"/>
                  </a:lnTo>
                  <a:lnTo>
                    <a:pt x="601" y="1742"/>
                  </a:lnTo>
                  <a:lnTo>
                    <a:pt x="583" y="1718"/>
                  </a:lnTo>
                  <a:lnTo>
                    <a:pt x="583" y="1714"/>
                  </a:lnTo>
                  <a:lnTo>
                    <a:pt x="583" y="1714"/>
                  </a:lnTo>
                  <a:lnTo>
                    <a:pt x="587" y="1714"/>
                  </a:lnTo>
                  <a:lnTo>
                    <a:pt x="593" y="1716"/>
                  </a:lnTo>
                  <a:lnTo>
                    <a:pt x="597" y="1728"/>
                  </a:lnTo>
                  <a:lnTo>
                    <a:pt x="615" y="1730"/>
                  </a:lnTo>
                  <a:lnTo>
                    <a:pt x="615" y="1734"/>
                  </a:lnTo>
                  <a:lnTo>
                    <a:pt x="611" y="1736"/>
                  </a:lnTo>
                  <a:close/>
                  <a:moveTo>
                    <a:pt x="897" y="2112"/>
                  </a:moveTo>
                  <a:lnTo>
                    <a:pt x="891" y="2102"/>
                  </a:lnTo>
                  <a:lnTo>
                    <a:pt x="889" y="2086"/>
                  </a:lnTo>
                  <a:lnTo>
                    <a:pt x="887" y="2078"/>
                  </a:lnTo>
                  <a:lnTo>
                    <a:pt x="887" y="2056"/>
                  </a:lnTo>
                  <a:lnTo>
                    <a:pt x="891" y="2064"/>
                  </a:lnTo>
                  <a:lnTo>
                    <a:pt x="897" y="2092"/>
                  </a:lnTo>
                  <a:lnTo>
                    <a:pt x="893" y="2102"/>
                  </a:lnTo>
                  <a:lnTo>
                    <a:pt x="907" y="2112"/>
                  </a:lnTo>
                  <a:lnTo>
                    <a:pt x="909" y="2120"/>
                  </a:lnTo>
                  <a:lnTo>
                    <a:pt x="897" y="2112"/>
                  </a:lnTo>
                  <a:close/>
                  <a:moveTo>
                    <a:pt x="917" y="2144"/>
                  </a:moveTo>
                  <a:lnTo>
                    <a:pt x="913" y="2140"/>
                  </a:lnTo>
                  <a:lnTo>
                    <a:pt x="913" y="2136"/>
                  </a:lnTo>
                  <a:lnTo>
                    <a:pt x="913" y="2136"/>
                  </a:lnTo>
                  <a:lnTo>
                    <a:pt x="911" y="2134"/>
                  </a:lnTo>
                  <a:lnTo>
                    <a:pt x="911" y="2130"/>
                  </a:lnTo>
                  <a:lnTo>
                    <a:pt x="911" y="2132"/>
                  </a:lnTo>
                  <a:lnTo>
                    <a:pt x="909" y="2124"/>
                  </a:lnTo>
                  <a:lnTo>
                    <a:pt x="917" y="2142"/>
                  </a:lnTo>
                  <a:lnTo>
                    <a:pt x="917" y="2144"/>
                  </a:lnTo>
                  <a:close/>
                  <a:moveTo>
                    <a:pt x="921" y="1950"/>
                  </a:moveTo>
                  <a:lnTo>
                    <a:pt x="913" y="1958"/>
                  </a:lnTo>
                  <a:lnTo>
                    <a:pt x="911" y="1958"/>
                  </a:lnTo>
                  <a:lnTo>
                    <a:pt x="911" y="1954"/>
                  </a:lnTo>
                  <a:lnTo>
                    <a:pt x="921" y="1946"/>
                  </a:lnTo>
                  <a:lnTo>
                    <a:pt x="921" y="1950"/>
                  </a:lnTo>
                  <a:close/>
                  <a:moveTo>
                    <a:pt x="917" y="1358"/>
                  </a:moveTo>
                  <a:lnTo>
                    <a:pt x="913" y="1360"/>
                  </a:lnTo>
                  <a:lnTo>
                    <a:pt x="911" y="1358"/>
                  </a:lnTo>
                  <a:lnTo>
                    <a:pt x="877" y="1372"/>
                  </a:lnTo>
                  <a:lnTo>
                    <a:pt x="839" y="1358"/>
                  </a:lnTo>
                  <a:lnTo>
                    <a:pt x="807" y="1356"/>
                  </a:lnTo>
                  <a:lnTo>
                    <a:pt x="803" y="1348"/>
                  </a:lnTo>
                  <a:lnTo>
                    <a:pt x="771" y="1342"/>
                  </a:lnTo>
                  <a:lnTo>
                    <a:pt x="765" y="1332"/>
                  </a:lnTo>
                  <a:lnTo>
                    <a:pt x="747" y="1326"/>
                  </a:lnTo>
                  <a:lnTo>
                    <a:pt x="727" y="1330"/>
                  </a:lnTo>
                  <a:lnTo>
                    <a:pt x="705" y="1346"/>
                  </a:lnTo>
                  <a:lnTo>
                    <a:pt x="703" y="1358"/>
                  </a:lnTo>
                  <a:lnTo>
                    <a:pt x="707" y="1368"/>
                  </a:lnTo>
                  <a:lnTo>
                    <a:pt x="703" y="1376"/>
                  </a:lnTo>
                  <a:lnTo>
                    <a:pt x="687" y="1384"/>
                  </a:lnTo>
                  <a:lnTo>
                    <a:pt x="665" y="1370"/>
                  </a:lnTo>
                  <a:lnTo>
                    <a:pt x="631" y="1362"/>
                  </a:lnTo>
                  <a:lnTo>
                    <a:pt x="619" y="1340"/>
                  </a:lnTo>
                  <a:lnTo>
                    <a:pt x="591" y="1330"/>
                  </a:lnTo>
                  <a:lnTo>
                    <a:pt x="567" y="1330"/>
                  </a:lnTo>
                  <a:lnTo>
                    <a:pt x="549" y="1322"/>
                  </a:lnTo>
                  <a:lnTo>
                    <a:pt x="549" y="1322"/>
                  </a:lnTo>
                  <a:lnTo>
                    <a:pt x="547" y="1320"/>
                  </a:lnTo>
                  <a:lnTo>
                    <a:pt x="545" y="1320"/>
                  </a:lnTo>
                  <a:lnTo>
                    <a:pt x="545" y="1320"/>
                  </a:lnTo>
                  <a:lnTo>
                    <a:pt x="545" y="1320"/>
                  </a:lnTo>
                  <a:lnTo>
                    <a:pt x="541" y="1314"/>
                  </a:lnTo>
                  <a:lnTo>
                    <a:pt x="541" y="1314"/>
                  </a:lnTo>
                  <a:lnTo>
                    <a:pt x="539" y="1304"/>
                  </a:lnTo>
                  <a:lnTo>
                    <a:pt x="531" y="1312"/>
                  </a:lnTo>
                  <a:lnTo>
                    <a:pt x="527" y="1310"/>
                  </a:lnTo>
                  <a:lnTo>
                    <a:pt x="523" y="1306"/>
                  </a:lnTo>
                  <a:lnTo>
                    <a:pt x="527" y="1306"/>
                  </a:lnTo>
                  <a:lnTo>
                    <a:pt x="527" y="1298"/>
                  </a:lnTo>
                  <a:lnTo>
                    <a:pt x="541" y="1288"/>
                  </a:lnTo>
                  <a:lnTo>
                    <a:pt x="545" y="1276"/>
                  </a:lnTo>
                  <a:lnTo>
                    <a:pt x="545" y="1266"/>
                  </a:lnTo>
                  <a:lnTo>
                    <a:pt x="537" y="1260"/>
                  </a:lnTo>
                  <a:lnTo>
                    <a:pt x="535" y="1256"/>
                  </a:lnTo>
                  <a:lnTo>
                    <a:pt x="545" y="1238"/>
                  </a:lnTo>
                  <a:lnTo>
                    <a:pt x="543" y="1230"/>
                  </a:lnTo>
                  <a:lnTo>
                    <a:pt x="531" y="1238"/>
                  </a:lnTo>
                  <a:lnTo>
                    <a:pt x="531" y="1238"/>
                  </a:lnTo>
                  <a:lnTo>
                    <a:pt x="529" y="1228"/>
                  </a:lnTo>
                  <a:lnTo>
                    <a:pt x="515" y="1226"/>
                  </a:lnTo>
                  <a:lnTo>
                    <a:pt x="499" y="1234"/>
                  </a:lnTo>
                  <a:lnTo>
                    <a:pt x="483" y="1236"/>
                  </a:lnTo>
                  <a:lnTo>
                    <a:pt x="471" y="1230"/>
                  </a:lnTo>
                  <a:lnTo>
                    <a:pt x="465" y="1234"/>
                  </a:lnTo>
                  <a:lnTo>
                    <a:pt x="455" y="1230"/>
                  </a:lnTo>
                  <a:lnTo>
                    <a:pt x="435" y="1240"/>
                  </a:lnTo>
                  <a:lnTo>
                    <a:pt x="429" y="1236"/>
                  </a:lnTo>
                  <a:lnTo>
                    <a:pt x="409" y="1234"/>
                  </a:lnTo>
                  <a:lnTo>
                    <a:pt x="360" y="1244"/>
                  </a:lnTo>
                  <a:lnTo>
                    <a:pt x="340" y="1254"/>
                  </a:lnTo>
                  <a:lnTo>
                    <a:pt x="336" y="1258"/>
                  </a:lnTo>
                  <a:lnTo>
                    <a:pt x="320" y="1262"/>
                  </a:lnTo>
                  <a:lnTo>
                    <a:pt x="312" y="1272"/>
                  </a:lnTo>
                  <a:lnTo>
                    <a:pt x="300" y="1276"/>
                  </a:lnTo>
                  <a:lnTo>
                    <a:pt x="280" y="1272"/>
                  </a:lnTo>
                  <a:lnTo>
                    <a:pt x="256" y="1274"/>
                  </a:lnTo>
                  <a:lnTo>
                    <a:pt x="246" y="1270"/>
                  </a:lnTo>
                  <a:lnTo>
                    <a:pt x="236" y="1258"/>
                  </a:lnTo>
                  <a:lnTo>
                    <a:pt x="236" y="1258"/>
                  </a:lnTo>
                  <a:lnTo>
                    <a:pt x="258" y="1242"/>
                  </a:lnTo>
                  <a:lnTo>
                    <a:pt x="302" y="1240"/>
                  </a:lnTo>
                  <a:lnTo>
                    <a:pt x="314" y="1222"/>
                  </a:lnTo>
                  <a:lnTo>
                    <a:pt x="326" y="1222"/>
                  </a:lnTo>
                  <a:lnTo>
                    <a:pt x="332" y="1204"/>
                  </a:lnTo>
                  <a:lnTo>
                    <a:pt x="342" y="1196"/>
                  </a:lnTo>
                  <a:lnTo>
                    <a:pt x="344" y="1190"/>
                  </a:lnTo>
                  <a:lnTo>
                    <a:pt x="336" y="1184"/>
                  </a:lnTo>
                  <a:lnTo>
                    <a:pt x="334" y="1176"/>
                  </a:lnTo>
                  <a:lnTo>
                    <a:pt x="354" y="1144"/>
                  </a:lnTo>
                  <a:lnTo>
                    <a:pt x="395" y="1118"/>
                  </a:lnTo>
                  <a:lnTo>
                    <a:pt x="401" y="1104"/>
                  </a:lnTo>
                  <a:lnTo>
                    <a:pt x="397" y="1100"/>
                  </a:lnTo>
                  <a:lnTo>
                    <a:pt x="395" y="1092"/>
                  </a:lnTo>
                  <a:lnTo>
                    <a:pt x="397" y="1084"/>
                  </a:lnTo>
                  <a:lnTo>
                    <a:pt x="411" y="1076"/>
                  </a:lnTo>
                  <a:lnTo>
                    <a:pt x="429" y="1078"/>
                  </a:lnTo>
                  <a:lnTo>
                    <a:pt x="451" y="1088"/>
                  </a:lnTo>
                  <a:lnTo>
                    <a:pt x="477" y="1068"/>
                  </a:lnTo>
                  <a:lnTo>
                    <a:pt x="489" y="1064"/>
                  </a:lnTo>
                  <a:lnTo>
                    <a:pt x="499" y="1054"/>
                  </a:lnTo>
                  <a:lnTo>
                    <a:pt x="523" y="1062"/>
                  </a:lnTo>
                  <a:lnTo>
                    <a:pt x="531" y="1086"/>
                  </a:lnTo>
                  <a:lnTo>
                    <a:pt x="543" y="1104"/>
                  </a:lnTo>
                  <a:lnTo>
                    <a:pt x="551" y="1106"/>
                  </a:lnTo>
                  <a:lnTo>
                    <a:pt x="579" y="1134"/>
                  </a:lnTo>
                  <a:lnTo>
                    <a:pt x="591" y="1134"/>
                  </a:lnTo>
                  <a:lnTo>
                    <a:pt x="603" y="1148"/>
                  </a:lnTo>
                  <a:lnTo>
                    <a:pt x="611" y="1148"/>
                  </a:lnTo>
                  <a:lnTo>
                    <a:pt x="615" y="1158"/>
                  </a:lnTo>
                  <a:lnTo>
                    <a:pt x="625" y="1166"/>
                  </a:lnTo>
                  <a:lnTo>
                    <a:pt x="627" y="1164"/>
                  </a:lnTo>
                  <a:lnTo>
                    <a:pt x="635" y="1188"/>
                  </a:lnTo>
                  <a:lnTo>
                    <a:pt x="629" y="1192"/>
                  </a:lnTo>
                  <a:lnTo>
                    <a:pt x="627" y="1200"/>
                  </a:lnTo>
                  <a:lnTo>
                    <a:pt x="593" y="1208"/>
                  </a:lnTo>
                  <a:lnTo>
                    <a:pt x="583" y="1202"/>
                  </a:lnTo>
                  <a:lnTo>
                    <a:pt x="569" y="1202"/>
                  </a:lnTo>
                  <a:lnTo>
                    <a:pt x="567" y="1210"/>
                  </a:lnTo>
                  <a:lnTo>
                    <a:pt x="569" y="1220"/>
                  </a:lnTo>
                  <a:lnTo>
                    <a:pt x="601" y="1234"/>
                  </a:lnTo>
                  <a:lnTo>
                    <a:pt x="609" y="1242"/>
                  </a:lnTo>
                  <a:lnTo>
                    <a:pt x="621" y="1242"/>
                  </a:lnTo>
                  <a:lnTo>
                    <a:pt x="621" y="1240"/>
                  </a:lnTo>
                  <a:lnTo>
                    <a:pt x="623" y="1232"/>
                  </a:lnTo>
                  <a:lnTo>
                    <a:pt x="621" y="1224"/>
                  </a:lnTo>
                  <a:lnTo>
                    <a:pt x="627" y="1210"/>
                  </a:lnTo>
                  <a:lnTo>
                    <a:pt x="627" y="1214"/>
                  </a:lnTo>
                  <a:lnTo>
                    <a:pt x="637" y="1214"/>
                  </a:lnTo>
                  <a:lnTo>
                    <a:pt x="647" y="1202"/>
                  </a:lnTo>
                  <a:lnTo>
                    <a:pt x="649" y="1190"/>
                  </a:lnTo>
                  <a:lnTo>
                    <a:pt x="659" y="1186"/>
                  </a:lnTo>
                  <a:lnTo>
                    <a:pt x="659" y="1174"/>
                  </a:lnTo>
                  <a:lnTo>
                    <a:pt x="649" y="1166"/>
                  </a:lnTo>
                  <a:lnTo>
                    <a:pt x="651" y="1154"/>
                  </a:lnTo>
                  <a:lnTo>
                    <a:pt x="657" y="1150"/>
                  </a:lnTo>
                  <a:lnTo>
                    <a:pt x="669" y="1158"/>
                  </a:lnTo>
                  <a:lnTo>
                    <a:pt x="681" y="1170"/>
                  </a:lnTo>
                  <a:lnTo>
                    <a:pt x="685" y="1158"/>
                  </a:lnTo>
                  <a:lnTo>
                    <a:pt x="673" y="1142"/>
                  </a:lnTo>
                  <a:lnTo>
                    <a:pt x="637" y="1124"/>
                  </a:lnTo>
                  <a:lnTo>
                    <a:pt x="641" y="1114"/>
                  </a:lnTo>
                  <a:lnTo>
                    <a:pt x="637" y="1110"/>
                  </a:lnTo>
                  <a:lnTo>
                    <a:pt x="621" y="1112"/>
                  </a:lnTo>
                  <a:lnTo>
                    <a:pt x="611" y="1106"/>
                  </a:lnTo>
                  <a:lnTo>
                    <a:pt x="601" y="1096"/>
                  </a:lnTo>
                  <a:lnTo>
                    <a:pt x="591" y="1068"/>
                  </a:lnTo>
                  <a:lnTo>
                    <a:pt x="571" y="1054"/>
                  </a:lnTo>
                  <a:lnTo>
                    <a:pt x="567" y="1044"/>
                  </a:lnTo>
                  <a:lnTo>
                    <a:pt x="571" y="1034"/>
                  </a:lnTo>
                  <a:lnTo>
                    <a:pt x="567" y="1030"/>
                  </a:lnTo>
                  <a:lnTo>
                    <a:pt x="567" y="1026"/>
                  </a:lnTo>
                  <a:lnTo>
                    <a:pt x="583" y="1016"/>
                  </a:lnTo>
                  <a:lnTo>
                    <a:pt x="587" y="1016"/>
                  </a:lnTo>
                  <a:lnTo>
                    <a:pt x="589" y="1020"/>
                  </a:lnTo>
                  <a:lnTo>
                    <a:pt x="587" y="1030"/>
                  </a:lnTo>
                  <a:lnTo>
                    <a:pt x="593" y="1040"/>
                  </a:lnTo>
                  <a:lnTo>
                    <a:pt x="599" y="1042"/>
                  </a:lnTo>
                  <a:lnTo>
                    <a:pt x="603" y="1034"/>
                  </a:lnTo>
                  <a:lnTo>
                    <a:pt x="613" y="1040"/>
                  </a:lnTo>
                  <a:lnTo>
                    <a:pt x="615" y="1048"/>
                  </a:lnTo>
                  <a:lnTo>
                    <a:pt x="621" y="1052"/>
                  </a:lnTo>
                  <a:lnTo>
                    <a:pt x="615" y="1056"/>
                  </a:lnTo>
                  <a:lnTo>
                    <a:pt x="635" y="1076"/>
                  </a:lnTo>
                  <a:lnTo>
                    <a:pt x="651" y="1078"/>
                  </a:lnTo>
                  <a:lnTo>
                    <a:pt x="657" y="1084"/>
                  </a:lnTo>
                  <a:lnTo>
                    <a:pt x="655" y="1084"/>
                  </a:lnTo>
                  <a:lnTo>
                    <a:pt x="655" y="1088"/>
                  </a:lnTo>
                  <a:lnTo>
                    <a:pt x="669" y="1092"/>
                  </a:lnTo>
                  <a:lnTo>
                    <a:pt x="675" y="1098"/>
                  </a:lnTo>
                  <a:lnTo>
                    <a:pt x="677" y="1100"/>
                  </a:lnTo>
                  <a:lnTo>
                    <a:pt x="677" y="1100"/>
                  </a:lnTo>
                  <a:lnTo>
                    <a:pt x="693" y="1116"/>
                  </a:lnTo>
                  <a:lnTo>
                    <a:pt x="693" y="1116"/>
                  </a:lnTo>
                  <a:lnTo>
                    <a:pt x="695" y="1116"/>
                  </a:lnTo>
                  <a:lnTo>
                    <a:pt x="699" y="1120"/>
                  </a:lnTo>
                  <a:lnTo>
                    <a:pt x="699" y="1118"/>
                  </a:lnTo>
                  <a:lnTo>
                    <a:pt x="699" y="1118"/>
                  </a:lnTo>
                  <a:lnTo>
                    <a:pt x="697" y="1128"/>
                  </a:lnTo>
                  <a:lnTo>
                    <a:pt x="697" y="1148"/>
                  </a:lnTo>
                  <a:lnTo>
                    <a:pt x="691" y="1148"/>
                  </a:lnTo>
                  <a:lnTo>
                    <a:pt x="707" y="1166"/>
                  </a:lnTo>
                  <a:lnTo>
                    <a:pt x="699" y="1166"/>
                  </a:lnTo>
                  <a:lnTo>
                    <a:pt x="711" y="1178"/>
                  </a:lnTo>
                  <a:lnTo>
                    <a:pt x="715" y="1176"/>
                  </a:lnTo>
                  <a:lnTo>
                    <a:pt x="713" y="1172"/>
                  </a:lnTo>
                  <a:lnTo>
                    <a:pt x="723" y="1186"/>
                  </a:lnTo>
                  <a:lnTo>
                    <a:pt x="723" y="1186"/>
                  </a:lnTo>
                  <a:lnTo>
                    <a:pt x="719" y="1186"/>
                  </a:lnTo>
                  <a:lnTo>
                    <a:pt x="731" y="1204"/>
                  </a:lnTo>
                  <a:lnTo>
                    <a:pt x="735" y="1204"/>
                  </a:lnTo>
                  <a:lnTo>
                    <a:pt x="729" y="1214"/>
                  </a:lnTo>
                  <a:lnTo>
                    <a:pt x="739" y="1228"/>
                  </a:lnTo>
                  <a:lnTo>
                    <a:pt x="739" y="1238"/>
                  </a:lnTo>
                  <a:lnTo>
                    <a:pt x="745" y="1244"/>
                  </a:lnTo>
                  <a:lnTo>
                    <a:pt x="747" y="1238"/>
                  </a:lnTo>
                  <a:lnTo>
                    <a:pt x="753" y="1252"/>
                  </a:lnTo>
                  <a:lnTo>
                    <a:pt x="761" y="1242"/>
                  </a:lnTo>
                  <a:lnTo>
                    <a:pt x="775" y="1256"/>
                  </a:lnTo>
                  <a:lnTo>
                    <a:pt x="767" y="1228"/>
                  </a:lnTo>
                  <a:lnTo>
                    <a:pt x="769" y="1230"/>
                  </a:lnTo>
                  <a:lnTo>
                    <a:pt x="779" y="1222"/>
                  </a:lnTo>
                  <a:lnTo>
                    <a:pt x="773" y="1212"/>
                  </a:lnTo>
                  <a:lnTo>
                    <a:pt x="777" y="1212"/>
                  </a:lnTo>
                  <a:lnTo>
                    <a:pt x="789" y="1224"/>
                  </a:lnTo>
                  <a:lnTo>
                    <a:pt x="789" y="1206"/>
                  </a:lnTo>
                  <a:lnTo>
                    <a:pt x="789" y="1206"/>
                  </a:lnTo>
                  <a:lnTo>
                    <a:pt x="793" y="1214"/>
                  </a:lnTo>
                  <a:lnTo>
                    <a:pt x="799" y="1214"/>
                  </a:lnTo>
                  <a:lnTo>
                    <a:pt x="809" y="1228"/>
                  </a:lnTo>
                  <a:lnTo>
                    <a:pt x="809" y="1210"/>
                  </a:lnTo>
                  <a:lnTo>
                    <a:pt x="801" y="1208"/>
                  </a:lnTo>
                  <a:lnTo>
                    <a:pt x="801" y="1208"/>
                  </a:lnTo>
                  <a:lnTo>
                    <a:pt x="791" y="1192"/>
                  </a:lnTo>
                  <a:lnTo>
                    <a:pt x="775" y="1182"/>
                  </a:lnTo>
                  <a:lnTo>
                    <a:pt x="763" y="1162"/>
                  </a:lnTo>
                  <a:lnTo>
                    <a:pt x="763" y="1154"/>
                  </a:lnTo>
                  <a:lnTo>
                    <a:pt x="781" y="1170"/>
                  </a:lnTo>
                  <a:lnTo>
                    <a:pt x="779" y="1160"/>
                  </a:lnTo>
                  <a:lnTo>
                    <a:pt x="791" y="1168"/>
                  </a:lnTo>
                  <a:lnTo>
                    <a:pt x="787" y="1158"/>
                  </a:lnTo>
                  <a:lnTo>
                    <a:pt x="791" y="1158"/>
                  </a:lnTo>
                  <a:lnTo>
                    <a:pt x="793" y="1154"/>
                  </a:lnTo>
                  <a:lnTo>
                    <a:pt x="785" y="1148"/>
                  </a:lnTo>
                  <a:lnTo>
                    <a:pt x="791" y="1144"/>
                  </a:lnTo>
                  <a:lnTo>
                    <a:pt x="801" y="1152"/>
                  </a:lnTo>
                  <a:lnTo>
                    <a:pt x="803" y="1140"/>
                  </a:lnTo>
                  <a:lnTo>
                    <a:pt x="803" y="1140"/>
                  </a:lnTo>
                  <a:lnTo>
                    <a:pt x="821" y="1144"/>
                  </a:lnTo>
                  <a:lnTo>
                    <a:pt x="821" y="1144"/>
                  </a:lnTo>
                  <a:lnTo>
                    <a:pt x="825" y="1146"/>
                  </a:lnTo>
                  <a:lnTo>
                    <a:pt x="825" y="1146"/>
                  </a:lnTo>
                  <a:lnTo>
                    <a:pt x="825" y="1146"/>
                  </a:lnTo>
                  <a:lnTo>
                    <a:pt x="829" y="1148"/>
                  </a:lnTo>
                  <a:lnTo>
                    <a:pt x="825" y="1150"/>
                  </a:lnTo>
                  <a:lnTo>
                    <a:pt x="825" y="1166"/>
                  </a:lnTo>
                  <a:lnTo>
                    <a:pt x="827" y="1162"/>
                  </a:lnTo>
                  <a:lnTo>
                    <a:pt x="823" y="1178"/>
                  </a:lnTo>
                  <a:lnTo>
                    <a:pt x="823" y="1178"/>
                  </a:lnTo>
                  <a:lnTo>
                    <a:pt x="813" y="1184"/>
                  </a:lnTo>
                  <a:lnTo>
                    <a:pt x="837" y="1188"/>
                  </a:lnTo>
                  <a:lnTo>
                    <a:pt x="839" y="1190"/>
                  </a:lnTo>
                  <a:lnTo>
                    <a:pt x="835" y="1194"/>
                  </a:lnTo>
                  <a:lnTo>
                    <a:pt x="831" y="1188"/>
                  </a:lnTo>
                  <a:lnTo>
                    <a:pt x="829" y="1196"/>
                  </a:lnTo>
                  <a:lnTo>
                    <a:pt x="817" y="1190"/>
                  </a:lnTo>
                  <a:lnTo>
                    <a:pt x="821" y="1212"/>
                  </a:lnTo>
                  <a:lnTo>
                    <a:pt x="827" y="1200"/>
                  </a:lnTo>
                  <a:lnTo>
                    <a:pt x="827" y="1206"/>
                  </a:lnTo>
                  <a:lnTo>
                    <a:pt x="843" y="1212"/>
                  </a:lnTo>
                  <a:lnTo>
                    <a:pt x="841" y="1220"/>
                  </a:lnTo>
                  <a:lnTo>
                    <a:pt x="847" y="1220"/>
                  </a:lnTo>
                  <a:lnTo>
                    <a:pt x="845" y="1224"/>
                  </a:lnTo>
                  <a:lnTo>
                    <a:pt x="849" y="1230"/>
                  </a:lnTo>
                  <a:lnTo>
                    <a:pt x="843" y="1236"/>
                  </a:lnTo>
                  <a:lnTo>
                    <a:pt x="857" y="1236"/>
                  </a:lnTo>
                  <a:lnTo>
                    <a:pt x="849" y="1240"/>
                  </a:lnTo>
                  <a:lnTo>
                    <a:pt x="851" y="1244"/>
                  </a:lnTo>
                  <a:lnTo>
                    <a:pt x="861" y="1242"/>
                  </a:lnTo>
                  <a:lnTo>
                    <a:pt x="861" y="1248"/>
                  </a:lnTo>
                  <a:lnTo>
                    <a:pt x="861" y="1246"/>
                  </a:lnTo>
                  <a:lnTo>
                    <a:pt x="855" y="1252"/>
                  </a:lnTo>
                  <a:lnTo>
                    <a:pt x="855" y="1262"/>
                  </a:lnTo>
                  <a:lnTo>
                    <a:pt x="865" y="1258"/>
                  </a:lnTo>
                  <a:lnTo>
                    <a:pt x="871" y="1242"/>
                  </a:lnTo>
                  <a:lnTo>
                    <a:pt x="871" y="1242"/>
                  </a:lnTo>
                  <a:lnTo>
                    <a:pt x="877" y="1246"/>
                  </a:lnTo>
                  <a:lnTo>
                    <a:pt x="881" y="1244"/>
                  </a:lnTo>
                  <a:lnTo>
                    <a:pt x="883" y="1252"/>
                  </a:lnTo>
                  <a:lnTo>
                    <a:pt x="897" y="1258"/>
                  </a:lnTo>
                  <a:lnTo>
                    <a:pt x="911" y="1252"/>
                  </a:lnTo>
                  <a:lnTo>
                    <a:pt x="913" y="1240"/>
                  </a:lnTo>
                  <a:lnTo>
                    <a:pt x="915" y="1240"/>
                  </a:lnTo>
                  <a:lnTo>
                    <a:pt x="953" y="1260"/>
                  </a:lnTo>
                  <a:lnTo>
                    <a:pt x="977" y="1252"/>
                  </a:lnTo>
                  <a:lnTo>
                    <a:pt x="985" y="1244"/>
                  </a:lnTo>
                  <a:lnTo>
                    <a:pt x="991" y="1242"/>
                  </a:lnTo>
                  <a:lnTo>
                    <a:pt x="1003" y="1248"/>
                  </a:lnTo>
                  <a:lnTo>
                    <a:pt x="1011" y="1240"/>
                  </a:lnTo>
                  <a:lnTo>
                    <a:pt x="1011" y="1242"/>
                  </a:lnTo>
                  <a:lnTo>
                    <a:pt x="1009" y="1244"/>
                  </a:lnTo>
                  <a:lnTo>
                    <a:pt x="1007" y="1252"/>
                  </a:lnTo>
                  <a:lnTo>
                    <a:pt x="1007" y="1252"/>
                  </a:lnTo>
                  <a:lnTo>
                    <a:pt x="1007" y="1258"/>
                  </a:lnTo>
                  <a:lnTo>
                    <a:pt x="1007" y="1258"/>
                  </a:lnTo>
                  <a:lnTo>
                    <a:pt x="1007" y="1258"/>
                  </a:lnTo>
                  <a:lnTo>
                    <a:pt x="1007" y="1262"/>
                  </a:lnTo>
                  <a:lnTo>
                    <a:pt x="1009" y="1286"/>
                  </a:lnTo>
                  <a:lnTo>
                    <a:pt x="991" y="1320"/>
                  </a:lnTo>
                  <a:lnTo>
                    <a:pt x="989" y="1320"/>
                  </a:lnTo>
                  <a:lnTo>
                    <a:pt x="989" y="1322"/>
                  </a:lnTo>
                  <a:lnTo>
                    <a:pt x="987" y="1326"/>
                  </a:lnTo>
                  <a:lnTo>
                    <a:pt x="989" y="1326"/>
                  </a:lnTo>
                  <a:lnTo>
                    <a:pt x="979" y="1354"/>
                  </a:lnTo>
                  <a:lnTo>
                    <a:pt x="973" y="1364"/>
                  </a:lnTo>
                  <a:lnTo>
                    <a:pt x="957" y="1368"/>
                  </a:lnTo>
                  <a:lnTo>
                    <a:pt x="947" y="1368"/>
                  </a:lnTo>
                  <a:lnTo>
                    <a:pt x="939" y="1362"/>
                  </a:lnTo>
                  <a:lnTo>
                    <a:pt x="935" y="1356"/>
                  </a:lnTo>
                  <a:lnTo>
                    <a:pt x="917" y="1358"/>
                  </a:lnTo>
                  <a:close/>
                  <a:moveTo>
                    <a:pt x="769" y="1182"/>
                  </a:moveTo>
                  <a:lnTo>
                    <a:pt x="773" y="1184"/>
                  </a:lnTo>
                  <a:lnTo>
                    <a:pt x="769" y="1186"/>
                  </a:lnTo>
                  <a:lnTo>
                    <a:pt x="769" y="1182"/>
                  </a:lnTo>
                  <a:close/>
                  <a:moveTo>
                    <a:pt x="955" y="2026"/>
                  </a:moveTo>
                  <a:lnTo>
                    <a:pt x="955" y="2028"/>
                  </a:lnTo>
                  <a:lnTo>
                    <a:pt x="955" y="2026"/>
                  </a:lnTo>
                  <a:lnTo>
                    <a:pt x="949" y="2028"/>
                  </a:lnTo>
                  <a:lnTo>
                    <a:pt x="941" y="2018"/>
                  </a:lnTo>
                  <a:lnTo>
                    <a:pt x="939" y="2028"/>
                  </a:lnTo>
                  <a:lnTo>
                    <a:pt x="937" y="2028"/>
                  </a:lnTo>
                  <a:lnTo>
                    <a:pt x="935" y="2020"/>
                  </a:lnTo>
                  <a:lnTo>
                    <a:pt x="935" y="2000"/>
                  </a:lnTo>
                  <a:lnTo>
                    <a:pt x="937" y="1986"/>
                  </a:lnTo>
                  <a:lnTo>
                    <a:pt x="949" y="1980"/>
                  </a:lnTo>
                  <a:lnTo>
                    <a:pt x="959" y="1984"/>
                  </a:lnTo>
                  <a:lnTo>
                    <a:pt x="963" y="1978"/>
                  </a:lnTo>
                  <a:lnTo>
                    <a:pt x="973" y="1978"/>
                  </a:lnTo>
                  <a:lnTo>
                    <a:pt x="975" y="1990"/>
                  </a:lnTo>
                  <a:lnTo>
                    <a:pt x="977" y="1990"/>
                  </a:lnTo>
                  <a:lnTo>
                    <a:pt x="973" y="1996"/>
                  </a:lnTo>
                  <a:lnTo>
                    <a:pt x="975" y="1998"/>
                  </a:lnTo>
                  <a:lnTo>
                    <a:pt x="975" y="2000"/>
                  </a:lnTo>
                  <a:lnTo>
                    <a:pt x="957" y="2020"/>
                  </a:lnTo>
                  <a:lnTo>
                    <a:pt x="963" y="2024"/>
                  </a:lnTo>
                  <a:lnTo>
                    <a:pt x="955" y="2026"/>
                  </a:lnTo>
                  <a:close/>
                  <a:moveTo>
                    <a:pt x="991" y="2244"/>
                  </a:moveTo>
                  <a:lnTo>
                    <a:pt x="987" y="2246"/>
                  </a:lnTo>
                  <a:lnTo>
                    <a:pt x="987" y="2240"/>
                  </a:lnTo>
                  <a:lnTo>
                    <a:pt x="977" y="2214"/>
                  </a:lnTo>
                  <a:lnTo>
                    <a:pt x="981" y="2202"/>
                  </a:lnTo>
                  <a:lnTo>
                    <a:pt x="981" y="2176"/>
                  </a:lnTo>
                  <a:lnTo>
                    <a:pt x="975" y="2168"/>
                  </a:lnTo>
                  <a:lnTo>
                    <a:pt x="975" y="2166"/>
                  </a:lnTo>
                  <a:lnTo>
                    <a:pt x="981" y="2170"/>
                  </a:lnTo>
                  <a:lnTo>
                    <a:pt x="985" y="2192"/>
                  </a:lnTo>
                  <a:lnTo>
                    <a:pt x="989" y="2200"/>
                  </a:lnTo>
                  <a:lnTo>
                    <a:pt x="985" y="2214"/>
                  </a:lnTo>
                  <a:lnTo>
                    <a:pt x="989" y="2238"/>
                  </a:lnTo>
                  <a:lnTo>
                    <a:pt x="989" y="2238"/>
                  </a:lnTo>
                  <a:lnTo>
                    <a:pt x="991" y="2246"/>
                  </a:lnTo>
                  <a:lnTo>
                    <a:pt x="991" y="2244"/>
                  </a:lnTo>
                  <a:close/>
                  <a:moveTo>
                    <a:pt x="1145" y="1740"/>
                  </a:moveTo>
                  <a:lnTo>
                    <a:pt x="1145" y="1738"/>
                  </a:lnTo>
                  <a:lnTo>
                    <a:pt x="1145" y="1738"/>
                  </a:lnTo>
                  <a:lnTo>
                    <a:pt x="1135" y="1730"/>
                  </a:lnTo>
                  <a:lnTo>
                    <a:pt x="1111" y="1704"/>
                  </a:lnTo>
                  <a:lnTo>
                    <a:pt x="1097" y="1696"/>
                  </a:lnTo>
                  <a:lnTo>
                    <a:pt x="1093" y="1696"/>
                  </a:lnTo>
                  <a:lnTo>
                    <a:pt x="1087" y="1690"/>
                  </a:lnTo>
                  <a:lnTo>
                    <a:pt x="1101" y="1690"/>
                  </a:lnTo>
                  <a:lnTo>
                    <a:pt x="1095" y="1684"/>
                  </a:lnTo>
                  <a:lnTo>
                    <a:pt x="1093" y="1682"/>
                  </a:lnTo>
                  <a:lnTo>
                    <a:pt x="1087" y="1678"/>
                  </a:lnTo>
                  <a:lnTo>
                    <a:pt x="1083" y="1680"/>
                  </a:lnTo>
                  <a:lnTo>
                    <a:pt x="1083" y="1686"/>
                  </a:lnTo>
                  <a:lnTo>
                    <a:pt x="1083" y="1692"/>
                  </a:lnTo>
                  <a:lnTo>
                    <a:pt x="1075" y="1678"/>
                  </a:lnTo>
                  <a:lnTo>
                    <a:pt x="1067" y="1648"/>
                  </a:lnTo>
                  <a:lnTo>
                    <a:pt x="1061" y="1638"/>
                  </a:lnTo>
                  <a:lnTo>
                    <a:pt x="1061" y="1638"/>
                  </a:lnTo>
                  <a:lnTo>
                    <a:pt x="1059" y="1636"/>
                  </a:lnTo>
                  <a:lnTo>
                    <a:pt x="1057" y="1632"/>
                  </a:lnTo>
                  <a:lnTo>
                    <a:pt x="1055" y="1634"/>
                  </a:lnTo>
                  <a:lnTo>
                    <a:pt x="1039" y="1620"/>
                  </a:lnTo>
                  <a:lnTo>
                    <a:pt x="1037" y="1576"/>
                  </a:lnTo>
                  <a:lnTo>
                    <a:pt x="1031" y="1570"/>
                  </a:lnTo>
                  <a:lnTo>
                    <a:pt x="1031" y="1558"/>
                  </a:lnTo>
                  <a:lnTo>
                    <a:pt x="1007" y="1536"/>
                  </a:lnTo>
                  <a:lnTo>
                    <a:pt x="1003" y="1524"/>
                  </a:lnTo>
                  <a:lnTo>
                    <a:pt x="1013" y="1520"/>
                  </a:lnTo>
                  <a:lnTo>
                    <a:pt x="1009" y="1518"/>
                  </a:lnTo>
                  <a:lnTo>
                    <a:pt x="997" y="1508"/>
                  </a:lnTo>
                  <a:lnTo>
                    <a:pt x="975" y="1466"/>
                  </a:lnTo>
                  <a:lnTo>
                    <a:pt x="965" y="1436"/>
                  </a:lnTo>
                  <a:lnTo>
                    <a:pt x="951" y="1416"/>
                  </a:lnTo>
                  <a:lnTo>
                    <a:pt x="945" y="1402"/>
                  </a:lnTo>
                  <a:lnTo>
                    <a:pt x="947" y="1398"/>
                  </a:lnTo>
                  <a:lnTo>
                    <a:pt x="959" y="1426"/>
                  </a:lnTo>
                  <a:lnTo>
                    <a:pt x="975" y="1442"/>
                  </a:lnTo>
                  <a:lnTo>
                    <a:pt x="983" y="1440"/>
                  </a:lnTo>
                  <a:lnTo>
                    <a:pt x="985" y="1436"/>
                  </a:lnTo>
                  <a:lnTo>
                    <a:pt x="993" y="1436"/>
                  </a:lnTo>
                  <a:lnTo>
                    <a:pt x="1027" y="1490"/>
                  </a:lnTo>
                  <a:lnTo>
                    <a:pt x="1035" y="1514"/>
                  </a:lnTo>
                  <a:lnTo>
                    <a:pt x="1043" y="1516"/>
                  </a:lnTo>
                  <a:lnTo>
                    <a:pt x="1053" y="1524"/>
                  </a:lnTo>
                  <a:lnTo>
                    <a:pt x="1065" y="1552"/>
                  </a:lnTo>
                  <a:lnTo>
                    <a:pt x="1065" y="1562"/>
                  </a:lnTo>
                  <a:lnTo>
                    <a:pt x="1071" y="1588"/>
                  </a:lnTo>
                  <a:lnTo>
                    <a:pt x="1089" y="1600"/>
                  </a:lnTo>
                  <a:lnTo>
                    <a:pt x="1101" y="1610"/>
                  </a:lnTo>
                  <a:lnTo>
                    <a:pt x="1105" y="1626"/>
                  </a:lnTo>
                  <a:lnTo>
                    <a:pt x="1115" y="1642"/>
                  </a:lnTo>
                  <a:lnTo>
                    <a:pt x="1125" y="1650"/>
                  </a:lnTo>
                  <a:lnTo>
                    <a:pt x="1133" y="1672"/>
                  </a:lnTo>
                  <a:lnTo>
                    <a:pt x="1135" y="1680"/>
                  </a:lnTo>
                  <a:lnTo>
                    <a:pt x="1131" y="1692"/>
                  </a:lnTo>
                  <a:lnTo>
                    <a:pt x="1137" y="1698"/>
                  </a:lnTo>
                  <a:lnTo>
                    <a:pt x="1145" y="1734"/>
                  </a:lnTo>
                  <a:lnTo>
                    <a:pt x="1149" y="1742"/>
                  </a:lnTo>
                  <a:lnTo>
                    <a:pt x="1145" y="1740"/>
                  </a:lnTo>
                  <a:close/>
                  <a:moveTo>
                    <a:pt x="1279" y="1474"/>
                  </a:moveTo>
                  <a:lnTo>
                    <a:pt x="1281" y="1484"/>
                  </a:lnTo>
                  <a:lnTo>
                    <a:pt x="1279" y="1480"/>
                  </a:lnTo>
                  <a:lnTo>
                    <a:pt x="1279" y="1474"/>
                  </a:lnTo>
                  <a:close/>
                  <a:moveTo>
                    <a:pt x="1352" y="1144"/>
                  </a:moveTo>
                  <a:lnTo>
                    <a:pt x="1333" y="1140"/>
                  </a:lnTo>
                  <a:lnTo>
                    <a:pt x="1329" y="1130"/>
                  </a:lnTo>
                  <a:lnTo>
                    <a:pt x="1327" y="1120"/>
                  </a:lnTo>
                  <a:lnTo>
                    <a:pt x="1341" y="1114"/>
                  </a:lnTo>
                  <a:lnTo>
                    <a:pt x="1343" y="1114"/>
                  </a:lnTo>
                  <a:lnTo>
                    <a:pt x="1349" y="1124"/>
                  </a:lnTo>
                  <a:lnTo>
                    <a:pt x="1358" y="1134"/>
                  </a:lnTo>
                  <a:lnTo>
                    <a:pt x="1349" y="1142"/>
                  </a:lnTo>
                  <a:lnTo>
                    <a:pt x="1352" y="1144"/>
                  </a:lnTo>
                  <a:close/>
                  <a:moveTo>
                    <a:pt x="1358" y="1024"/>
                  </a:moveTo>
                  <a:lnTo>
                    <a:pt x="1358" y="1030"/>
                  </a:lnTo>
                  <a:lnTo>
                    <a:pt x="1315" y="1020"/>
                  </a:lnTo>
                  <a:lnTo>
                    <a:pt x="1309" y="1026"/>
                  </a:lnTo>
                  <a:lnTo>
                    <a:pt x="1299" y="1026"/>
                  </a:lnTo>
                  <a:lnTo>
                    <a:pt x="1295" y="1036"/>
                  </a:lnTo>
                  <a:lnTo>
                    <a:pt x="1299" y="1044"/>
                  </a:lnTo>
                  <a:lnTo>
                    <a:pt x="1271" y="1044"/>
                  </a:lnTo>
                  <a:lnTo>
                    <a:pt x="1291" y="1064"/>
                  </a:lnTo>
                  <a:lnTo>
                    <a:pt x="1297" y="1084"/>
                  </a:lnTo>
                  <a:lnTo>
                    <a:pt x="1321" y="1094"/>
                  </a:lnTo>
                  <a:lnTo>
                    <a:pt x="1319" y="1114"/>
                  </a:lnTo>
                  <a:lnTo>
                    <a:pt x="1317" y="1114"/>
                  </a:lnTo>
                  <a:lnTo>
                    <a:pt x="1317" y="1116"/>
                  </a:lnTo>
                  <a:lnTo>
                    <a:pt x="1317" y="1120"/>
                  </a:lnTo>
                  <a:lnTo>
                    <a:pt x="1319" y="1120"/>
                  </a:lnTo>
                  <a:lnTo>
                    <a:pt x="1323" y="1134"/>
                  </a:lnTo>
                  <a:lnTo>
                    <a:pt x="1325" y="1132"/>
                  </a:lnTo>
                  <a:lnTo>
                    <a:pt x="1323" y="1154"/>
                  </a:lnTo>
                  <a:lnTo>
                    <a:pt x="1327" y="1166"/>
                  </a:lnTo>
                  <a:lnTo>
                    <a:pt x="1337" y="1162"/>
                  </a:lnTo>
                  <a:lnTo>
                    <a:pt x="1337" y="1164"/>
                  </a:lnTo>
                  <a:lnTo>
                    <a:pt x="1333" y="1168"/>
                  </a:lnTo>
                  <a:lnTo>
                    <a:pt x="1343" y="1172"/>
                  </a:lnTo>
                  <a:lnTo>
                    <a:pt x="1333" y="1178"/>
                  </a:lnTo>
                  <a:lnTo>
                    <a:pt x="1347" y="1186"/>
                  </a:lnTo>
                  <a:lnTo>
                    <a:pt x="1343" y="1198"/>
                  </a:lnTo>
                  <a:lnTo>
                    <a:pt x="1345" y="1222"/>
                  </a:lnTo>
                  <a:lnTo>
                    <a:pt x="1345" y="1222"/>
                  </a:lnTo>
                  <a:lnTo>
                    <a:pt x="1345" y="1224"/>
                  </a:lnTo>
                  <a:lnTo>
                    <a:pt x="1347" y="1226"/>
                  </a:lnTo>
                  <a:lnTo>
                    <a:pt x="1347" y="1226"/>
                  </a:lnTo>
                  <a:lnTo>
                    <a:pt x="1349" y="1234"/>
                  </a:lnTo>
                  <a:lnTo>
                    <a:pt x="1335" y="1234"/>
                  </a:lnTo>
                  <a:lnTo>
                    <a:pt x="1305" y="1240"/>
                  </a:lnTo>
                  <a:lnTo>
                    <a:pt x="1289" y="1234"/>
                  </a:lnTo>
                  <a:lnTo>
                    <a:pt x="1279" y="1222"/>
                  </a:lnTo>
                  <a:lnTo>
                    <a:pt x="1259" y="1218"/>
                  </a:lnTo>
                  <a:lnTo>
                    <a:pt x="1255" y="1198"/>
                  </a:lnTo>
                  <a:lnTo>
                    <a:pt x="1255" y="1186"/>
                  </a:lnTo>
                  <a:lnTo>
                    <a:pt x="1261" y="1188"/>
                  </a:lnTo>
                  <a:lnTo>
                    <a:pt x="1269" y="1158"/>
                  </a:lnTo>
                  <a:lnTo>
                    <a:pt x="1273" y="1154"/>
                  </a:lnTo>
                  <a:lnTo>
                    <a:pt x="1285" y="1158"/>
                  </a:lnTo>
                  <a:lnTo>
                    <a:pt x="1279" y="1146"/>
                  </a:lnTo>
                  <a:lnTo>
                    <a:pt x="1267" y="1144"/>
                  </a:lnTo>
                  <a:lnTo>
                    <a:pt x="1255" y="1124"/>
                  </a:lnTo>
                  <a:lnTo>
                    <a:pt x="1249" y="1116"/>
                  </a:lnTo>
                  <a:lnTo>
                    <a:pt x="1249" y="1116"/>
                  </a:lnTo>
                  <a:lnTo>
                    <a:pt x="1247" y="1114"/>
                  </a:lnTo>
                  <a:lnTo>
                    <a:pt x="1247" y="1114"/>
                  </a:lnTo>
                  <a:lnTo>
                    <a:pt x="1245" y="1112"/>
                  </a:lnTo>
                  <a:lnTo>
                    <a:pt x="1245" y="1112"/>
                  </a:lnTo>
                  <a:lnTo>
                    <a:pt x="1245" y="1112"/>
                  </a:lnTo>
                  <a:lnTo>
                    <a:pt x="1231" y="1084"/>
                  </a:lnTo>
                  <a:lnTo>
                    <a:pt x="1231" y="1064"/>
                  </a:lnTo>
                  <a:lnTo>
                    <a:pt x="1227" y="1064"/>
                  </a:lnTo>
                  <a:lnTo>
                    <a:pt x="1227" y="1064"/>
                  </a:lnTo>
                  <a:lnTo>
                    <a:pt x="1223" y="1054"/>
                  </a:lnTo>
                  <a:lnTo>
                    <a:pt x="1215" y="1046"/>
                  </a:lnTo>
                  <a:lnTo>
                    <a:pt x="1225" y="1026"/>
                  </a:lnTo>
                  <a:lnTo>
                    <a:pt x="1227" y="1018"/>
                  </a:lnTo>
                  <a:lnTo>
                    <a:pt x="1229" y="1020"/>
                  </a:lnTo>
                  <a:lnTo>
                    <a:pt x="1233" y="1004"/>
                  </a:lnTo>
                  <a:lnTo>
                    <a:pt x="1239" y="1018"/>
                  </a:lnTo>
                  <a:lnTo>
                    <a:pt x="1249" y="1004"/>
                  </a:lnTo>
                  <a:lnTo>
                    <a:pt x="1263" y="998"/>
                  </a:lnTo>
                  <a:lnTo>
                    <a:pt x="1255" y="994"/>
                  </a:lnTo>
                  <a:lnTo>
                    <a:pt x="1281" y="988"/>
                  </a:lnTo>
                  <a:lnTo>
                    <a:pt x="1293" y="978"/>
                  </a:lnTo>
                  <a:lnTo>
                    <a:pt x="1309" y="982"/>
                  </a:lnTo>
                  <a:lnTo>
                    <a:pt x="1323" y="978"/>
                  </a:lnTo>
                  <a:lnTo>
                    <a:pt x="1333" y="986"/>
                  </a:lnTo>
                  <a:lnTo>
                    <a:pt x="1347" y="1012"/>
                  </a:lnTo>
                  <a:lnTo>
                    <a:pt x="1360" y="1022"/>
                  </a:lnTo>
                  <a:lnTo>
                    <a:pt x="1360" y="1024"/>
                  </a:lnTo>
                  <a:lnTo>
                    <a:pt x="1358" y="1024"/>
                  </a:lnTo>
                  <a:close/>
                  <a:moveTo>
                    <a:pt x="1652" y="286"/>
                  </a:moveTo>
                  <a:lnTo>
                    <a:pt x="1656" y="286"/>
                  </a:lnTo>
                  <a:lnTo>
                    <a:pt x="1652" y="288"/>
                  </a:lnTo>
                  <a:lnTo>
                    <a:pt x="1652" y="286"/>
                  </a:lnTo>
                  <a:close/>
                  <a:moveTo>
                    <a:pt x="1778" y="186"/>
                  </a:moveTo>
                  <a:lnTo>
                    <a:pt x="1774" y="170"/>
                  </a:lnTo>
                  <a:lnTo>
                    <a:pt x="1790" y="180"/>
                  </a:lnTo>
                  <a:lnTo>
                    <a:pt x="1800" y="208"/>
                  </a:lnTo>
                  <a:lnTo>
                    <a:pt x="1792" y="212"/>
                  </a:lnTo>
                  <a:lnTo>
                    <a:pt x="1792" y="212"/>
                  </a:lnTo>
                  <a:lnTo>
                    <a:pt x="1788" y="208"/>
                  </a:lnTo>
                  <a:lnTo>
                    <a:pt x="1790" y="196"/>
                  </a:lnTo>
                  <a:lnTo>
                    <a:pt x="1778" y="186"/>
                  </a:lnTo>
                  <a:close/>
                  <a:moveTo>
                    <a:pt x="1796" y="242"/>
                  </a:moveTo>
                  <a:lnTo>
                    <a:pt x="1788" y="236"/>
                  </a:lnTo>
                  <a:lnTo>
                    <a:pt x="1804" y="242"/>
                  </a:lnTo>
                  <a:lnTo>
                    <a:pt x="1796" y="242"/>
                  </a:lnTo>
                  <a:close/>
                  <a:moveTo>
                    <a:pt x="1884" y="102"/>
                  </a:moveTo>
                  <a:lnTo>
                    <a:pt x="1884" y="100"/>
                  </a:lnTo>
                  <a:lnTo>
                    <a:pt x="1884" y="102"/>
                  </a:lnTo>
                  <a:lnTo>
                    <a:pt x="1884" y="102"/>
                  </a:lnTo>
                  <a:close/>
                  <a:moveTo>
                    <a:pt x="1890" y="106"/>
                  </a:moveTo>
                  <a:lnTo>
                    <a:pt x="1894" y="104"/>
                  </a:lnTo>
                  <a:lnTo>
                    <a:pt x="1894" y="108"/>
                  </a:lnTo>
                  <a:lnTo>
                    <a:pt x="1890" y="106"/>
                  </a:lnTo>
                  <a:close/>
                  <a:moveTo>
                    <a:pt x="1904" y="96"/>
                  </a:moveTo>
                  <a:lnTo>
                    <a:pt x="1896" y="100"/>
                  </a:lnTo>
                  <a:lnTo>
                    <a:pt x="1888" y="82"/>
                  </a:lnTo>
                  <a:lnTo>
                    <a:pt x="1884" y="90"/>
                  </a:lnTo>
                  <a:lnTo>
                    <a:pt x="1884" y="78"/>
                  </a:lnTo>
                  <a:lnTo>
                    <a:pt x="1884" y="52"/>
                  </a:lnTo>
                  <a:lnTo>
                    <a:pt x="1896" y="40"/>
                  </a:lnTo>
                  <a:lnTo>
                    <a:pt x="1902" y="20"/>
                  </a:lnTo>
                  <a:lnTo>
                    <a:pt x="1904" y="26"/>
                  </a:lnTo>
                  <a:lnTo>
                    <a:pt x="1896" y="46"/>
                  </a:lnTo>
                  <a:lnTo>
                    <a:pt x="1904" y="82"/>
                  </a:lnTo>
                  <a:lnTo>
                    <a:pt x="1904" y="96"/>
                  </a:lnTo>
                  <a:close/>
                  <a:moveTo>
                    <a:pt x="2190" y="1762"/>
                  </a:moveTo>
                  <a:lnTo>
                    <a:pt x="2188" y="1760"/>
                  </a:lnTo>
                  <a:lnTo>
                    <a:pt x="2190" y="1762"/>
                  </a:lnTo>
                  <a:lnTo>
                    <a:pt x="2190" y="17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37" name="Freeform 137"/>
            <p:cNvSpPr/>
            <p:nvPr userDrawn="1"/>
          </p:nvSpPr>
          <p:spPr bwMode="black">
            <a:xfrm>
              <a:off x="5345113" y="0"/>
              <a:ext cx="195263" cy="149225"/>
            </a:xfrm>
            <a:custGeom>
              <a:avLst/>
              <a:gdLst>
                <a:gd name="T0" fmla="*/ 2 w 123"/>
                <a:gd name="T1" fmla="*/ 0 h 94"/>
                <a:gd name="T2" fmla="*/ 0 w 123"/>
                <a:gd name="T3" fmla="*/ 16 h 94"/>
                <a:gd name="T4" fmla="*/ 4 w 123"/>
                <a:gd name="T5" fmla="*/ 30 h 94"/>
                <a:gd name="T6" fmla="*/ 38 w 123"/>
                <a:gd name="T7" fmla="*/ 34 h 94"/>
                <a:gd name="T8" fmla="*/ 38 w 123"/>
                <a:gd name="T9" fmla="*/ 48 h 94"/>
                <a:gd name="T10" fmla="*/ 32 w 123"/>
                <a:gd name="T11" fmla="*/ 42 h 94"/>
                <a:gd name="T12" fmla="*/ 12 w 123"/>
                <a:gd name="T13" fmla="*/ 42 h 94"/>
                <a:gd name="T14" fmla="*/ 38 w 123"/>
                <a:gd name="T15" fmla="*/ 74 h 94"/>
                <a:gd name="T16" fmla="*/ 38 w 123"/>
                <a:gd name="T17" fmla="*/ 50 h 94"/>
                <a:gd name="T18" fmla="*/ 40 w 123"/>
                <a:gd name="T19" fmla="*/ 48 h 94"/>
                <a:gd name="T20" fmla="*/ 50 w 123"/>
                <a:gd name="T21" fmla="*/ 56 h 94"/>
                <a:gd name="T22" fmla="*/ 42 w 123"/>
                <a:gd name="T23" fmla="*/ 58 h 94"/>
                <a:gd name="T24" fmla="*/ 44 w 123"/>
                <a:gd name="T25" fmla="*/ 76 h 94"/>
                <a:gd name="T26" fmla="*/ 59 w 123"/>
                <a:gd name="T27" fmla="*/ 76 h 94"/>
                <a:gd name="T28" fmla="*/ 59 w 123"/>
                <a:gd name="T29" fmla="*/ 76 h 94"/>
                <a:gd name="T30" fmla="*/ 71 w 123"/>
                <a:gd name="T31" fmla="*/ 92 h 94"/>
                <a:gd name="T32" fmla="*/ 77 w 123"/>
                <a:gd name="T33" fmla="*/ 82 h 94"/>
                <a:gd name="T34" fmla="*/ 103 w 123"/>
                <a:gd name="T35" fmla="*/ 90 h 94"/>
                <a:gd name="T36" fmla="*/ 99 w 123"/>
                <a:gd name="T37" fmla="*/ 86 h 94"/>
                <a:gd name="T38" fmla="*/ 103 w 123"/>
                <a:gd name="T39" fmla="*/ 86 h 94"/>
                <a:gd name="T40" fmla="*/ 109 w 123"/>
                <a:gd name="T41" fmla="*/ 94 h 94"/>
                <a:gd name="T42" fmla="*/ 115 w 123"/>
                <a:gd name="T43" fmla="*/ 84 h 94"/>
                <a:gd name="T44" fmla="*/ 111 w 123"/>
                <a:gd name="T45" fmla="*/ 82 h 94"/>
                <a:gd name="T46" fmla="*/ 123 w 123"/>
                <a:gd name="T47" fmla="*/ 78 h 94"/>
                <a:gd name="T48" fmla="*/ 91 w 123"/>
                <a:gd name="T49" fmla="*/ 48 h 94"/>
                <a:gd name="T50" fmla="*/ 79 w 123"/>
                <a:gd name="T51" fmla="*/ 6 h 94"/>
                <a:gd name="T52" fmla="*/ 79 w 123"/>
                <a:gd name="T53" fmla="*/ 0 h 94"/>
                <a:gd name="T54" fmla="*/ 2 w 123"/>
                <a:gd name="T55" fmla="*/ 0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23" h="94">
                  <a:moveTo>
                    <a:pt x="2" y="0"/>
                  </a:moveTo>
                  <a:lnTo>
                    <a:pt x="0" y="16"/>
                  </a:lnTo>
                  <a:lnTo>
                    <a:pt x="4" y="30"/>
                  </a:lnTo>
                  <a:lnTo>
                    <a:pt x="38" y="34"/>
                  </a:lnTo>
                  <a:lnTo>
                    <a:pt x="38" y="48"/>
                  </a:lnTo>
                  <a:lnTo>
                    <a:pt x="32" y="42"/>
                  </a:lnTo>
                  <a:lnTo>
                    <a:pt x="12" y="42"/>
                  </a:lnTo>
                  <a:lnTo>
                    <a:pt x="38" y="74"/>
                  </a:lnTo>
                  <a:lnTo>
                    <a:pt x="38" y="50"/>
                  </a:lnTo>
                  <a:lnTo>
                    <a:pt x="40" y="48"/>
                  </a:lnTo>
                  <a:lnTo>
                    <a:pt x="50" y="56"/>
                  </a:lnTo>
                  <a:lnTo>
                    <a:pt x="42" y="58"/>
                  </a:lnTo>
                  <a:lnTo>
                    <a:pt x="44" y="76"/>
                  </a:lnTo>
                  <a:lnTo>
                    <a:pt x="59" y="76"/>
                  </a:lnTo>
                  <a:lnTo>
                    <a:pt x="59" y="76"/>
                  </a:lnTo>
                  <a:lnTo>
                    <a:pt x="71" y="92"/>
                  </a:lnTo>
                  <a:lnTo>
                    <a:pt x="77" y="82"/>
                  </a:lnTo>
                  <a:lnTo>
                    <a:pt x="103" y="90"/>
                  </a:lnTo>
                  <a:lnTo>
                    <a:pt x="99" y="86"/>
                  </a:lnTo>
                  <a:lnTo>
                    <a:pt x="103" y="86"/>
                  </a:lnTo>
                  <a:lnTo>
                    <a:pt x="109" y="94"/>
                  </a:lnTo>
                  <a:lnTo>
                    <a:pt x="115" y="84"/>
                  </a:lnTo>
                  <a:lnTo>
                    <a:pt x="111" y="82"/>
                  </a:lnTo>
                  <a:lnTo>
                    <a:pt x="123" y="78"/>
                  </a:lnTo>
                  <a:lnTo>
                    <a:pt x="91" y="48"/>
                  </a:lnTo>
                  <a:lnTo>
                    <a:pt x="79" y="6"/>
                  </a:lnTo>
                  <a:lnTo>
                    <a:pt x="79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51417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36601" y="48768"/>
            <a:ext cx="10708216" cy="968771"/>
          </a:xfrm>
        </p:spPr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6602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  <p:sp>
        <p:nvSpPr>
          <p:cNvPr id="4" name="Picture Placeholder 8"/>
          <p:cNvSpPr>
            <a:spLocks noGrp="1"/>
          </p:cNvSpPr>
          <p:nvPr>
            <p:ph type="pic" sz="quarter" idx="14" hasCustomPrompt="1"/>
          </p:nvPr>
        </p:nvSpPr>
        <p:spPr>
          <a:xfrm>
            <a:off x="1785113" y="1721263"/>
            <a:ext cx="1316736" cy="1316736"/>
          </a:xfrm>
          <a:prstGeom prst="ellipse">
            <a:avLst/>
          </a:prstGeom>
          <a:solidFill>
            <a:schemeClr val="tx2"/>
          </a:solidFill>
          <a:ln w="38100" cmpd="sng">
            <a:solidFill>
              <a:schemeClr val="accent1"/>
            </a:solidFill>
          </a:ln>
        </p:spPr>
        <p:txBody>
          <a:bodyPr vert="horz" wrap="none" lIns="91440" tIns="45720" rIns="91440" bIns="45720" numCol="1" rtlCol="0" anchor="ctr" anchorCtr="0" compatLnSpc="1">
            <a:normAutofit/>
          </a:bodyPr>
          <a:lstStyle>
            <a:lvl1pPr>
              <a:defRPr lang="en-US" sz="2400" dirty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marL="0" lvl="0" indent="0" algn="ctr">
              <a:buFontTx/>
              <a:buNone/>
            </a:pPr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6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736601" y="3135777"/>
            <a:ext cx="3413760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265" b="1" i="0" cap="all" baseline="0">
                <a:solidFill>
                  <a:srgbClr val="FFFFFF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7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736601" y="3500521"/>
            <a:ext cx="3413760" cy="219151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865" cap="none" baseline="0">
                <a:solidFill>
                  <a:srgbClr val="FFFFFF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8" name="Picture Placeholder 8"/>
          <p:cNvSpPr>
            <a:spLocks noGrp="1"/>
          </p:cNvSpPr>
          <p:nvPr>
            <p:ph type="pic" sz="quarter" idx="17" hasCustomPrompt="1"/>
          </p:nvPr>
        </p:nvSpPr>
        <p:spPr>
          <a:xfrm>
            <a:off x="5437632" y="1721263"/>
            <a:ext cx="1316736" cy="1316736"/>
          </a:xfrm>
          <a:prstGeom prst="ellipse">
            <a:avLst/>
          </a:prstGeom>
          <a:solidFill>
            <a:schemeClr val="tx2"/>
          </a:solidFill>
          <a:ln w="38100" cmpd="sng">
            <a:solidFill>
              <a:schemeClr val="accent2"/>
            </a:solidFill>
          </a:ln>
        </p:spPr>
        <p:txBody>
          <a:bodyPr vert="horz" wrap="none" lIns="91440" tIns="45720" rIns="91440" bIns="45720" numCol="1" anchor="ctr" anchorCtr="0" compatLnSpc="1"/>
          <a:lstStyle>
            <a:lvl1pPr marL="0" indent="0" algn="ctr">
              <a:buFontTx/>
              <a:buNone/>
              <a:defRPr lang="en-US" sz="2400" dirty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marL="0" lvl="0"/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9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4389120" y="3135777"/>
            <a:ext cx="3413760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265" b="1" i="0" cap="all" baseline="0">
                <a:solidFill>
                  <a:srgbClr val="FFFFFF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4389120" y="3500521"/>
            <a:ext cx="3413760" cy="219151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865" cap="none" baseline="0">
                <a:solidFill>
                  <a:srgbClr val="FFFFFF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11" name="Picture Placeholder 8"/>
          <p:cNvSpPr>
            <a:spLocks noGrp="1"/>
          </p:cNvSpPr>
          <p:nvPr>
            <p:ph type="pic" sz="quarter" idx="23" hasCustomPrompt="1"/>
          </p:nvPr>
        </p:nvSpPr>
        <p:spPr>
          <a:xfrm>
            <a:off x="9079569" y="1721263"/>
            <a:ext cx="1316736" cy="1316736"/>
          </a:xfrm>
          <a:prstGeom prst="ellipse">
            <a:avLst/>
          </a:prstGeom>
          <a:solidFill>
            <a:schemeClr val="tx2"/>
          </a:solidFill>
          <a:ln w="38100" cmpd="sng">
            <a:solidFill>
              <a:schemeClr val="accent3"/>
            </a:solidFill>
          </a:ln>
        </p:spPr>
        <p:txBody>
          <a:bodyPr vert="horz" wrap="none" lIns="91440" tIns="45720" rIns="91440" bIns="45720" numCol="1" rtlCol="0" anchor="ctr" anchorCtr="0" compatLnSpc="1">
            <a:normAutofit/>
          </a:bodyPr>
          <a:lstStyle>
            <a:lvl1pPr>
              <a:defRPr lang="en-US" sz="2400" dirty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marL="0" lvl="0" indent="0" algn="ctr">
              <a:buFontTx/>
              <a:buNone/>
            </a:pPr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24" hasCustomPrompt="1"/>
          </p:nvPr>
        </p:nvSpPr>
        <p:spPr>
          <a:xfrm>
            <a:off x="8031057" y="3135777"/>
            <a:ext cx="3413760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265" b="1" i="0" cap="all" baseline="0">
                <a:solidFill>
                  <a:srgbClr val="FFFFFF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25" hasCustomPrompt="1"/>
          </p:nvPr>
        </p:nvSpPr>
        <p:spPr>
          <a:xfrm>
            <a:off x="8031057" y="3500521"/>
            <a:ext cx="3413760" cy="219151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865" cap="none" baseline="0">
                <a:solidFill>
                  <a:srgbClr val="FFFFFF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Manif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-307873"/>
            <a:ext cx="12192000" cy="357834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Lato Light" panose="020F030202020403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49300" y="1791773"/>
            <a:ext cx="10693400" cy="1470025"/>
          </a:xfrm>
        </p:spPr>
        <p:txBody>
          <a:bodyPr anchor="b">
            <a:normAutofit/>
          </a:bodyPr>
          <a:lstStyle>
            <a:lvl1pPr algn="l">
              <a:defRPr sz="3735" b="0">
                <a:ln w="6350" cmpd="sng">
                  <a:noFill/>
                </a:ln>
                <a:solidFill>
                  <a:schemeClr val="tx2"/>
                </a:solidFill>
                <a:latin typeface="Lato Light" panose="020F0302020204030203" pitchFamily="34" charset="0"/>
                <a:cs typeface="Gotham Medium"/>
              </a:defRPr>
            </a:lvl1pPr>
          </a:lstStyle>
          <a:p>
            <a:r>
              <a:rPr lang="en-US" dirty="0" smtClean="0"/>
              <a:t>Heading goes here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49300" y="3316647"/>
            <a:ext cx="10693400" cy="2671600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buNone/>
              <a:defRPr sz="1865" b="0" i="0" baseline="0">
                <a:solidFill>
                  <a:schemeClr val="bg1"/>
                </a:solidFill>
                <a:latin typeface="Lato Light" panose="020F0302020204030203" pitchFamily="34" charset="0"/>
                <a:cs typeface="Gotham Light"/>
              </a:defRPr>
            </a:lvl1pPr>
            <a:lvl2pPr marL="609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8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Paragraph text goes here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751417" y="-307873"/>
            <a:ext cx="3220219" cy="1693328"/>
          </a:xfrm>
          <a:solidFill>
            <a:schemeClr val="accent4">
              <a:lumMod val="75000"/>
            </a:schemeClr>
          </a:solidFill>
        </p:spPr>
        <p:txBody>
          <a:bodyPr wrap="none" lIns="91440" tIns="73152" rIns="91440" bIns="73152" anchor="b" anchorCtr="0"/>
          <a:lstStyle>
            <a:lvl1pPr marL="0" indent="0">
              <a:buNone/>
              <a:defRPr baseline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lvl="0"/>
            <a:r>
              <a:rPr lang="en-US" dirty="0" smtClean="0"/>
              <a:t>Category Text</a:t>
            </a:r>
            <a:endParaRPr lang="en-US" dirty="0"/>
          </a:p>
        </p:txBody>
      </p:sp>
      <p:sp>
        <p:nvSpPr>
          <p:cNvPr id="6" name="Slide Number Placeholder 3"/>
          <p:cNvSpPr txBox="1"/>
          <p:nvPr/>
        </p:nvSpPr>
        <p:spPr>
          <a:xfrm>
            <a:off x="736601" y="6431280"/>
            <a:ext cx="487680" cy="42672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en-US"/>
            </a:defPPr>
            <a:lvl1pPr algn="ctr">
              <a:defRPr sz="1000">
                <a:solidFill>
                  <a:srgbClr val="FFFFFF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/>
            <a:fld id="{93D61182-44B0-D747-8108-FDA0C13481D9}" type="slidenum">
              <a:rPr lang="en-US" sz="1335" smtClean="0">
                <a:latin typeface="Lato Light" panose="020F0302020204030203" pitchFamily="34" charset="0"/>
                <a:cs typeface="Gotham Book"/>
              </a:rPr>
            </a:fld>
            <a:endParaRPr lang="en-US" sz="1335" dirty="0">
              <a:latin typeface="Lato Light" panose="020F0302020204030203" pitchFamily="34" charset="0"/>
              <a:cs typeface="Gotham Book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afterEffect" p14:presetBounceEnd="71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1000">
                                          <p:cBhvr additive="base">
                                            <p:cTn id="7" dur="7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1000">
                                          <p:cBhvr additive="base">
                                            <p:cTn id="8" dur="7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 animBg="1"/>
        </p:bldLst>
      </p:timing>
    </mc:Fallback>
  </mc:AlternateContent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0" y="-609601"/>
            <a:ext cx="12192000" cy="30110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Lato Light" panose="020F030202020403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36601" y="48768"/>
            <a:ext cx="10708216" cy="968771"/>
          </a:xfrm>
        </p:spPr>
        <p:txBody>
          <a:bodyPr/>
          <a:lstStyle>
            <a:lvl1pPr>
              <a:defRPr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6602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rgbClr val="FFFFFF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  <p:sp>
        <p:nvSpPr>
          <p:cNvPr id="4" name="Picture Placeholder 8"/>
          <p:cNvSpPr>
            <a:spLocks noGrp="1"/>
          </p:cNvSpPr>
          <p:nvPr>
            <p:ph type="pic" sz="quarter" idx="14" hasCustomPrompt="1"/>
          </p:nvPr>
        </p:nvSpPr>
        <p:spPr>
          <a:xfrm>
            <a:off x="1785113" y="1721263"/>
            <a:ext cx="1316736" cy="1316736"/>
          </a:xfrm>
          <a:prstGeom prst="ellipse">
            <a:avLst/>
          </a:prstGeom>
          <a:solidFill>
            <a:schemeClr val="accent1"/>
          </a:solidFill>
          <a:ln w="38100" cmpd="sng">
            <a:solidFill>
              <a:srgbClr val="1F6685"/>
            </a:solidFill>
          </a:ln>
        </p:spPr>
        <p:txBody>
          <a:bodyPr vert="horz" wrap="none" lIns="91440" tIns="45720" rIns="91440" bIns="45720" numCol="1" rtlCol="0" anchor="ctr" anchorCtr="0" compatLnSpc="1">
            <a:normAutofit/>
          </a:bodyPr>
          <a:lstStyle>
            <a:lvl1pPr>
              <a:defRPr lang="en-US" sz="2400" dirty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marL="0" lvl="0" indent="0" algn="ctr">
              <a:buFontTx/>
              <a:buNone/>
            </a:pPr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6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736601" y="3135777"/>
            <a:ext cx="3413760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265" b="1" i="0" cap="all" baseline="0">
                <a:solidFill>
                  <a:srgbClr val="FFFFFF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7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736601" y="3500521"/>
            <a:ext cx="3413760" cy="219151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865" cap="none" baseline="0">
                <a:solidFill>
                  <a:srgbClr val="FFFFFF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8" name="Picture Placeholder 8"/>
          <p:cNvSpPr>
            <a:spLocks noGrp="1"/>
          </p:cNvSpPr>
          <p:nvPr>
            <p:ph type="pic" sz="quarter" idx="17" hasCustomPrompt="1"/>
          </p:nvPr>
        </p:nvSpPr>
        <p:spPr>
          <a:xfrm>
            <a:off x="5437632" y="1721263"/>
            <a:ext cx="1316736" cy="1316736"/>
          </a:xfrm>
          <a:prstGeom prst="ellipse">
            <a:avLst/>
          </a:prstGeom>
          <a:solidFill>
            <a:schemeClr val="accent1"/>
          </a:solidFill>
          <a:ln w="38100" cmpd="sng">
            <a:solidFill>
              <a:srgbClr val="1F6685"/>
            </a:solidFill>
          </a:ln>
        </p:spPr>
        <p:txBody>
          <a:bodyPr vert="horz" wrap="none" lIns="91440" tIns="45720" rIns="91440" bIns="45720" numCol="1" anchor="ctr" anchorCtr="0" compatLnSpc="1"/>
          <a:lstStyle>
            <a:lvl1pPr marL="0" indent="0" algn="ctr">
              <a:buFontTx/>
              <a:buNone/>
              <a:defRPr lang="en-US" sz="2400" dirty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marL="0" lvl="0"/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9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4389120" y="3135777"/>
            <a:ext cx="3413760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265" b="1" i="0" cap="all" baseline="0">
                <a:solidFill>
                  <a:srgbClr val="FFFFFF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4389120" y="3500521"/>
            <a:ext cx="3413760" cy="219151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865" cap="none" baseline="0">
                <a:solidFill>
                  <a:srgbClr val="FFFFFF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11" name="Picture Placeholder 8"/>
          <p:cNvSpPr>
            <a:spLocks noGrp="1"/>
          </p:cNvSpPr>
          <p:nvPr>
            <p:ph type="pic" sz="quarter" idx="23" hasCustomPrompt="1"/>
          </p:nvPr>
        </p:nvSpPr>
        <p:spPr>
          <a:xfrm>
            <a:off x="9079569" y="1721263"/>
            <a:ext cx="1316736" cy="1316736"/>
          </a:xfrm>
          <a:prstGeom prst="ellipse">
            <a:avLst/>
          </a:prstGeom>
          <a:solidFill>
            <a:schemeClr val="accent1"/>
          </a:solidFill>
          <a:ln w="38100" cmpd="sng">
            <a:solidFill>
              <a:srgbClr val="1F6685"/>
            </a:solidFill>
          </a:ln>
        </p:spPr>
        <p:txBody>
          <a:bodyPr vert="horz" wrap="none" lIns="91440" tIns="45720" rIns="91440" bIns="45720" numCol="1" rtlCol="0" anchor="ctr" anchorCtr="0" compatLnSpc="1">
            <a:normAutofit/>
          </a:bodyPr>
          <a:lstStyle>
            <a:lvl1pPr>
              <a:defRPr lang="en-US" sz="2400" dirty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marL="0" lvl="0" indent="0" algn="ctr">
              <a:buFontTx/>
              <a:buNone/>
            </a:pPr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24" hasCustomPrompt="1"/>
          </p:nvPr>
        </p:nvSpPr>
        <p:spPr>
          <a:xfrm>
            <a:off x="8031057" y="3135777"/>
            <a:ext cx="3413760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265" b="1" i="0" cap="all" baseline="0">
                <a:solidFill>
                  <a:srgbClr val="FFFFFF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25" hasCustomPrompt="1"/>
          </p:nvPr>
        </p:nvSpPr>
        <p:spPr>
          <a:xfrm>
            <a:off x="8031057" y="3500521"/>
            <a:ext cx="3413760" cy="219151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865" cap="none" baseline="0">
                <a:solidFill>
                  <a:srgbClr val="FFFFFF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afterEffect" p14:presetBounceEnd="71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1000">
                                          <p:cBhvr additive="base">
                                            <p:cTn id="7" dur="7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1000">
                                          <p:cBhvr additive="base">
                                            <p:cTn id="8" dur="7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4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4" grpId="0" animBg="1"/>
        </p:bldLst>
      </p:timing>
    </mc:Fallback>
  </mc:AlternateContent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36601" y="48768"/>
            <a:ext cx="10708216" cy="968771"/>
          </a:xfrm>
        </p:spPr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6602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  <p:sp>
        <p:nvSpPr>
          <p:cNvPr id="14" name="Picture Placeholder 8"/>
          <p:cNvSpPr>
            <a:spLocks noGrp="1"/>
          </p:cNvSpPr>
          <p:nvPr>
            <p:ph type="pic" sz="quarter" idx="14" hasCustomPrompt="1"/>
          </p:nvPr>
        </p:nvSpPr>
        <p:spPr>
          <a:xfrm>
            <a:off x="1363135" y="1628903"/>
            <a:ext cx="1316736" cy="1316736"/>
          </a:xfrm>
          <a:prstGeom prst="ellipse">
            <a:avLst/>
          </a:prstGeom>
          <a:solidFill>
            <a:schemeClr val="tx2"/>
          </a:solidFill>
          <a:ln w="38100">
            <a:solidFill>
              <a:schemeClr val="accent1"/>
            </a:solidFill>
          </a:ln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15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736601" y="3197351"/>
            <a:ext cx="2569803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265" b="1" i="0" cap="all" baseline="0">
                <a:solidFill>
                  <a:srgbClr val="FFFFFF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736601" y="3562095"/>
            <a:ext cx="2569803" cy="219151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865" cap="none" baseline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17" name="Picture Placeholder 8"/>
          <p:cNvSpPr>
            <a:spLocks noGrp="1"/>
          </p:cNvSpPr>
          <p:nvPr>
            <p:ph type="pic" sz="quarter" idx="17" hasCustomPrompt="1"/>
          </p:nvPr>
        </p:nvSpPr>
        <p:spPr>
          <a:xfrm>
            <a:off x="4077351" y="1628903"/>
            <a:ext cx="1316736" cy="1316736"/>
          </a:xfrm>
          <a:prstGeom prst="ellipse">
            <a:avLst/>
          </a:prstGeom>
          <a:solidFill>
            <a:schemeClr val="tx2"/>
          </a:solidFill>
          <a:ln w="38100">
            <a:solidFill>
              <a:schemeClr val="accent2"/>
            </a:solidFill>
          </a:ln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18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3450817" y="3197351"/>
            <a:ext cx="2569803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265" b="1" i="0" cap="all" baseline="0">
                <a:solidFill>
                  <a:srgbClr val="FFFFFF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19" name="Text Placehold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3450817" y="3562095"/>
            <a:ext cx="2569803" cy="2191512"/>
          </a:xfrm>
        </p:spPr>
        <p:txBody>
          <a:bodyPr anchor="t" anchorCtr="0">
            <a:normAutofit/>
          </a:bodyPr>
          <a:lstStyle>
            <a:lvl1pPr marL="0" marR="0" indent="0" algn="ctr" defTabSz="1218565" rtl="0" eaLnBrk="1" fontAlgn="auto" latinLnBrk="0" hangingPunct="1">
              <a:lnSpc>
                <a:spcPct val="9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defRPr sz="1865" cap="none" baseline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20" name="Picture Placeholder 8"/>
          <p:cNvSpPr>
            <a:spLocks noGrp="1"/>
          </p:cNvSpPr>
          <p:nvPr>
            <p:ph type="pic" sz="quarter" idx="20" hasCustomPrompt="1"/>
          </p:nvPr>
        </p:nvSpPr>
        <p:spPr>
          <a:xfrm>
            <a:off x="6791567" y="1628903"/>
            <a:ext cx="1316736" cy="1316736"/>
          </a:xfrm>
          <a:prstGeom prst="ellipse">
            <a:avLst/>
          </a:prstGeom>
          <a:solidFill>
            <a:schemeClr val="tx2"/>
          </a:solidFill>
          <a:ln w="38100">
            <a:solidFill>
              <a:schemeClr val="accent3"/>
            </a:solidFill>
          </a:ln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1" name="Text Placeholder 10"/>
          <p:cNvSpPr>
            <a:spLocks noGrp="1"/>
          </p:cNvSpPr>
          <p:nvPr>
            <p:ph type="body" sz="quarter" idx="21" hasCustomPrompt="1"/>
          </p:nvPr>
        </p:nvSpPr>
        <p:spPr>
          <a:xfrm>
            <a:off x="6165033" y="3197351"/>
            <a:ext cx="2569803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265" b="1" i="0" cap="all" baseline="0">
                <a:solidFill>
                  <a:srgbClr val="FFFFFF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endParaRPr lang="en-US" dirty="0" smtClean="0"/>
          </a:p>
        </p:txBody>
      </p:sp>
      <p:sp>
        <p:nvSpPr>
          <p:cNvPr id="22" name="Text Placeholder 10"/>
          <p:cNvSpPr>
            <a:spLocks noGrp="1"/>
          </p:cNvSpPr>
          <p:nvPr>
            <p:ph type="body" sz="quarter" idx="22" hasCustomPrompt="1"/>
          </p:nvPr>
        </p:nvSpPr>
        <p:spPr>
          <a:xfrm>
            <a:off x="6165033" y="3562095"/>
            <a:ext cx="2569803" cy="219151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865" cap="none" baseline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23" name="Picture Placeholder 8"/>
          <p:cNvSpPr>
            <a:spLocks noGrp="1"/>
          </p:cNvSpPr>
          <p:nvPr>
            <p:ph type="pic" sz="quarter" idx="23" hasCustomPrompt="1"/>
          </p:nvPr>
        </p:nvSpPr>
        <p:spPr>
          <a:xfrm>
            <a:off x="9505781" y="1628903"/>
            <a:ext cx="1316736" cy="1316736"/>
          </a:xfrm>
          <a:prstGeom prst="ellipse">
            <a:avLst/>
          </a:prstGeom>
          <a:solidFill>
            <a:schemeClr val="tx2"/>
          </a:solidFill>
          <a:ln w="38100">
            <a:solidFill>
              <a:schemeClr val="accent4"/>
            </a:solidFill>
          </a:ln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10"/>
          <p:cNvSpPr>
            <a:spLocks noGrp="1"/>
          </p:cNvSpPr>
          <p:nvPr>
            <p:ph type="body" sz="quarter" idx="24" hasCustomPrompt="1"/>
          </p:nvPr>
        </p:nvSpPr>
        <p:spPr>
          <a:xfrm>
            <a:off x="8879248" y="3197351"/>
            <a:ext cx="2569803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265" b="1" i="0" cap="all" baseline="0">
                <a:solidFill>
                  <a:srgbClr val="FFFFFF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endParaRPr lang="en-US" dirty="0" smtClean="0"/>
          </a:p>
        </p:txBody>
      </p:sp>
      <p:sp>
        <p:nvSpPr>
          <p:cNvPr id="25" name="Text Placeholder 10"/>
          <p:cNvSpPr>
            <a:spLocks noGrp="1"/>
          </p:cNvSpPr>
          <p:nvPr>
            <p:ph type="body" sz="quarter" idx="25" hasCustomPrompt="1"/>
          </p:nvPr>
        </p:nvSpPr>
        <p:spPr>
          <a:xfrm>
            <a:off x="8879248" y="3562095"/>
            <a:ext cx="2569803" cy="219151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865" cap="none" baseline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 userDrawn="1"/>
        </p:nvSpPr>
        <p:spPr>
          <a:xfrm>
            <a:off x="0" y="-701961"/>
            <a:ext cx="12192000" cy="30110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Lato Light" panose="020F030202020403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36601" y="48768"/>
            <a:ext cx="10708216" cy="968771"/>
          </a:xfrm>
        </p:spPr>
        <p:txBody>
          <a:bodyPr/>
          <a:lstStyle>
            <a:lvl1pPr>
              <a:defRPr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6602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rgbClr val="FFFFFF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  <p:sp>
        <p:nvSpPr>
          <p:cNvPr id="14" name="Picture Placeholder 8"/>
          <p:cNvSpPr>
            <a:spLocks noGrp="1"/>
          </p:cNvSpPr>
          <p:nvPr>
            <p:ph type="pic" sz="quarter" idx="14" hasCustomPrompt="1"/>
          </p:nvPr>
        </p:nvSpPr>
        <p:spPr>
          <a:xfrm>
            <a:off x="1363135" y="1628903"/>
            <a:ext cx="1316736" cy="1316736"/>
          </a:xfrm>
          <a:prstGeom prst="ellipse">
            <a:avLst/>
          </a:prstGeom>
          <a:solidFill>
            <a:schemeClr val="accent1"/>
          </a:solidFill>
          <a:ln w="38100">
            <a:solidFill>
              <a:schemeClr val="accent1">
                <a:lumMod val="50000"/>
              </a:schemeClr>
            </a:solidFill>
          </a:ln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15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736601" y="3197351"/>
            <a:ext cx="2569803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265" b="1" i="0" cap="all" baseline="0">
                <a:solidFill>
                  <a:srgbClr val="FFFFFF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736601" y="3562095"/>
            <a:ext cx="2569803" cy="219151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865" cap="none" baseline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17" name="Picture Placeholder 8"/>
          <p:cNvSpPr>
            <a:spLocks noGrp="1"/>
          </p:cNvSpPr>
          <p:nvPr>
            <p:ph type="pic" sz="quarter" idx="17" hasCustomPrompt="1"/>
          </p:nvPr>
        </p:nvSpPr>
        <p:spPr>
          <a:xfrm>
            <a:off x="4077351" y="1628903"/>
            <a:ext cx="1316736" cy="1316736"/>
          </a:xfrm>
          <a:prstGeom prst="ellipse">
            <a:avLst/>
          </a:prstGeom>
          <a:solidFill>
            <a:schemeClr val="accent1"/>
          </a:solidFill>
          <a:ln w="38100">
            <a:solidFill>
              <a:schemeClr val="accent1">
                <a:lumMod val="50000"/>
              </a:schemeClr>
            </a:solidFill>
          </a:ln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18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3450817" y="3197351"/>
            <a:ext cx="2569803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265" b="1" i="0" cap="all" baseline="0">
                <a:solidFill>
                  <a:srgbClr val="FFFFFF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19" name="Text Placehold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3450817" y="3562095"/>
            <a:ext cx="2569803" cy="2191512"/>
          </a:xfrm>
        </p:spPr>
        <p:txBody>
          <a:bodyPr anchor="t" anchorCtr="0">
            <a:normAutofit/>
          </a:bodyPr>
          <a:lstStyle>
            <a:lvl1pPr marL="0" marR="0" indent="0" algn="ctr" defTabSz="1218565" rtl="0" eaLnBrk="1" fontAlgn="auto" latinLnBrk="0" hangingPunct="1">
              <a:lnSpc>
                <a:spcPct val="9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defRPr sz="1865" cap="none" baseline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20" name="Picture Placeholder 8"/>
          <p:cNvSpPr>
            <a:spLocks noGrp="1"/>
          </p:cNvSpPr>
          <p:nvPr>
            <p:ph type="pic" sz="quarter" idx="20" hasCustomPrompt="1"/>
          </p:nvPr>
        </p:nvSpPr>
        <p:spPr>
          <a:xfrm>
            <a:off x="6791567" y="1628903"/>
            <a:ext cx="1316736" cy="1316736"/>
          </a:xfrm>
          <a:prstGeom prst="ellipse">
            <a:avLst/>
          </a:prstGeom>
          <a:solidFill>
            <a:schemeClr val="accent1"/>
          </a:solidFill>
          <a:ln w="38100">
            <a:solidFill>
              <a:schemeClr val="accent1">
                <a:lumMod val="50000"/>
              </a:schemeClr>
            </a:solidFill>
          </a:ln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1" name="Text Placeholder 10"/>
          <p:cNvSpPr>
            <a:spLocks noGrp="1"/>
          </p:cNvSpPr>
          <p:nvPr>
            <p:ph type="body" sz="quarter" idx="21" hasCustomPrompt="1"/>
          </p:nvPr>
        </p:nvSpPr>
        <p:spPr>
          <a:xfrm>
            <a:off x="6165033" y="3197351"/>
            <a:ext cx="2569803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265" b="1" i="0" cap="all" baseline="0">
                <a:solidFill>
                  <a:srgbClr val="FFFFFF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endParaRPr lang="en-US" dirty="0" smtClean="0"/>
          </a:p>
        </p:txBody>
      </p:sp>
      <p:sp>
        <p:nvSpPr>
          <p:cNvPr id="22" name="Text Placeholder 10"/>
          <p:cNvSpPr>
            <a:spLocks noGrp="1"/>
          </p:cNvSpPr>
          <p:nvPr>
            <p:ph type="body" sz="quarter" idx="22" hasCustomPrompt="1"/>
          </p:nvPr>
        </p:nvSpPr>
        <p:spPr>
          <a:xfrm>
            <a:off x="6165033" y="3562095"/>
            <a:ext cx="2569803" cy="219151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865" cap="none" baseline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23" name="Picture Placeholder 8"/>
          <p:cNvSpPr>
            <a:spLocks noGrp="1"/>
          </p:cNvSpPr>
          <p:nvPr>
            <p:ph type="pic" sz="quarter" idx="23" hasCustomPrompt="1"/>
          </p:nvPr>
        </p:nvSpPr>
        <p:spPr>
          <a:xfrm>
            <a:off x="9505781" y="1628903"/>
            <a:ext cx="1316736" cy="1316736"/>
          </a:xfrm>
          <a:prstGeom prst="ellipse">
            <a:avLst/>
          </a:prstGeom>
          <a:solidFill>
            <a:schemeClr val="accent1"/>
          </a:solidFill>
          <a:ln w="38100">
            <a:solidFill>
              <a:schemeClr val="accent1">
                <a:lumMod val="50000"/>
              </a:schemeClr>
            </a:solidFill>
          </a:ln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10"/>
          <p:cNvSpPr>
            <a:spLocks noGrp="1"/>
          </p:cNvSpPr>
          <p:nvPr>
            <p:ph type="body" sz="quarter" idx="24" hasCustomPrompt="1"/>
          </p:nvPr>
        </p:nvSpPr>
        <p:spPr>
          <a:xfrm>
            <a:off x="8879248" y="3197351"/>
            <a:ext cx="2569803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265" b="1" i="0" cap="all" baseline="0">
                <a:solidFill>
                  <a:srgbClr val="FFFFFF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endParaRPr lang="en-US" dirty="0" smtClean="0"/>
          </a:p>
        </p:txBody>
      </p:sp>
      <p:sp>
        <p:nvSpPr>
          <p:cNvPr id="25" name="Text Placeholder 10"/>
          <p:cNvSpPr>
            <a:spLocks noGrp="1"/>
          </p:cNvSpPr>
          <p:nvPr>
            <p:ph type="body" sz="quarter" idx="25" hasCustomPrompt="1"/>
          </p:nvPr>
        </p:nvSpPr>
        <p:spPr>
          <a:xfrm>
            <a:off x="8879248" y="3562095"/>
            <a:ext cx="2569803" cy="219151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865" cap="none" baseline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afterEffect" p14:presetBounceEnd="71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1000">
                                          <p:cBhvr additive="base">
                                            <p:cTn id="7" dur="7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1000">
                                          <p:cBhvr additive="base">
                                            <p:cTn id="8" dur="7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6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6" grpId="0" animBg="1"/>
        </p:bldLst>
      </p:timing>
    </mc:Fallback>
  </mc:AlternateContent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36601" y="48768"/>
            <a:ext cx="10708216" cy="968771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6602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  <p:sp>
        <p:nvSpPr>
          <p:cNvPr id="26" name="Picture Placeholder 8"/>
          <p:cNvSpPr>
            <a:spLocks noGrp="1"/>
          </p:cNvSpPr>
          <p:nvPr>
            <p:ph type="pic" sz="quarter" idx="14" hasCustomPrompt="1"/>
          </p:nvPr>
        </p:nvSpPr>
        <p:spPr>
          <a:xfrm>
            <a:off x="1096265" y="1628903"/>
            <a:ext cx="1316736" cy="1316736"/>
          </a:xfrm>
          <a:prstGeom prst="ellipse">
            <a:avLst/>
          </a:prstGeom>
          <a:solidFill>
            <a:schemeClr val="tx2"/>
          </a:solidFill>
          <a:ln w="38100" cmpd="sng">
            <a:solidFill>
              <a:schemeClr val="accent1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60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7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736601" y="3028024"/>
            <a:ext cx="2036064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000" b="1" cap="all" baseline="0">
                <a:solidFill>
                  <a:srgbClr val="FFFFFF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28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736601" y="3392768"/>
            <a:ext cx="2036064" cy="219151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600" cap="none" baseline="0">
                <a:solidFill>
                  <a:srgbClr val="FFFFFF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29" name="Picture Placeholder 8"/>
          <p:cNvSpPr>
            <a:spLocks noGrp="1"/>
          </p:cNvSpPr>
          <p:nvPr>
            <p:ph type="pic" sz="quarter" idx="17" hasCustomPrompt="1"/>
          </p:nvPr>
        </p:nvSpPr>
        <p:spPr>
          <a:xfrm>
            <a:off x="3264303" y="1628903"/>
            <a:ext cx="1316736" cy="1316736"/>
          </a:xfrm>
          <a:prstGeom prst="ellipse">
            <a:avLst/>
          </a:prstGeom>
          <a:solidFill>
            <a:schemeClr val="tx2"/>
          </a:solidFill>
          <a:ln w="38100" cmpd="sng">
            <a:solidFill>
              <a:schemeClr val="accent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60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30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2904640" y="3028024"/>
            <a:ext cx="2036064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000" b="1" cap="all" baseline="0">
                <a:solidFill>
                  <a:srgbClr val="FFFFFF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31" name="Text Placehold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2904640" y="3392768"/>
            <a:ext cx="2036064" cy="2191512"/>
          </a:xfrm>
        </p:spPr>
        <p:txBody>
          <a:bodyPr anchor="t" anchorCtr="0">
            <a:normAutofit/>
          </a:bodyPr>
          <a:lstStyle>
            <a:lvl1pPr marL="0" marR="0" indent="0" algn="ctr" defTabSz="1218565" rtl="0" eaLnBrk="1" fontAlgn="auto" latinLnBrk="0" hangingPunct="1">
              <a:lnSpc>
                <a:spcPct val="9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defRPr sz="1600" cap="none" baseline="0">
                <a:solidFill>
                  <a:srgbClr val="FFFFFF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32" name="Picture Placeholder 8"/>
          <p:cNvSpPr>
            <a:spLocks noGrp="1"/>
          </p:cNvSpPr>
          <p:nvPr>
            <p:ph type="pic" sz="quarter" idx="20" hasCustomPrompt="1"/>
          </p:nvPr>
        </p:nvSpPr>
        <p:spPr>
          <a:xfrm>
            <a:off x="5432340" y="1628903"/>
            <a:ext cx="1316736" cy="1316736"/>
          </a:xfrm>
          <a:prstGeom prst="ellipse">
            <a:avLst/>
          </a:prstGeom>
          <a:solidFill>
            <a:schemeClr val="tx2"/>
          </a:solidFill>
          <a:ln w="38100" cmpd="sng">
            <a:solidFill>
              <a:schemeClr val="accent3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60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33" name="Text Placeholder 10"/>
          <p:cNvSpPr>
            <a:spLocks noGrp="1"/>
          </p:cNvSpPr>
          <p:nvPr>
            <p:ph type="body" sz="quarter" idx="21" hasCustomPrompt="1"/>
          </p:nvPr>
        </p:nvSpPr>
        <p:spPr>
          <a:xfrm>
            <a:off x="5072679" y="3028024"/>
            <a:ext cx="2036064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000" b="1" cap="all" baseline="0">
                <a:solidFill>
                  <a:srgbClr val="FFFFFF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endParaRPr lang="en-US" dirty="0" smtClean="0"/>
          </a:p>
        </p:txBody>
      </p:sp>
      <p:sp>
        <p:nvSpPr>
          <p:cNvPr id="34" name="Text Placeholder 10"/>
          <p:cNvSpPr>
            <a:spLocks noGrp="1"/>
          </p:cNvSpPr>
          <p:nvPr>
            <p:ph type="body" sz="quarter" idx="22" hasCustomPrompt="1"/>
          </p:nvPr>
        </p:nvSpPr>
        <p:spPr>
          <a:xfrm>
            <a:off x="5072679" y="3392768"/>
            <a:ext cx="2036064" cy="219151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600" cap="none" baseline="0">
                <a:solidFill>
                  <a:srgbClr val="FFFFFF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35" name="Picture Placeholder 8"/>
          <p:cNvSpPr>
            <a:spLocks noGrp="1"/>
          </p:cNvSpPr>
          <p:nvPr>
            <p:ph type="pic" sz="quarter" idx="23" hasCustomPrompt="1"/>
          </p:nvPr>
        </p:nvSpPr>
        <p:spPr>
          <a:xfrm>
            <a:off x="7600377" y="1628903"/>
            <a:ext cx="1316736" cy="1316736"/>
          </a:xfrm>
          <a:prstGeom prst="ellipse">
            <a:avLst/>
          </a:prstGeom>
          <a:solidFill>
            <a:schemeClr val="tx2"/>
          </a:solidFill>
          <a:ln w="38100" cmpd="sng">
            <a:solidFill>
              <a:schemeClr val="accent4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60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36" name="Text Placeholder 10"/>
          <p:cNvSpPr>
            <a:spLocks noGrp="1"/>
          </p:cNvSpPr>
          <p:nvPr>
            <p:ph type="body" sz="quarter" idx="24" hasCustomPrompt="1"/>
          </p:nvPr>
        </p:nvSpPr>
        <p:spPr>
          <a:xfrm>
            <a:off x="7240717" y="3028024"/>
            <a:ext cx="2036064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000" b="1" cap="all" baseline="0">
                <a:solidFill>
                  <a:srgbClr val="FFFFFF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endParaRPr lang="en-US" dirty="0" smtClean="0"/>
          </a:p>
        </p:txBody>
      </p:sp>
      <p:sp>
        <p:nvSpPr>
          <p:cNvPr id="37" name="Text Placeholder 10"/>
          <p:cNvSpPr>
            <a:spLocks noGrp="1"/>
          </p:cNvSpPr>
          <p:nvPr>
            <p:ph type="body" sz="quarter" idx="25" hasCustomPrompt="1"/>
          </p:nvPr>
        </p:nvSpPr>
        <p:spPr>
          <a:xfrm>
            <a:off x="7240716" y="3392768"/>
            <a:ext cx="2036064" cy="219151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600" cap="none" baseline="0">
                <a:solidFill>
                  <a:srgbClr val="FFFFFF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38" name="Text Placeholder 10"/>
          <p:cNvSpPr>
            <a:spLocks noGrp="1"/>
          </p:cNvSpPr>
          <p:nvPr>
            <p:ph type="body" sz="quarter" idx="26" hasCustomPrompt="1"/>
          </p:nvPr>
        </p:nvSpPr>
        <p:spPr>
          <a:xfrm>
            <a:off x="9408753" y="3028024"/>
            <a:ext cx="2036064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000" b="1" cap="all" baseline="0">
                <a:solidFill>
                  <a:srgbClr val="FFFFFF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endParaRPr lang="en-US" dirty="0" smtClean="0"/>
          </a:p>
        </p:txBody>
      </p:sp>
      <p:sp>
        <p:nvSpPr>
          <p:cNvPr id="39" name="Text Placeholder 10"/>
          <p:cNvSpPr>
            <a:spLocks noGrp="1"/>
          </p:cNvSpPr>
          <p:nvPr>
            <p:ph type="body" sz="quarter" idx="27" hasCustomPrompt="1"/>
          </p:nvPr>
        </p:nvSpPr>
        <p:spPr>
          <a:xfrm>
            <a:off x="9408753" y="3392768"/>
            <a:ext cx="2036064" cy="219151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600" cap="none" baseline="0">
                <a:solidFill>
                  <a:srgbClr val="FFFFFF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40" name="Picture Placeholder 8"/>
          <p:cNvSpPr>
            <a:spLocks noGrp="1"/>
          </p:cNvSpPr>
          <p:nvPr>
            <p:ph type="pic" sz="quarter" idx="28" hasCustomPrompt="1"/>
          </p:nvPr>
        </p:nvSpPr>
        <p:spPr>
          <a:xfrm>
            <a:off x="9768417" y="1628903"/>
            <a:ext cx="1316736" cy="1316736"/>
          </a:xfrm>
          <a:prstGeom prst="ellipse">
            <a:avLst/>
          </a:prstGeom>
          <a:solidFill>
            <a:schemeClr val="tx2"/>
          </a:solidFill>
          <a:ln w="38100" cmpd="sng">
            <a:solidFill>
              <a:schemeClr val="accent5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60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Items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/>
          <p:cNvSpPr/>
          <p:nvPr userDrawn="1"/>
        </p:nvSpPr>
        <p:spPr>
          <a:xfrm>
            <a:off x="0" y="-609601"/>
            <a:ext cx="12192000" cy="30110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Lato Light" panose="020F030202020403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36601" y="48768"/>
            <a:ext cx="10708216" cy="968771"/>
          </a:xfrm>
        </p:spPr>
        <p:txBody>
          <a:bodyPr/>
          <a:lstStyle>
            <a:lvl1pPr>
              <a:defRPr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6602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rgbClr val="FFFFFF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  <p:sp>
        <p:nvSpPr>
          <p:cNvPr id="26" name="Picture Placeholder 8"/>
          <p:cNvSpPr>
            <a:spLocks noGrp="1"/>
          </p:cNvSpPr>
          <p:nvPr>
            <p:ph type="pic" sz="quarter" idx="14" hasCustomPrompt="1"/>
          </p:nvPr>
        </p:nvSpPr>
        <p:spPr>
          <a:xfrm>
            <a:off x="1096265" y="1628903"/>
            <a:ext cx="1316736" cy="1316736"/>
          </a:xfrm>
          <a:prstGeom prst="ellipse">
            <a:avLst/>
          </a:prstGeom>
          <a:solidFill>
            <a:schemeClr val="accent1"/>
          </a:solidFill>
          <a:ln w="38100" cmpd="sng">
            <a:solidFill>
              <a:schemeClr val="accent1">
                <a:lumMod val="50000"/>
              </a:schemeClr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60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7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736601" y="3028024"/>
            <a:ext cx="2036064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000" b="1" cap="all" baseline="0">
                <a:solidFill>
                  <a:srgbClr val="FFFFFF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28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736601" y="3392768"/>
            <a:ext cx="2036064" cy="219151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600" cap="none" baseline="0">
                <a:solidFill>
                  <a:srgbClr val="FFFFFF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29" name="Picture Placeholder 8"/>
          <p:cNvSpPr>
            <a:spLocks noGrp="1"/>
          </p:cNvSpPr>
          <p:nvPr>
            <p:ph type="pic" sz="quarter" idx="17" hasCustomPrompt="1"/>
          </p:nvPr>
        </p:nvSpPr>
        <p:spPr>
          <a:xfrm>
            <a:off x="3264303" y="1628903"/>
            <a:ext cx="1316736" cy="1316736"/>
          </a:xfrm>
          <a:prstGeom prst="ellipse">
            <a:avLst/>
          </a:prstGeom>
          <a:solidFill>
            <a:schemeClr val="accent1"/>
          </a:solidFill>
          <a:ln w="38100" cmpd="sng">
            <a:solidFill>
              <a:schemeClr val="accent1">
                <a:lumMod val="50000"/>
              </a:schemeClr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60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30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2904640" y="3028024"/>
            <a:ext cx="2036064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000" b="1" cap="all" baseline="0">
                <a:solidFill>
                  <a:srgbClr val="FFFFFF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31" name="Text Placehold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2904640" y="3392768"/>
            <a:ext cx="2036064" cy="2191512"/>
          </a:xfrm>
        </p:spPr>
        <p:txBody>
          <a:bodyPr anchor="t" anchorCtr="0">
            <a:normAutofit/>
          </a:bodyPr>
          <a:lstStyle>
            <a:lvl1pPr marL="0" marR="0" indent="0" algn="ctr" defTabSz="1218565" rtl="0" eaLnBrk="1" fontAlgn="auto" latinLnBrk="0" hangingPunct="1">
              <a:lnSpc>
                <a:spcPct val="9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defRPr sz="1600" cap="none" baseline="0">
                <a:solidFill>
                  <a:srgbClr val="FFFFFF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32" name="Picture Placeholder 8"/>
          <p:cNvSpPr>
            <a:spLocks noGrp="1"/>
          </p:cNvSpPr>
          <p:nvPr>
            <p:ph type="pic" sz="quarter" idx="20" hasCustomPrompt="1"/>
          </p:nvPr>
        </p:nvSpPr>
        <p:spPr>
          <a:xfrm>
            <a:off x="5432340" y="1628903"/>
            <a:ext cx="1316736" cy="1316736"/>
          </a:xfrm>
          <a:prstGeom prst="ellipse">
            <a:avLst/>
          </a:prstGeom>
          <a:solidFill>
            <a:schemeClr val="accent1"/>
          </a:solidFill>
          <a:ln w="38100" cmpd="sng">
            <a:solidFill>
              <a:schemeClr val="accent1">
                <a:lumMod val="50000"/>
              </a:schemeClr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60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33" name="Text Placeholder 10"/>
          <p:cNvSpPr>
            <a:spLocks noGrp="1"/>
          </p:cNvSpPr>
          <p:nvPr>
            <p:ph type="body" sz="quarter" idx="21" hasCustomPrompt="1"/>
          </p:nvPr>
        </p:nvSpPr>
        <p:spPr>
          <a:xfrm>
            <a:off x="5072679" y="3028024"/>
            <a:ext cx="2036064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000" b="1" cap="all" baseline="0">
                <a:solidFill>
                  <a:srgbClr val="FFFFFF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endParaRPr lang="en-US" dirty="0" smtClean="0"/>
          </a:p>
        </p:txBody>
      </p:sp>
      <p:sp>
        <p:nvSpPr>
          <p:cNvPr id="34" name="Text Placeholder 10"/>
          <p:cNvSpPr>
            <a:spLocks noGrp="1"/>
          </p:cNvSpPr>
          <p:nvPr>
            <p:ph type="body" sz="quarter" idx="22" hasCustomPrompt="1"/>
          </p:nvPr>
        </p:nvSpPr>
        <p:spPr>
          <a:xfrm>
            <a:off x="5072679" y="3392768"/>
            <a:ext cx="2036064" cy="219151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600" cap="none" baseline="0">
                <a:solidFill>
                  <a:srgbClr val="FFFFFF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35" name="Picture Placeholder 8"/>
          <p:cNvSpPr>
            <a:spLocks noGrp="1"/>
          </p:cNvSpPr>
          <p:nvPr>
            <p:ph type="pic" sz="quarter" idx="23" hasCustomPrompt="1"/>
          </p:nvPr>
        </p:nvSpPr>
        <p:spPr>
          <a:xfrm>
            <a:off x="7600377" y="1628903"/>
            <a:ext cx="1316736" cy="1316736"/>
          </a:xfrm>
          <a:prstGeom prst="ellipse">
            <a:avLst/>
          </a:prstGeom>
          <a:solidFill>
            <a:schemeClr val="accent1"/>
          </a:solidFill>
          <a:ln w="38100" cmpd="sng">
            <a:solidFill>
              <a:schemeClr val="accent1">
                <a:lumMod val="50000"/>
              </a:schemeClr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60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36" name="Text Placeholder 10"/>
          <p:cNvSpPr>
            <a:spLocks noGrp="1"/>
          </p:cNvSpPr>
          <p:nvPr>
            <p:ph type="body" sz="quarter" idx="24" hasCustomPrompt="1"/>
          </p:nvPr>
        </p:nvSpPr>
        <p:spPr>
          <a:xfrm>
            <a:off x="7240717" y="3028024"/>
            <a:ext cx="2036064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000" b="1" cap="all" baseline="0">
                <a:solidFill>
                  <a:srgbClr val="FFFFFF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endParaRPr lang="en-US" dirty="0" smtClean="0"/>
          </a:p>
        </p:txBody>
      </p:sp>
      <p:sp>
        <p:nvSpPr>
          <p:cNvPr id="37" name="Text Placeholder 10"/>
          <p:cNvSpPr>
            <a:spLocks noGrp="1"/>
          </p:cNvSpPr>
          <p:nvPr>
            <p:ph type="body" sz="quarter" idx="25" hasCustomPrompt="1"/>
          </p:nvPr>
        </p:nvSpPr>
        <p:spPr>
          <a:xfrm>
            <a:off x="7240716" y="3392768"/>
            <a:ext cx="2036064" cy="219151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600" cap="none" baseline="0">
                <a:solidFill>
                  <a:srgbClr val="FFFFFF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38" name="Text Placeholder 10"/>
          <p:cNvSpPr>
            <a:spLocks noGrp="1"/>
          </p:cNvSpPr>
          <p:nvPr>
            <p:ph type="body" sz="quarter" idx="26" hasCustomPrompt="1"/>
          </p:nvPr>
        </p:nvSpPr>
        <p:spPr>
          <a:xfrm>
            <a:off x="9408753" y="3028024"/>
            <a:ext cx="2036064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000" b="1" cap="all" baseline="0">
                <a:solidFill>
                  <a:srgbClr val="FFFFFF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endParaRPr lang="en-US" dirty="0" smtClean="0"/>
          </a:p>
        </p:txBody>
      </p:sp>
      <p:sp>
        <p:nvSpPr>
          <p:cNvPr id="39" name="Text Placeholder 10"/>
          <p:cNvSpPr>
            <a:spLocks noGrp="1"/>
          </p:cNvSpPr>
          <p:nvPr>
            <p:ph type="body" sz="quarter" idx="27" hasCustomPrompt="1"/>
          </p:nvPr>
        </p:nvSpPr>
        <p:spPr>
          <a:xfrm>
            <a:off x="9408753" y="3392768"/>
            <a:ext cx="2036064" cy="219151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600" cap="none" baseline="0">
                <a:solidFill>
                  <a:srgbClr val="FFFFFF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40" name="Picture Placeholder 8"/>
          <p:cNvSpPr>
            <a:spLocks noGrp="1"/>
          </p:cNvSpPr>
          <p:nvPr>
            <p:ph type="pic" sz="quarter" idx="28" hasCustomPrompt="1"/>
          </p:nvPr>
        </p:nvSpPr>
        <p:spPr>
          <a:xfrm>
            <a:off x="9768417" y="1628903"/>
            <a:ext cx="1316736" cy="1316736"/>
          </a:xfrm>
          <a:prstGeom prst="ellipse">
            <a:avLst/>
          </a:prstGeom>
          <a:solidFill>
            <a:schemeClr val="accent1"/>
          </a:solidFill>
          <a:ln w="38100" cmpd="sng">
            <a:solidFill>
              <a:schemeClr val="accent1">
                <a:lumMod val="50000"/>
              </a:schemeClr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60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afterEffect" p14:presetBounceEnd="71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1000">
                                          <p:cBhvr additive="base">
                                            <p:cTn id="7" dur="7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1000">
                                          <p:cBhvr additive="base">
                                            <p:cTn id="8" dur="7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2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2" grpId="0" animBg="1"/>
        </p:bldLst>
      </p:timing>
    </mc:Fallback>
  </mc:AlternateContent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36601" y="48768"/>
            <a:ext cx="10708216" cy="968771"/>
          </a:xfrm>
        </p:spPr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6602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  <p:sp>
        <p:nvSpPr>
          <p:cNvPr id="4" name="Picture Placeholder 8"/>
          <p:cNvSpPr>
            <a:spLocks noGrp="1"/>
          </p:cNvSpPr>
          <p:nvPr>
            <p:ph type="pic" sz="quarter" idx="14" hasCustomPrompt="1"/>
          </p:nvPr>
        </p:nvSpPr>
        <p:spPr>
          <a:xfrm>
            <a:off x="1838963" y="1615019"/>
            <a:ext cx="1209037" cy="1209037"/>
          </a:xfrm>
          <a:prstGeom prst="ellipse">
            <a:avLst/>
          </a:prstGeom>
          <a:solidFill>
            <a:schemeClr val="tx2"/>
          </a:solidFill>
          <a:ln w="38100">
            <a:solidFill>
              <a:schemeClr val="accent1"/>
            </a:solidFill>
          </a:ln>
        </p:spPr>
        <p:txBody>
          <a:bodyPr vert="horz" wrap="none" lIns="91440" tIns="45720" rIns="91440" bIns="45720" numCol="1" rtlCol="0" anchor="ctr" anchorCtr="0" compatLnSpc="1">
            <a:normAutofit/>
          </a:bodyPr>
          <a:lstStyle>
            <a:lvl1pPr>
              <a:defRPr lang="en-US" sz="2400" dirty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marL="0" lvl="0" indent="0" algn="ctr">
              <a:buFontTx/>
              <a:buNone/>
            </a:pPr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6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736601" y="2852552"/>
            <a:ext cx="3413760" cy="287259"/>
          </a:xfrm>
        </p:spPr>
        <p:txBody>
          <a:bodyPr tIns="0" anchor="ctr" anchorCtr="0">
            <a:sp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65" b="1" i="0" cap="all" baseline="0">
                <a:solidFill>
                  <a:srgbClr val="FFFFFF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7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736601" y="3128602"/>
            <a:ext cx="3413760" cy="612359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465" cap="none" baseline="0">
                <a:solidFill>
                  <a:srgbClr val="FFFFFF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8" name="Picture Placeholder 8"/>
          <p:cNvSpPr>
            <a:spLocks noGrp="1"/>
          </p:cNvSpPr>
          <p:nvPr>
            <p:ph type="pic" sz="quarter" idx="17" hasCustomPrompt="1"/>
          </p:nvPr>
        </p:nvSpPr>
        <p:spPr>
          <a:xfrm>
            <a:off x="5491482" y="1615019"/>
            <a:ext cx="1209037" cy="1209037"/>
          </a:xfrm>
          <a:prstGeom prst="ellipse">
            <a:avLst/>
          </a:prstGeom>
          <a:solidFill>
            <a:schemeClr val="tx2"/>
          </a:solidFill>
          <a:ln w="38100">
            <a:solidFill>
              <a:schemeClr val="accent2"/>
            </a:solidFill>
          </a:ln>
        </p:spPr>
        <p:txBody>
          <a:bodyPr vert="horz" wrap="none" lIns="91440" tIns="45720" rIns="91440" bIns="45720" numCol="1" anchor="ctr" anchorCtr="0" compatLnSpc="1"/>
          <a:lstStyle>
            <a:lvl1pPr marL="0" indent="0" algn="ctr">
              <a:buFontTx/>
              <a:buNone/>
              <a:defRPr lang="en-US" sz="2400" dirty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marL="0" lvl="0"/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9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4389120" y="2852552"/>
            <a:ext cx="3413760" cy="287259"/>
          </a:xfrm>
        </p:spPr>
        <p:txBody>
          <a:bodyPr tIns="0" anchor="ctr" anchorCtr="0">
            <a:sp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65" b="1" i="0" cap="all" baseline="0">
                <a:solidFill>
                  <a:srgbClr val="FFFFFF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4389120" y="3128602"/>
            <a:ext cx="3413760" cy="612359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465" cap="none" baseline="0">
                <a:solidFill>
                  <a:srgbClr val="FFFFFF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11" name="Picture Placeholder 8"/>
          <p:cNvSpPr>
            <a:spLocks noGrp="1"/>
          </p:cNvSpPr>
          <p:nvPr>
            <p:ph type="pic" sz="quarter" idx="23" hasCustomPrompt="1"/>
          </p:nvPr>
        </p:nvSpPr>
        <p:spPr>
          <a:xfrm>
            <a:off x="9133419" y="1615019"/>
            <a:ext cx="1209037" cy="1209037"/>
          </a:xfrm>
          <a:prstGeom prst="ellipse">
            <a:avLst/>
          </a:prstGeom>
          <a:solidFill>
            <a:schemeClr val="tx2"/>
          </a:solidFill>
          <a:ln w="38100">
            <a:solidFill>
              <a:schemeClr val="accent3"/>
            </a:solidFill>
          </a:ln>
        </p:spPr>
        <p:txBody>
          <a:bodyPr vert="horz" wrap="none" lIns="91440" tIns="45720" rIns="91440" bIns="45720" numCol="1" rtlCol="0" anchor="ctr" anchorCtr="0" compatLnSpc="1">
            <a:normAutofit/>
          </a:bodyPr>
          <a:lstStyle>
            <a:lvl1pPr>
              <a:defRPr lang="en-US" sz="2400" dirty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marL="0" lvl="0" indent="0" algn="ctr">
              <a:buFontTx/>
              <a:buNone/>
            </a:pPr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24" hasCustomPrompt="1"/>
          </p:nvPr>
        </p:nvSpPr>
        <p:spPr>
          <a:xfrm>
            <a:off x="8031057" y="2852552"/>
            <a:ext cx="3413760" cy="287259"/>
          </a:xfrm>
        </p:spPr>
        <p:txBody>
          <a:bodyPr tIns="0" anchor="ctr" anchorCtr="0">
            <a:sp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65" b="1" i="0" cap="all" baseline="0">
                <a:solidFill>
                  <a:srgbClr val="FFFFFF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25" hasCustomPrompt="1"/>
          </p:nvPr>
        </p:nvSpPr>
        <p:spPr>
          <a:xfrm>
            <a:off x="8031057" y="3128602"/>
            <a:ext cx="3413760" cy="612359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465" cap="none" baseline="0">
                <a:solidFill>
                  <a:srgbClr val="FFFFFF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23" name="Picture Placeholder 8"/>
          <p:cNvSpPr>
            <a:spLocks noGrp="1"/>
          </p:cNvSpPr>
          <p:nvPr>
            <p:ph type="pic" sz="quarter" idx="26" hasCustomPrompt="1"/>
          </p:nvPr>
        </p:nvSpPr>
        <p:spPr>
          <a:xfrm>
            <a:off x="1838963" y="3754544"/>
            <a:ext cx="1209037" cy="1209037"/>
          </a:xfrm>
          <a:prstGeom prst="ellipse">
            <a:avLst/>
          </a:prstGeom>
          <a:solidFill>
            <a:schemeClr val="tx2"/>
          </a:solidFill>
          <a:ln w="38100">
            <a:solidFill>
              <a:schemeClr val="accent4"/>
            </a:solidFill>
          </a:ln>
        </p:spPr>
        <p:txBody>
          <a:bodyPr vert="horz" wrap="none" lIns="91440" tIns="45720" rIns="91440" bIns="45720" numCol="1" rtlCol="0" anchor="ctr" anchorCtr="0" compatLnSpc="1">
            <a:normAutofit/>
          </a:bodyPr>
          <a:lstStyle>
            <a:lvl1pPr>
              <a:defRPr lang="en-US" sz="2400" dirty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marL="0" lvl="0" indent="0" algn="ctr">
              <a:buFontTx/>
              <a:buNone/>
            </a:pPr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10"/>
          <p:cNvSpPr>
            <a:spLocks noGrp="1"/>
          </p:cNvSpPr>
          <p:nvPr>
            <p:ph type="body" sz="quarter" idx="27" hasCustomPrompt="1"/>
          </p:nvPr>
        </p:nvSpPr>
        <p:spPr>
          <a:xfrm>
            <a:off x="736601" y="4992077"/>
            <a:ext cx="3413760" cy="287259"/>
          </a:xfrm>
        </p:spPr>
        <p:txBody>
          <a:bodyPr tIns="0" anchor="ctr" anchorCtr="0">
            <a:sp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65" b="1" i="0" cap="all" baseline="0">
                <a:solidFill>
                  <a:srgbClr val="FFFFFF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25" name="Text Placeholder 10"/>
          <p:cNvSpPr>
            <a:spLocks noGrp="1"/>
          </p:cNvSpPr>
          <p:nvPr>
            <p:ph type="body" sz="quarter" idx="28" hasCustomPrompt="1"/>
          </p:nvPr>
        </p:nvSpPr>
        <p:spPr>
          <a:xfrm>
            <a:off x="736601" y="5268127"/>
            <a:ext cx="3413760" cy="612359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465" cap="none" baseline="0">
                <a:solidFill>
                  <a:srgbClr val="FFFFFF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26" name="Picture Placeholder 8"/>
          <p:cNvSpPr>
            <a:spLocks noGrp="1"/>
          </p:cNvSpPr>
          <p:nvPr>
            <p:ph type="pic" sz="quarter" idx="29" hasCustomPrompt="1"/>
          </p:nvPr>
        </p:nvSpPr>
        <p:spPr>
          <a:xfrm>
            <a:off x="5491482" y="3754544"/>
            <a:ext cx="1209037" cy="1209037"/>
          </a:xfrm>
          <a:prstGeom prst="ellipse">
            <a:avLst/>
          </a:prstGeom>
          <a:solidFill>
            <a:schemeClr val="tx2"/>
          </a:solidFill>
          <a:ln w="38100">
            <a:solidFill>
              <a:srgbClr val="388F5D"/>
            </a:solidFill>
          </a:ln>
        </p:spPr>
        <p:txBody>
          <a:bodyPr vert="horz" wrap="none" lIns="91440" tIns="45720" rIns="91440" bIns="45720" numCol="1" anchor="ctr" anchorCtr="0" compatLnSpc="1"/>
          <a:lstStyle>
            <a:lvl1pPr marL="0" indent="0" algn="ctr">
              <a:buFontTx/>
              <a:buNone/>
              <a:defRPr lang="en-US" sz="2400" dirty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marL="0" lvl="0"/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7" name="Text Placeholder 10"/>
          <p:cNvSpPr>
            <a:spLocks noGrp="1"/>
          </p:cNvSpPr>
          <p:nvPr>
            <p:ph type="body" sz="quarter" idx="30" hasCustomPrompt="1"/>
          </p:nvPr>
        </p:nvSpPr>
        <p:spPr>
          <a:xfrm>
            <a:off x="4389120" y="4992077"/>
            <a:ext cx="3413760" cy="287259"/>
          </a:xfrm>
        </p:spPr>
        <p:txBody>
          <a:bodyPr tIns="0" anchor="ctr" anchorCtr="0">
            <a:sp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65" b="1" i="0" cap="all" baseline="0">
                <a:solidFill>
                  <a:srgbClr val="FFFFFF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28" name="Text Placeholder 10"/>
          <p:cNvSpPr>
            <a:spLocks noGrp="1"/>
          </p:cNvSpPr>
          <p:nvPr>
            <p:ph type="body" sz="quarter" idx="31" hasCustomPrompt="1"/>
          </p:nvPr>
        </p:nvSpPr>
        <p:spPr>
          <a:xfrm>
            <a:off x="4389120" y="5268127"/>
            <a:ext cx="3413760" cy="612359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465" cap="none" baseline="0">
                <a:solidFill>
                  <a:srgbClr val="FFFFFF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29" name="Picture Placeholder 8"/>
          <p:cNvSpPr>
            <a:spLocks noGrp="1"/>
          </p:cNvSpPr>
          <p:nvPr>
            <p:ph type="pic" sz="quarter" idx="32" hasCustomPrompt="1"/>
          </p:nvPr>
        </p:nvSpPr>
        <p:spPr>
          <a:xfrm>
            <a:off x="9133419" y="3754544"/>
            <a:ext cx="1209037" cy="1209037"/>
          </a:xfrm>
          <a:prstGeom prst="ellipse">
            <a:avLst/>
          </a:prstGeom>
          <a:solidFill>
            <a:schemeClr val="tx2"/>
          </a:solidFill>
          <a:ln w="38100">
            <a:solidFill>
              <a:schemeClr val="accent5"/>
            </a:solidFill>
          </a:ln>
        </p:spPr>
        <p:txBody>
          <a:bodyPr vert="horz" wrap="none" lIns="91440" tIns="45720" rIns="91440" bIns="45720" numCol="1" rtlCol="0" anchor="ctr" anchorCtr="0" compatLnSpc="1">
            <a:normAutofit/>
          </a:bodyPr>
          <a:lstStyle>
            <a:lvl1pPr>
              <a:defRPr lang="en-US" sz="2400" dirty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marL="0" lvl="0" indent="0" algn="ctr">
              <a:buFontTx/>
              <a:buNone/>
            </a:pPr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30" name="Text Placeholder 10"/>
          <p:cNvSpPr>
            <a:spLocks noGrp="1"/>
          </p:cNvSpPr>
          <p:nvPr>
            <p:ph type="body" sz="quarter" idx="33" hasCustomPrompt="1"/>
          </p:nvPr>
        </p:nvSpPr>
        <p:spPr>
          <a:xfrm>
            <a:off x="8031057" y="4992077"/>
            <a:ext cx="3413760" cy="287259"/>
          </a:xfrm>
        </p:spPr>
        <p:txBody>
          <a:bodyPr tIns="0" anchor="ctr" anchorCtr="0">
            <a:sp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65" b="1" i="0" cap="all" baseline="0">
                <a:solidFill>
                  <a:srgbClr val="FFFFFF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31" name="Text Placeholder 10"/>
          <p:cNvSpPr>
            <a:spLocks noGrp="1"/>
          </p:cNvSpPr>
          <p:nvPr>
            <p:ph type="body" sz="quarter" idx="34" hasCustomPrompt="1"/>
          </p:nvPr>
        </p:nvSpPr>
        <p:spPr>
          <a:xfrm>
            <a:off x="8031057" y="5268127"/>
            <a:ext cx="3413760" cy="612359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465" cap="none" baseline="0">
                <a:solidFill>
                  <a:srgbClr val="FFFFFF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36601" y="48768"/>
            <a:ext cx="10708216" cy="968771"/>
          </a:xfrm>
        </p:spPr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6602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  <p:sp>
        <p:nvSpPr>
          <p:cNvPr id="14" name="Picture Placeholder 8"/>
          <p:cNvSpPr>
            <a:spLocks noGrp="1"/>
          </p:cNvSpPr>
          <p:nvPr>
            <p:ph type="pic" sz="quarter" idx="14" hasCustomPrompt="1"/>
          </p:nvPr>
        </p:nvSpPr>
        <p:spPr>
          <a:xfrm>
            <a:off x="1416052" y="1573447"/>
            <a:ext cx="1210901" cy="1210901"/>
          </a:xfrm>
          <a:prstGeom prst="ellipse">
            <a:avLst/>
          </a:prstGeom>
          <a:solidFill>
            <a:srgbClr val="363636"/>
          </a:solidFill>
          <a:ln w="38100" cmpd="sng">
            <a:solidFill>
              <a:schemeClr val="accent1"/>
            </a:solidFill>
          </a:ln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15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736601" y="2811913"/>
            <a:ext cx="2569803" cy="287259"/>
          </a:xfrm>
        </p:spPr>
        <p:txBody>
          <a:bodyPr tIns="0" anchor="ctr" anchorCtr="0">
            <a:sp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65" b="1" i="0" cap="all" baseline="0">
                <a:solidFill>
                  <a:srgbClr val="FFFFFF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736601" y="3074415"/>
            <a:ext cx="2569803" cy="691559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465" cap="none" baseline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17" name="Picture Placeholder 8"/>
          <p:cNvSpPr>
            <a:spLocks noGrp="1"/>
          </p:cNvSpPr>
          <p:nvPr>
            <p:ph type="pic" sz="quarter" idx="17" hasCustomPrompt="1"/>
          </p:nvPr>
        </p:nvSpPr>
        <p:spPr>
          <a:xfrm>
            <a:off x="4130268" y="1573447"/>
            <a:ext cx="1210901" cy="1210901"/>
          </a:xfrm>
          <a:prstGeom prst="ellipse">
            <a:avLst/>
          </a:prstGeom>
          <a:solidFill>
            <a:srgbClr val="363636"/>
          </a:solidFill>
          <a:ln w="38100" cmpd="sng">
            <a:solidFill>
              <a:schemeClr val="accent2"/>
            </a:solidFill>
          </a:ln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18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3450817" y="2811913"/>
            <a:ext cx="2569803" cy="287259"/>
          </a:xfrm>
        </p:spPr>
        <p:txBody>
          <a:bodyPr tIns="0" anchor="ctr" anchorCtr="0">
            <a:sp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65" b="1" i="0" cap="all" baseline="0">
                <a:solidFill>
                  <a:srgbClr val="FFFFFF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19" name="Text Placehold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3450817" y="3074415"/>
            <a:ext cx="2569803" cy="691559"/>
          </a:xfrm>
        </p:spPr>
        <p:txBody>
          <a:bodyPr anchor="t" anchorCtr="0">
            <a:normAutofit/>
          </a:bodyPr>
          <a:lstStyle>
            <a:lvl1pPr marL="0" marR="0" indent="0" algn="ctr" defTabSz="1218565" rtl="0" eaLnBrk="1" fontAlgn="auto" latinLnBrk="0" hangingPunct="1">
              <a:lnSpc>
                <a:spcPct val="9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defRPr sz="1465" cap="none" baseline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20" name="Picture Placeholder 8"/>
          <p:cNvSpPr>
            <a:spLocks noGrp="1"/>
          </p:cNvSpPr>
          <p:nvPr>
            <p:ph type="pic" sz="quarter" idx="20" hasCustomPrompt="1"/>
          </p:nvPr>
        </p:nvSpPr>
        <p:spPr>
          <a:xfrm>
            <a:off x="6844484" y="1573447"/>
            <a:ext cx="1210901" cy="1210901"/>
          </a:xfrm>
          <a:prstGeom prst="ellipse">
            <a:avLst/>
          </a:prstGeom>
          <a:solidFill>
            <a:srgbClr val="363636"/>
          </a:solidFill>
          <a:ln w="38100" cmpd="sng">
            <a:solidFill>
              <a:schemeClr val="accent3"/>
            </a:solidFill>
          </a:ln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1" name="Text Placeholder 10"/>
          <p:cNvSpPr>
            <a:spLocks noGrp="1"/>
          </p:cNvSpPr>
          <p:nvPr>
            <p:ph type="body" sz="quarter" idx="21" hasCustomPrompt="1"/>
          </p:nvPr>
        </p:nvSpPr>
        <p:spPr>
          <a:xfrm>
            <a:off x="6165033" y="2811913"/>
            <a:ext cx="2569803" cy="287259"/>
          </a:xfrm>
        </p:spPr>
        <p:txBody>
          <a:bodyPr tIns="0" anchor="ctr" anchorCtr="0">
            <a:sp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65" b="1" i="0" cap="all" baseline="0">
                <a:solidFill>
                  <a:srgbClr val="FFFFFF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endParaRPr lang="en-US" dirty="0" smtClean="0"/>
          </a:p>
        </p:txBody>
      </p:sp>
      <p:sp>
        <p:nvSpPr>
          <p:cNvPr id="22" name="Text Placeholder 10"/>
          <p:cNvSpPr>
            <a:spLocks noGrp="1"/>
          </p:cNvSpPr>
          <p:nvPr>
            <p:ph type="body" sz="quarter" idx="22" hasCustomPrompt="1"/>
          </p:nvPr>
        </p:nvSpPr>
        <p:spPr>
          <a:xfrm>
            <a:off x="6165033" y="3074415"/>
            <a:ext cx="2569803" cy="691559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465" cap="none" baseline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23" name="Picture Placeholder 8"/>
          <p:cNvSpPr>
            <a:spLocks noGrp="1"/>
          </p:cNvSpPr>
          <p:nvPr>
            <p:ph type="pic" sz="quarter" idx="23" hasCustomPrompt="1"/>
          </p:nvPr>
        </p:nvSpPr>
        <p:spPr>
          <a:xfrm>
            <a:off x="9558699" y="1573447"/>
            <a:ext cx="1210901" cy="1210901"/>
          </a:xfrm>
          <a:prstGeom prst="ellipse">
            <a:avLst/>
          </a:prstGeom>
          <a:solidFill>
            <a:srgbClr val="363636"/>
          </a:solidFill>
          <a:ln w="38100" cmpd="sng">
            <a:solidFill>
              <a:schemeClr val="accent4"/>
            </a:solidFill>
          </a:ln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10"/>
          <p:cNvSpPr>
            <a:spLocks noGrp="1"/>
          </p:cNvSpPr>
          <p:nvPr>
            <p:ph type="body" sz="quarter" idx="24" hasCustomPrompt="1"/>
          </p:nvPr>
        </p:nvSpPr>
        <p:spPr>
          <a:xfrm>
            <a:off x="8879248" y="2811913"/>
            <a:ext cx="2569803" cy="287259"/>
          </a:xfrm>
        </p:spPr>
        <p:txBody>
          <a:bodyPr tIns="0" anchor="ctr" anchorCtr="0">
            <a:sp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65" b="1" i="0" cap="all" baseline="0">
                <a:solidFill>
                  <a:srgbClr val="FFFFFF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endParaRPr lang="en-US" dirty="0" smtClean="0"/>
          </a:p>
        </p:txBody>
      </p:sp>
      <p:sp>
        <p:nvSpPr>
          <p:cNvPr id="25" name="Text Placeholder 10"/>
          <p:cNvSpPr>
            <a:spLocks noGrp="1"/>
          </p:cNvSpPr>
          <p:nvPr>
            <p:ph type="body" sz="quarter" idx="25" hasCustomPrompt="1"/>
          </p:nvPr>
        </p:nvSpPr>
        <p:spPr>
          <a:xfrm>
            <a:off x="8879248" y="3074415"/>
            <a:ext cx="2569803" cy="691559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465" cap="none" baseline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38" name="Picture Placeholder 8"/>
          <p:cNvSpPr>
            <a:spLocks noGrp="1"/>
          </p:cNvSpPr>
          <p:nvPr>
            <p:ph type="pic" sz="quarter" idx="26" hasCustomPrompt="1"/>
          </p:nvPr>
        </p:nvSpPr>
        <p:spPr>
          <a:xfrm>
            <a:off x="1416052" y="3876040"/>
            <a:ext cx="1210901" cy="1210901"/>
          </a:xfrm>
          <a:prstGeom prst="ellipse">
            <a:avLst/>
          </a:prstGeom>
          <a:solidFill>
            <a:srgbClr val="363636"/>
          </a:solidFill>
          <a:ln w="38100" cmpd="sng">
            <a:solidFill>
              <a:schemeClr val="accent6"/>
            </a:solidFill>
          </a:ln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39" name="Text Placeholder 10"/>
          <p:cNvSpPr>
            <a:spLocks noGrp="1"/>
          </p:cNvSpPr>
          <p:nvPr>
            <p:ph type="body" sz="quarter" idx="27" hasCustomPrompt="1"/>
          </p:nvPr>
        </p:nvSpPr>
        <p:spPr>
          <a:xfrm>
            <a:off x="736601" y="5114507"/>
            <a:ext cx="2569803" cy="287259"/>
          </a:xfrm>
        </p:spPr>
        <p:txBody>
          <a:bodyPr tIns="0" anchor="ctr" anchorCtr="0">
            <a:sp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65" b="1" i="0" cap="all" baseline="0">
                <a:solidFill>
                  <a:srgbClr val="FFFFFF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40" name="Text Placeholder 10"/>
          <p:cNvSpPr>
            <a:spLocks noGrp="1"/>
          </p:cNvSpPr>
          <p:nvPr>
            <p:ph type="body" sz="quarter" idx="28" hasCustomPrompt="1"/>
          </p:nvPr>
        </p:nvSpPr>
        <p:spPr>
          <a:xfrm>
            <a:off x="736601" y="5377009"/>
            <a:ext cx="2569803" cy="691559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465" cap="none" baseline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41" name="Picture Placeholder 8"/>
          <p:cNvSpPr>
            <a:spLocks noGrp="1"/>
          </p:cNvSpPr>
          <p:nvPr>
            <p:ph type="pic" sz="quarter" idx="29" hasCustomPrompt="1"/>
          </p:nvPr>
        </p:nvSpPr>
        <p:spPr>
          <a:xfrm>
            <a:off x="4130268" y="3876040"/>
            <a:ext cx="1210901" cy="1210901"/>
          </a:xfrm>
          <a:prstGeom prst="ellipse">
            <a:avLst/>
          </a:prstGeom>
          <a:solidFill>
            <a:srgbClr val="363636"/>
          </a:solidFill>
          <a:ln w="38100" cmpd="sng">
            <a:solidFill>
              <a:schemeClr val="accent4">
                <a:lumMod val="60000"/>
                <a:lumOff val="40000"/>
              </a:schemeClr>
            </a:solidFill>
          </a:ln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2" name="Text Placeholder 10"/>
          <p:cNvSpPr>
            <a:spLocks noGrp="1"/>
          </p:cNvSpPr>
          <p:nvPr>
            <p:ph type="body" sz="quarter" idx="30" hasCustomPrompt="1"/>
          </p:nvPr>
        </p:nvSpPr>
        <p:spPr>
          <a:xfrm>
            <a:off x="3450817" y="5114507"/>
            <a:ext cx="2569803" cy="287259"/>
          </a:xfrm>
        </p:spPr>
        <p:txBody>
          <a:bodyPr tIns="0" anchor="ctr" anchorCtr="0">
            <a:sp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65" b="1" i="0" cap="all" baseline="0">
                <a:solidFill>
                  <a:srgbClr val="FFFFFF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43" name="Text Placeholder 10"/>
          <p:cNvSpPr>
            <a:spLocks noGrp="1"/>
          </p:cNvSpPr>
          <p:nvPr>
            <p:ph type="body" sz="quarter" idx="31" hasCustomPrompt="1"/>
          </p:nvPr>
        </p:nvSpPr>
        <p:spPr>
          <a:xfrm>
            <a:off x="3450817" y="5377009"/>
            <a:ext cx="2569803" cy="691559"/>
          </a:xfrm>
        </p:spPr>
        <p:txBody>
          <a:bodyPr anchor="t" anchorCtr="0">
            <a:normAutofit/>
          </a:bodyPr>
          <a:lstStyle>
            <a:lvl1pPr marL="0" marR="0" indent="0" algn="ctr" defTabSz="1218565" rtl="0" eaLnBrk="1" fontAlgn="auto" latinLnBrk="0" hangingPunct="1">
              <a:lnSpc>
                <a:spcPct val="9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defRPr sz="1465" cap="none" baseline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44" name="Picture Placeholder 8"/>
          <p:cNvSpPr>
            <a:spLocks noGrp="1"/>
          </p:cNvSpPr>
          <p:nvPr>
            <p:ph type="pic" sz="quarter" idx="32" hasCustomPrompt="1"/>
          </p:nvPr>
        </p:nvSpPr>
        <p:spPr>
          <a:xfrm>
            <a:off x="6844484" y="3876040"/>
            <a:ext cx="1210901" cy="1210901"/>
          </a:xfrm>
          <a:prstGeom prst="ellipse">
            <a:avLst/>
          </a:prstGeom>
          <a:solidFill>
            <a:srgbClr val="363636"/>
          </a:solidFill>
          <a:ln w="38100" cmpd="sng">
            <a:solidFill>
              <a:schemeClr val="accent5"/>
            </a:solidFill>
          </a:ln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5" name="Text Placeholder 10"/>
          <p:cNvSpPr>
            <a:spLocks noGrp="1"/>
          </p:cNvSpPr>
          <p:nvPr>
            <p:ph type="body" sz="quarter" idx="33" hasCustomPrompt="1"/>
          </p:nvPr>
        </p:nvSpPr>
        <p:spPr>
          <a:xfrm>
            <a:off x="6165033" y="5114507"/>
            <a:ext cx="2569803" cy="287259"/>
          </a:xfrm>
        </p:spPr>
        <p:txBody>
          <a:bodyPr tIns="0" anchor="ctr" anchorCtr="0">
            <a:sp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65" b="1" i="0" cap="all" baseline="0">
                <a:solidFill>
                  <a:srgbClr val="FFFFFF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endParaRPr lang="en-US" dirty="0" smtClean="0"/>
          </a:p>
        </p:txBody>
      </p:sp>
      <p:sp>
        <p:nvSpPr>
          <p:cNvPr id="46" name="Text Placeholder 10"/>
          <p:cNvSpPr>
            <a:spLocks noGrp="1"/>
          </p:cNvSpPr>
          <p:nvPr>
            <p:ph type="body" sz="quarter" idx="34" hasCustomPrompt="1"/>
          </p:nvPr>
        </p:nvSpPr>
        <p:spPr>
          <a:xfrm>
            <a:off x="6165033" y="5377009"/>
            <a:ext cx="2569803" cy="691559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465" cap="none" baseline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47" name="Picture Placeholder 8"/>
          <p:cNvSpPr>
            <a:spLocks noGrp="1"/>
          </p:cNvSpPr>
          <p:nvPr>
            <p:ph type="pic" sz="quarter" idx="35" hasCustomPrompt="1"/>
          </p:nvPr>
        </p:nvSpPr>
        <p:spPr>
          <a:xfrm>
            <a:off x="9558699" y="3876040"/>
            <a:ext cx="1210901" cy="1210901"/>
          </a:xfrm>
          <a:prstGeom prst="ellipse">
            <a:avLst/>
          </a:prstGeom>
          <a:solidFill>
            <a:srgbClr val="363636"/>
          </a:solidFill>
          <a:ln w="38100" cmpd="sng">
            <a:solidFill>
              <a:schemeClr val="accent2">
                <a:lumMod val="75000"/>
              </a:schemeClr>
            </a:solidFill>
          </a:ln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8" name="Text Placeholder 10"/>
          <p:cNvSpPr>
            <a:spLocks noGrp="1"/>
          </p:cNvSpPr>
          <p:nvPr>
            <p:ph type="body" sz="quarter" idx="36" hasCustomPrompt="1"/>
          </p:nvPr>
        </p:nvSpPr>
        <p:spPr>
          <a:xfrm>
            <a:off x="8879248" y="5114507"/>
            <a:ext cx="2569803" cy="287259"/>
          </a:xfrm>
        </p:spPr>
        <p:txBody>
          <a:bodyPr tIns="0" anchor="ctr" anchorCtr="0">
            <a:sp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65" b="1" i="0" cap="all" baseline="0">
                <a:solidFill>
                  <a:srgbClr val="FFFFFF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endParaRPr lang="en-US" dirty="0" smtClean="0"/>
          </a:p>
        </p:txBody>
      </p:sp>
      <p:sp>
        <p:nvSpPr>
          <p:cNvPr id="49" name="Text Placeholder 10"/>
          <p:cNvSpPr>
            <a:spLocks noGrp="1"/>
          </p:cNvSpPr>
          <p:nvPr>
            <p:ph type="body" sz="quarter" idx="37" hasCustomPrompt="1"/>
          </p:nvPr>
        </p:nvSpPr>
        <p:spPr>
          <a:xfrm>
            <a:off x="8879248" y="5377009"/>
            <a:ext cx="2569803" cy="691559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465" cap="none" baseline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tems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36601" y="48768"/>
            <a:ext cx="10708216" cy="968771"/>
          </a:xfrm>
        </p:spPr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6602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  <p:sp>
        <p:nvSpPr>
          <p:cNvPr id="4" name="Picture Placeholder 8"/>
          <p:cNvSpPr>
            <a:spLocks noGrp="1"/>
          </p:cNvSpPr>
          <p:nvPr>
            <p:ph type="pic" sz="quarter" idx="14" hasCustomPrompt="1"/>
          </p:nvPr>
        </p:nvSpPr>
        <p:spPr>
          <a:xfrm>
            <a:off x="736601" y="1953672"/>
            <a:ext cx="1029547" cy="1029547"/>
          </a:xfrm>
          <a:prstGeom prst="ellipse">
            <a:avLst/>
          </a:prstGeom>
          <a:solidFill>
            <a:srgbClr val="363636"/>
          </a:solidFill>
          <a:ln w="38100" cmpd="sng">
            <a:solidFill>
              <a:schemeClr val="accent1"/>
            </a:solidFill>
          </a:ln>
        </p:spPr>
        <p:txBody>
          <a:bodyPr vert="horz" wrap="none" lIns="91440" tIns="45720" rIns="91440" bIns="45720" numCol="1" rtlCol="0" anchor="ctr" anchorCtr="0" compatLnSpc="1">
            <a:normAutofit/>
          </a:bodyPr>
          <a:lstStyle>
            <a:lvl1pPr>
              <a:defRPr lang="en-US" sz="1465" dirty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marL="0" lvl="0" indent="0" algn="ctr">
              <a:buFontTx/>
              <a:buNone/>
            </a:pPr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6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1869441" y="1953672"/>
            <a:ext cx="2352803" cy="287259"/>
          </a:xfrm>
        </p:spPr>
        <p:txBody>
          <a:bodyPr wrap="square" tIns="0" anchor="ctr" anchorCtr="0">
            <a:normAutofit/>
          </a:bodyPr>
          <a:lstStyle>
            <a:lvl1pPr marL="0" indent="0" algn="l">
              <a:lnSpc>
                <a:spcPct val="100000"/>
              </a:lnSpc>
              <a:buFontTx/>
              <a:buNone/>
              <a:defRPr sz="1865" b="1" i="0" cap="all" baseline="0">
                <a:solidFill>
                  <a:schemeClr val="bg1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7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1869441" y="2262157"/>
            <a:ext cx="2352803" cy="1140124"/>
          </a:xfrm>
        </p:spPr>
        <p:txBody>
          <a:bodyPr tIns="0" anchor="t" anchorCtr="0">
            <a:normAutofit/>
          </a:bodyPr>
          <a:lstStyle>
            <a:lvl1pPr marL="0" indent="0" algn="l">
              <a:lnSpc>
                <a:spcPct val="95000"/>
              </a:lnSpc>
              <a:spcBef>
                <a:spcPts val="800"/>
              </a:spcBef>
              <a:buFontTx/>
              <a:buNone/>
              <a:defRPr sz="1465" cap="none" baseline="0">
                <a:solidFill>
                  <a:schemeClr val="bg1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8" name="Picture Placeholder 8"/>
          <p:cNvSpPr>
            <a:spLocks noGrp="1"/>
          </p:cNvSpPr>
          <p:nvPr>
            <p:ph type="pic" sz="quarter" idx="17" hasCustomPrompt="1"/>
          </p:nvPr>
        </p:nvSpPr>
        <p:spPr>
          <a:xfrm>
            <a:off x="4368208" y="1953672"/>
            <a:ext cx="1029547" cy="1029547"/>
          </a:xfrm>
          <a:prstGeom prst="ellipse">
            <a:avLst/>
          </a:prstGeom>
          <a:solidFill>
            <a:srgbClr val="363636"/>
          </a:solidFill>
          <a:ln w="38100" cmpd="sng">
            <a:solidFill>
              <a:schemeClr val="accent2"/>
            </a:solidFill>
          </a:ln>
        </p:spPr>
        <p:txBody>
          <a:bodyPr vert="horz" wrap="none" lIns="91440" tIns="45720" rIns="91440" bIns="45720" numCol="1" anchor="ctr" anchorCtr="0" compatLnSpc="1">
            <a:normAutofit/>
          </a:bodyPr>
          <a:lstStyle>
            <a:lvl1pPr marL="0" indent="0" algn="ctr">
              <a:buFontTx/>
              <a:buNone/>
              <a:defRPr lang="en-US" sz="1465" dirty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marL="0" lvl="0"/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9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5501048" y="1953672"/>
            <a:ext cx="2352803" cy="287259"/>
          </a:xfrm>
        </p:spPr>
        <p:txBody>
          <a:bodyPr wrap="square" tIns="0" anchor="ctr" anchorCtr="0">
            <a:normAutofit/>
          </a:bodyPr>
          <a:lstStyle>
            <a:lvl1pPr marL="0" indent="0" algn="l">
              <a:lnSpc>
                <a:spcPct val="100000"/>
              </a:lnSpc>
              <a:buFontTx/>
              <a:buNone/>
              <a:defRPr sz="1865" b="1" i="0" cap="all" baseline="0">
                <a:solidFill>
                  <a:schemeClr val="bg1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5501048" y="2262157"/>
            <a:ext cx="2352803" cy="1140124"/>
          </a:xfrm>
        </p:spPr>
        <p:txBody>
          <a:bodyPr tIns="0" anchor="t" anchorCtr="0">
            <a:normAutofit/>
          </a:bodyPr>
          <a:lstStyle>
            <a:lvl1pPr marL="0" indent="0" algn="l">
              <a:lnSpc>
                <a:spcPct val="95000"/>
              </a:lnSpc>
              <a:spcBef>
                <a:spcPts val="800"/>
              </a:spcBef>
              <a:buFontTx/>
              <a:buNone/>
              <a:defRPr sz="1465" cap="none" baseline="0">
                <a:solidFill>
                  <a:schemeClr val="bg1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11" name="Picture Placeholder 8"/>
          <p:cNvSpPr>
            <a:spLocks noGrp="1"/>
          </p:cNvSpPr>
          <p:nvPr>
            <p:ph type="pic" sz="quarter" idx="23" hasCustomPrompt="1"/>
          </p:nvPr>
        </p:nvSpPr>
        <p:spPr>
          <a:xfrm>
            <a:off x="7999815" y="1953672"/>
            <a:ext cx="1029547" cy="1029547"/>
          </a:xfrm>
          <a:prstGeom prst="ellipse">
            <a:avLst/>
          </a:prstGeom>
          <a:solidFill>
            <a:srgbClr val="363636"/>
          </a:solidFill>
          <a:ln w="38100" cmpd="sng">
            <a:solidFill>
              <a:schemeClr val="accent3"/>
            </a:solidFill>
          </a:ln>
        </p:spPr>
        <p:txBody>
          <a:bodyPr vert="horz" wrap="none" lIns="91440" tIns="45720" rIns="91440" bIns="45720" numCol="1" rtlCol="0" anchor="ctr" anchorCtr="0" compatLnSpc="1">
            <a:normAutofit/>
          </a:bodyPr>
          <a:lstStyle>
            <a:lvl1pPr>
              <a:defRPr lang="en-US" sz="1465" dirty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marL="0" lvl="0" indent="0" algn="ctr">
              <a:buFontTx/>
              <a:buNone/>
            </a:pPr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24" hasCustomPrompt="1"/>
          </p:nvPr>
        </p:nvSpPr>
        <p:spPr>
          <a:xfrm>
            <a:off x="9132656" y="1953672"/>
            <a:ext cx="2352803" cy="287259"/>
          </a:xfrm>
        </p:spPr>
        <p:txBody>
          <a:bodyPr wrap="square" tIns="0" anchor="ctr" anchorCtr="0">
            <a:normAutofit/>
          </a:bodyPr>
          <a:lstStyle>
            <a:lvl1pPr marL="0" indent="0" algn="l">
              <a:lnSpc>
                <a:spcPct val="100000"/>
              </a:lnSpc>
              <a:buFontTx/>
              <a:buNone/>
              <a:defRPr sz="1865" b="1" i="0" cap="all" baseline="0">
                <a:solidFill>
                  <a:schemeClr val="bg1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25" hasCustomPrompt="1"/>
          </p:nvPr>
        </p:nvSpPr>
        <p:spPr>
          <a:xfrm>
            <a:off x="9132656" y="2262157"/>
            <a:ext cx="2352803" cy="1140124"/>
          </a:xfrm>
        </p:spPr>
        <p:txBody>
          <a:bodyPr tIns="0" anchor="t" anchorCtr="0">
            <a:normAutofit/>
          </a:bodyPr>
          <a:lstStyle>
            <a:lvl1pPr marL="0" indent="0" algn="l">
              <a:lnSpc>
                <a:spcPct val="95000"/>
              </a:lnSpc>
              <a:spcBef>
                <a:spcPts val="800"/>
              </a:spcBef>
              <a:buFontTx/>
              <a:buNone/>
              <a:defRPr sz="1465" cap="none" baseline="0">
                <a:solidFill>
                  <a:schemeClr val="bg1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23" name="Picture Placeholder 8"/>
          <p:cNvSpPr>
            <a:spLocks noGrp="1"/>
          </p:cNvSpPr>
          <p:nvPr>
            <p:ph type="pic" sz="quarter" idx="26" hasCustomPrompt="1"/>
          </p:nvPr>
        </p:nvSpPr>
        <p:spPr>
          <a:xfrm>
            <a:off x="736601" y="3754544"/>
            <a:ext cx="1029547" cy="1029547"/>
          </a:xfrm>
          <a:prstGeom prst="ellipse">
            <a:avLst/>
          </a:prstGeom>
          <a:solidFill>
            <a:srgbClr val="363636"/>
          </a:solidFill>
          <a:ln w="38100" cmpd="sng">
            <a:solidFill>
              <a:schemeClr val="accent4"/>
            </a:solidFill>
          </a:ln>
        </p:spPr>
        <p:txBody>
          <a:bodyPr vert="horz" wrap="none" lIns="91440" tIns="45720" rIns="91440" bIns="45720" numCol="1" rtlCol="0" anchor="ctr" anchorCtr="0" compatLnSpc="1">
            <a:normAutofit/>
          </a:bodyPr>
          <a:lstStyle>
            <a:lvl1pPr>
              <a:defRPr lang="en-US" sz="1465" dirty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marL="0" lvl="0" indent="0" algn="ctr">
              <a:buFontTx/>
              <a:buNone/>
            </a:pPr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10"/>
          <p:cNvSpPr>
            <a:spLocks noGrp="1"/>
          </p:cNvSpPr>
          <p:nvPr>
            <p:ph type="body" sz="quarter" idx="27" hasCustomPrompt="1"/>
          </p:nvPr>
        </p:nvSpPr>
        <p:spPr>
          <a:xfrm>
            <a:off x="1869441" y="3754544"/>
            <a:ext cx="2352803" cy="287259"/>
          </a:xfrm>
        </p:spPr>
        <p:txBody>
          <a:bodyPr wrap="square" tIns="0" anchor="ctr" anchorCtr="0">
            <a:normAutofit/>
          </a:bodyPr>
          <a:lstStyle>
            <a:lvl1pPr marL="0" indent="0" algn="l">
              <a:lnSpc>
                <a:spcPct val="100000"/>
              </a:lnSpc>
              <a:buFontTx/>
              <a:buNone/>
              <a:defRPr sz="1865" b="1" i="0" cap="all" baseline="0">
                <a:solidFill>
                  <a:schemeClr val="bg1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25" name="Text Placeholder 10"/>
          <p:cNvSpPr>
            <a:spLocks noGrp="1"/>
          </p:cNvSpPr>
          <p:nvPr>
            <p:ph type="body" sz="quarter" idx="28" hasCustomPrompt="1"/>
          </p:nvPr>
        </p:nvSpPr>
        <p:spPr>
          <a:xfrm>
            <a:off x="1869441" y="4063029"/>
            <a:ext cx="2352803" cy="1140124"/>
          </a:xfrm>
        </p:spPr>
        <p:txBody>
          <a:bodyPr tIns="0" anchor="t" anchorCtr="0">
            <a:normAutofit/>
          </a:bodyPr>
          <a:lstStyle>
            <a:lvl1pPr marL="0" indent="0" algn="l">
              <a:lnSpc>
                <a:spcPct val="95000"/>
              </a:lnSpc>
              <a:spcBef>
                <a:spcPts val="800"/>
              </a:spcBef>
              <a:buFontTx/>
              <a:buNone/>
              <a:defRPr sz="1465" cap="none" baseline="0">
                <a:solidFill>
                  <a:schemeClr val="bg1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26" name="Picture Placeholder 8"/>
          <p:cNvSpPr>
            <a:spLocks noGrp="1"/>
          </p:cNvSpPr>
          <p:nvPr>
            <p:ph type="pic" sz="quarter" idx="29" hasCustomPrompt="1"/>
          </p:nvPr>
        </p:nvSpPr>
        <p:spPr>
          <a:xfrm>
            <a:off x="4368208" y="3754544"/>
            <a:ext cx="1029547" cy="1029547"/>
          </a:xfrm>
          <a:prstGeom prst="ellipse">
            <a:avLst/>
          </a:prstGeom>
          <a:solidFill>
            <a:srgbClr val="363636"/>
          </a:solidFill>
          <a:ln w="38100" cmpd="sng">
            <a:solidFill>
              <a:srgbClr val="388F5D"/>
            </a:solidFill>
          </a:ln>
        </p:spPr>
        <p:txBody>
          <a:bodyPr vert="horz" wrap="none" lIns="91440" tIns="45720" rIns="91440" bIns="45720" numCol="1" anchor="ctr" anchorCtr="0" compatLnSpc="1">
            <a:normAutofit/>
          </a:bodyPr>
          <a:lstStyle>
            <a:lvl1pPr marL="0" indent="0" algn="ctr">
              <a:buFontTx/>
              <a:buNone/>
              <a:defRPr lang="en-US" sz="1465" dirty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marL="0" lvl="0"/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7" name="Text Placeholder 10"/>
          <p:cNvSpPr>
            <a:spLocks noGrp="1"/>
          </p:cNvSpPr>
          <p:nvPr>
            <p:ph type="body" sz="quarter" idx="30" hasCustomPrompt="1"/>
          </p:nvPr>
        </p:nvSpPr>
        <p:spPr>
          <a:xfrm>
            <a:off x="5501048" y="3754544"/>
            <a:ext cx="2352803" cy="287259"/>
          </a:xfrm>
        </p:spPr>
        <p:txBody>
          <a:bodyPr wrap="square" tIns="0" anchor="ctr" anchorCtr="0">
            <a:normAutofit/>
          </a:bodyPr>
          <a:lstStyle>
            <a:lvl1pPr marL="0" indent="0" algn="l">
              <a:lnSpc>
                <a:spcPct val="100000"/>
              </a:lnSpc>
              <a:buFontTx/>
              <a:buNone/>
              <a:defRPr sz="1865" b="1" i="0" cap="all" baseline="0">
                <a:solidFill>
                  <a:schemeClr val="bg1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28" name="Text Placeholder 10"/>
          <p:cNvSpPr>
            <a:spLocks noGrp="1"/>
          </p:cNvSpPr>
          <p:nvPr>
            <p:ph type="body" sz="quarter" idx="31" hasCustomPrompt="1"/>
          </p:nvPr>
        </p:nvSpPr>
        <p:spPr>
          <a:xfrm>
            <a:off x="5501048" y="4063029"/>
            <a:ext cx="2352803" cy="1140124"/>
          </a:xfrm>
        </p:spPr>
        <p:txBody>
          <a:bodyPr tIns="0" anchor="t" anchorCtr="0">
            <a:normAutofit/>
          </a:bodyPr>
          <a:lstStyle>
            <a:lvl1pPr marL="0" indent="0" algn="l">
              <a:lnSpc>
                <a:spcPct val="95000"/>
              </a:lnSpc>
              <a:spcBef>
                <a:spcPts val="800"/>
              </a:spcBef>
              <a:buFontTx/>
              <a:buNone/>
              <a:defRPr sz="1465" cap="none" baseline="0">
                <a:solidFill>
                  <a:schemeClr val="bg1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29" name="Picture Placeholder 8"/>
          <p:cNvSpPr>
            <a:spLocks noGrp="1"/>
          </p:cNvSpPr>
          <p:nvPr>
            <p:ph type="pic" sz="quarter" idx="32" hasCustomPrompt="1"/>
          </p:nvPr>
        </p:nvSpPr>
        <p:spPr>
          <a:xfrm>
            <a:off x="7999815" y="3754544"/>
            <a:ext cx="1029547" cy="1029547"/>
          </a:xfrm>
          <a:prstGeom prst="ellipse">
            <a:avLst/>
          </a:prstGeom>
          <a:solidFill>
            <a:srgbClr val="363636"/>
          </a:solidFill>
          <a:ln w="38100" cmpd="sng">
            <a:solidFill>
              <a:schemeClr val="accent5"/>
            </a:solidFill>
          </a:ln>
        </p:spPr>
        <p:txBody>
          <a:bodyPr vert="horz" wrap="none" lIns="91440" tIns="45720" rIns="91440" bIns="45720" numCol="1" rtlCol="0" anchor="ctr" anchorCtr="0" compatLnSpc="1">
            <a:normAutofit/>
          </a:bodyPr>
          <a:lstStyle>
            <a:lvl1pPr>
              <a:defRPr lang="en-US" sz="1465" dirty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marL="0" lvl="0" indent="0" algn="ctr">
              <a:buFontTx/>
              <a:buNone/>
            </a:pPr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30" name="Text Placeholder 10"/>
          <p:cNvSpPr>
            <a:spLocks noGrp="1"/>
          </p:cNvSpPr>
          <p:nvPr>
            <p:ph type="body" sz="quarter" idx="33" hasCustomPrompt="1"/>
          </p:nvPr>
        </p:nvSpPr>
        <p:spPr>
          <a:xfrm>
            <a:off x="9132656" y="3754544"/>
            <a:ext cx="2352803" cy="287259"/>
          </a:xfrm>
        </p:spPr>
        <p:txBody>
          <a:bodyPr wrap="square" tIns="0" anchor="ctr" anchorCtr="0">
            <a:normAutofit/>
          </a:bodyPr>
          <a:lstStyle>
            <a:lvl1pPr marL="0" indent="0" algn="l">
              <a:lnSpc>
                <a:spcPct val="100000"/>
              </a:lnSpc>
              <a:buFontTx/>
              <a:buNone/>
              <a:defRPr sz="1865" b="1" i="0" cap="all" baseline="0">
                <a:solidFill>
                  <a:schemeClr val="bg1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31" name="Text Placeholder 10"/>
          <p:cNvSpPr>
            <a:spLocks noGrp="1"/>
          </p:cNvSpPr>
          <p:nvPr>
            <p:ph type="body" sz="quarter" idx="34" hasCustomPrompt="1"/>
          </p:nvPr>
        </p:nvSpPr>
        <p:spPr>
          <a:xfrm>
            <a:off x="9132656" y="4063029"/>
            <a:ext cx="2352803" cy="1140124"/>
          </a:xfrm>
        </p:spPr>
        <p:txBody>
          <a:bodyPr tIns="0" anchor="t" anchorCtr="0">
            <a:normAutofit/>
          </a:bodyPr>
          <a:lstStyle>
            <a:lvl1pPr marL="0" indent="0" algn="l">
              <a:lnSpc>
                <a:spcPct val="95000"/>
              </a:lnSpc>
              <a:spcBef>
                <a:spcPts val="800"/>
              </a:spcBef>
              <a:buFontTx/>
              <a:buNone/>
              <a:defRPr sz="1465" cap="none" baseline="0">
                <a:solidFill>
                  <a:schemeClr val="bg1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tally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Ar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martArt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619760" y="482600"/>
            <a:ext cx="5720080" cy="5486400"/>
          </a:xfrm>
        </p:spPr>
        <p:txBody>
          <a:bodyPr anchor="ctr" anchorCtr="0"/>
          <a:lstStyle>
            <a:lvl1pPr marL="0" indent="0" algn="ctr">
              <a:buFontTx/>
              <a:buNone/>
              <a:defRPr>
                <a:latin typeface="Lato Light" panose="020F0302020204030203" pitchFamily="34" charset="0"/>
              </a:defRPr>
            </a:lvl1pPr>
          </a:lstStyle>
          <a:p>
            <a:r>
              <a:rPr lang="en-US" altLang="ko-KR" smtClean="0"/>
              <a:t>SmartArt </a:t>
            </a:r>
            <a:r>
              <a:rPr lang="ko-KR" altLang="en-US" smtClean="0"/>
              <a:t>그래픽을 추가하려면 아이콘을 클릭하십시오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6836834" y="482600"/>
            <a:ext cx="4948767" cy="5486400"/>
          </a:xfrm>
        </p:spPr>
        <p:txBody>
          <a:bodyPr anchor="ctr" anchorCtr="0"/>
          <a:lstStyle>
            <a:lvl1pPr marL="0" indent="0">
              <a:buFontTx/>
              <a:buNone/>
              <a:defRPr sz="4265" cap="all" spc="-107" baseline="0">
                <a:solidFill>
                  <a:schemeClr val="accent1"/>
                </a:solidFill>
                <a:latin typeface="Lato Bold" panose="020F0802020204030203" pitchFamily="34" charset="0"/>
              </a:defRPr>
            </a:lvl1pPr>
            <a:lvl2pPr marL="0" indent="0">
              <a:buFontTx/>
              <a:buNone/>
              <a:defRPr baseline="0">
                <a:latin typeface="Lato Light" panose="020F0302020204030203" pitchFamily="34" charset="0"/>
              </a:defRPr>
            </a:lvl2pPr>
          </a:lstStyle>
          <a:p>
            <a:pPr lvl="0"/>
            <a:r>
              <a:rPr lang="en-US" dirty="0" smtClean="0"/>
              <a:t>Heading Text Like This</a:t>
            </a:r>
            <a:endParaRPr lang="en-US" dirty="0" smtClean="0"/>
          </a:p>
          <a:p>
            <a:pPr lvl="1"/>
            <a:r>
              <a:rPr lang="en-US" dirty="0" smtClean="0"/>
              <a:t>Body Text like this</a:t>
            </a:r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Manif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-307873"/>
            <a:ext cx="12192000" cy="3578340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Lato Light" panose="020F030202020403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49300" y="1791773"/>
            <a:ext cx="10693400" cy="1470025"/>
          </a:xfrm>
        </p:spPr>
        <p:txBody>
          <a:bodyPr anchor="b">
            <a:normAutofit/>
          </a:bodyPr>
          <a:lstStyle>
            <a:lvl1pPr algn="l">
              <a:defRPr sz="3735" b="0">
                <a:ln w="6350" cmpd="sng">
                  <a:noFill/>
                </a:ln>
                <a:solidFill>
                  <a:schemeClr val="tx2"/>
                </a:solidFill>
                <a:latin typeface="Lato Light" panose="020F0302020204030203" pitchFamily="34" charset="0"/>
                <a:cs typeface="Gotham Medium"/>
              </a:defRPr>
            </a:lvl1pPr>
          </a:lstStyle>
          <a:p>
            <a:r>
              <a:rPr lang="en-US" dirty="0" smtClean="0"/>
              <a:t>Heading goes here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49300" y="3316647"/>
            <a:ext cx="10693400" cy="2671600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buNone/>
              <a:defRPr sz="1865" b="0" i="0" baseline="0">
                <a:solidFill>
                  <a:schemeClr val="bg1"/>
                </a:solidFill>
                <a:latin typeface="Lato Light" panose="020F0302020204030203" pitchFamily="34" charset="0"/>
                <a:cs typeface="Gotham Light"/>
              </a:defRPr>
            </a:lvl1pPr>
            <a:lvl2pPr marL="609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8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Paragraph text goes here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751417" y="-307873"/>
            <a:ext cx="3220219" cy="1693328"/>
          </a:xfrm>
          <a:solidFill>
            <a:schemeClr val="accent5">
              <a:lumMod val="75000"/>
            </a:schemeClr>
          </a:solidFill>
        </p:spPr>
        <p:txBody>
          <a:bodyPr wrap="none" lIns="91440" tIns="73152" rIns="91440" bIns="73152" anchor="b" anchorCtr="0"/>
          <a:lstStyle>
            <a:lvl1pPr marL="0" indent="0">
              <a:buNone/>
              <a:defRPr baseline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lvl="0"/>
            <a:r>
              <a:rPr lang="en-US" dirty="0" smtClean="0"/>
              <a:t>Category Text</a:t>
            </a:r>
            <a:endParaRPr lang="en-US" dirty="0"/>
          </a:p>
        </p:txBody>
      </p:sp>
      <p:sp>
        <p:nvSpPr>
          <p:cNvPr id="6" name="Slide Number Placeholder 3"/>
          <p:cNvSpPr txBox="1"/>
          <p:nvPr/>
        </p:nvSpPr>
        <p:spPr>
          <a:xfrm>
            <a:off x="736601" y="6431280"/>
            <a:ext cx="487680" cy="426720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en-US"/>
            </a:defPPr>
            <a:lvl1pPr algn="ctr">
              <a:defRPr sz="1000">
                <a:solidFill>
                  <a:srgbClr val="FFFFFF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/>
            <a:fld id="{93D61182-44B0-D747-8108-FDA0C13481D9}" type="slidenum">
              <a:rPr lang="en-US" sz="1335" smtClean="0">
                <a:latin typeface="Lato Light" panose="020F0302020204030203" pitchFamily="34" charset="0"/>
                <a:cs typeface="Gotham Book"/>
              </a:rPr>
            </a:fld>
            <a:endParaRPr lang="en-US" sz="1335" dirty="0">
              <a:latin typeface="Lato Light" panose="020F0302020204030203" pitchFamily="34" charset="0"/>
              <a:cs typeface="Gotham Book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afterEffect" p14:presetBounceEnd="71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1000">
                                          <p:cBhvr additive="base">
                                            <p:cTn id="7" dur="7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1000">
                                          <p:cBhvr additive="base">
                                            <p:cTn id="8" dur="7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 animBg="1"/>
        </p:bldLst>
      </p:timing>
    </mc:Fallback>
  </mc:AlternateContent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  <a:p>
            <a:pPr lvl="2"/>
            <a:r>
              <a:rPr lang="ko-KR" altLang="en-US" smtClean="0"/>
              <a:t>셋째 수준</a:t>
            </a:r>
            <a:endParaRPr lang="ko-KR" altLang="en-US" smtClean="0"/>
          </a:p>
          <a:p>
            <a:pPr lvl="3"/>
            <a:r>
              <a:rPr lang="ko-KR" altLang="en-US" smtClean="0"/>
              <a:t>넷째 수준</a:t>
            </a:r>
            <a:endParaRPr lang="ko-KR" altLang="en-US" smtClean="0"/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Manif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-307873"/>
            <a:ext cx="12192000" cy="357834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Lato Light" panose="020F030202020403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49300" y="1791773"/>
            <a:ext cx="10693400" cy="1470025"/>
          </a:xfrm>
        </p:spPr>
        <p:txBody>
          <a:bodyPr anchor="b">
            <a:normAutofit/>
          </a:bodyPr>
          <a:lstStyle>
            <a:lvl1pPr algn="l">
              <a:defRPr sz="3735" b="0">
                <a:ln w="6350" cmpd="sng">
                  <a:noFill/>
                </a:ln>
                <a:solidFill>
                  <a:schemeClr val="tx2"/>
                </a:solidFill>
                <a:latin typeface="Lato Light" panose="020F0302020204030203" pitchFamily="34" charset="0"/>
                <a:cs typeface="Gotham Medium"/>
              </a:defRPr>
            </a:lvl1pPr>
          </a:lstStyle>
          <a:p>
            <a:r>
              <a:rPr lang="en-US" dirty="0" smtClean="0"/>
              <a:t>Heading goes here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49300" y="3316647"/>
            <a:ext cx="10693400" cy="2671600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buNone/>
              <a:defRPr sz="1865" b="0" i="0" baseline="0">
                <a:solidFill>
                  <a:schemeClr val="bg1"/>
                </a:solidFill>
                <a:latin typeface="Lato Light" panose="020F0302020204030203" pitchFamily="34" charset="0"/>
                <a:cs typeface="Gotham Light"/>
              </a:defRPr>
            </a:lvl1pPr>
            <a:lvl2pPr marL="609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8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Paragraph text goes here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751417" y="-307873"/>
            <a:ext cx="3220219" cy="1693328"/>
          </a:xfrm>
          <a:solidFill>
            <a:schemeClr val="accent6">
              <a:lumMod val="75000"/>
            </a:schemeClr>
          </a:solidFill>
        </p:spPr>
        <p:txBody>
          <a:bodyPr wrap="none" lIns="91440" tIns="73152" rIns="91440" bIns="73152" anchor="b" anchorCtr="0"/>
          <a:lstStyle>
            <a:lvl1pPr marL="0" indent="0">
              <a:buNone/>
              <a:defRPr baseline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lvl="0"/>
            <a:r>
              <a:rPr lang="en-US" dirty="0" smtClean="0"/>
              <a:t>Category Text</a:t>
            </a:r>
            <a:endParaRPr lang="en-US" dirty="0"/>
          </a:p>
        </p:txBody>
      </p:sp>
      <p:sp>
        <p:nvSpPr>
          <p:cNvPr id="6" name="Slide Number Placeholder 3"/>
          <p:cNvSpPr txBox="1"/>
          <p:nvPr/>
        </p:nvSpPr>
        <p:spPr>
          <a:xfrm>
            <a:off x="736601" y="6431280"/>
            <a:ext cx="487680" cy="42672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en-US"/>
            </a:defPPr>
            <a:lvl1pPr algn="ctr">
              <a:defRPr sz="1000">
                <a:solidFill>
                  <a:srgbClr val="FFFFFF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/>
            <a:fld id="{93D61182-44B0-D747-8108-FDA0C13481D9}" type="slidenum">
              <a:rPr lang="en-US" sz="1335" smtClean="0">
                <a:latin typeface="Lato Light" panose="020F0302020204030203" pitchFamily="34" charset="0"/>
                <a:cs typeface="Gotham Book"/>
              </a:rPr>
            </a:fld>
            <a:endParaRPr lang="en-US" sz="1335" dirty="0">
              <a:latin typeface="Lato Light" panose="020F0302020204030203" pitchFamily="34" charset="0"/>
              <a:cs typeface="Gotham Book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afterEffect" p14:presetBounceEnd="71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1000">
                                          <p:cBhvr additive="base">
                                            <p:cTn id="7" dur="7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1000">
                                          <p:cBhvr additive="base">
                                            <p:cTn id="8" dur="7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 animBg="1"/>
        </p:bldLst>
      </p:timing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49300" y="3725864"/>
            <a:ext cx="10693400" cy="1362075"/>
          </a:xfrm>
        </p:spPr>
        <p:txBody>
          <a:bodyPr anchor="t">
            <a:normAutofit/>
          </a:bodyPr>
          <a:lstStyle>
            <a:lvl1pPr algn="ctr">
              <a:defRPr sz="3735" b="0" cap="none">
                <a:ln w="6350" cmpd="sng">
                  <a:noFill/>
                </a:ln>
                <a:solidFill>
                  <a:schemeClr val="bg1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49300" y="2225676"/>
            <a:ext cx="10693400" cy="1500187"/>
          </a:xfrm>
        </p:spPr>
        <p:txBody>
          <a:bodyPr anchor="b">
            <a:normAutofit/>
          </a:bodyPr>
          <a:lstStyle>
            <a:lvl1pPr marL="0" indent="0" algn="ctr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</a:defRPr>
            </a:lvl1pPr>
            <a:lvl2pPr marL="609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200" indent="0">
              <a:buNone/>
              <a:defRPr sz="2135">
                <a:solidFill>
                  <a:schemeClr val="tx1">
                    <a:tint val="75000"/>
                  </a:schemeClr>
                </a:solidFill>
              </a:defRPr>
            </a:lvl3pPr>
            <a:lvl4pPr marL="1828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4pPr>
            <a:lvl5pPr marL="24384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5pPr>
            <a:lvl6pPr marL="30480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6pPr>
            <a:lvl7pPr marL="36576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7pPr>
            <a:lvl8pPr marL="42672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8pPr>
            <a:lvl9pPr marL="4876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49300" y="3827464"/>
            <a:ext cx="10693400" cy="1362075"/>
          </a:xfrm>
        </p:spPr>
        <p:txBody>
          <a:bodyPr anchor="b" anchorCtr="0">
            <a:normAutofit/>
          </a:bodyPr>
          <a:lstStyle>
            <a:lvl1pPr algn="l">
              <a:defRPr sz="5335" b="0" cap="none">
                <a:ln w="6350" cmpd="sng">
                  <a:noFill/>
                </a:ln>
                <a:solidFill>
                  <a:schemeClr val="tx2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49300" y="5168118"/>
            <a:ext cx="10693400" cy="301878"/>
          </a:xfrm>
        </p:spPr>
        <p:txBody>
          <a:bodyPr anchor="b">
            <a:spAutoFit/>
          </a:bodyPr>
          <a:lstStyle>
            <a:lvl1pPr marL="0" indent="0" algn="l">
              <a:buNone/>
              <a:defRPr sz="1865">
                <a:solidFill>
                  <a:schemeClr val="tx2"/>
                </a:solidFill>
                <a:latin typeface="Lato Light" panose="020F0302020204030203" pitchFamily="34" charset="0"/>
              </a:defRPr>
            </a:lvl1pPr>
            <a:lvl2pPr marL="609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200" indent="0">
              <a:buNone/>
              <a:defRPr sz="2135">
                <a:solidFill>
                  <a:schemeClr val="tx1">
                    <a:tint val="75000"/>
                  </a:schemeClr>
                </a:solidFill>
              </a:defRPr>
            </a:lvl3pPr>
            <a:lvl4pPr marL="1828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4pPr>
            <a:lvl5pPr marL="24384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5pPr>
            <a:lvl6pPr marL="30480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6pPr>
            <a:lvl7pPr marL="36576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7pPr>
            <a:lvl8pPr marL="42672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8pPr>
            <a:lvl9pPr marL="4876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</p:txBody>
      </p:sp>
      <p:sp>
        <p:nvSpPr>
          <p:cNvPr id="4" name="Slide Number Placeholder 3"/>
          <p:cNvSpPr txBox="1"/>
          <p:nvPr/>
        </p:nvSpPr>
        <p:spPr>
          <a:xfrm>
            <a:off x="736601" y="6431280"/>
            <a:ext cx="487680" cy="42672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en-US"/>
            </a:defPPr>
            <a:lvl1pPr algn="ctr">
              <a:defRPr sz="1000">
                <a:solidFill>
                  <a:srgbClr val="FFFFFF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/>
            <a:fld id="{93D61182-44B0-D747-8108-FDA0C13481D9}" type="slidenum">
              <a:rPr lang="en-US" sz="1335" smtClean="0">
                <a:latin typeface="Lato Light" panose="020F0302020204030203" pitchFamily="34" charset="0"/>
                <a:cs typeface="Gotham Book"/>
              </a:rPr>
            </a:fld>
            <a:endParaRPr lang="en-US" sz="1335" dirty="0">
              <a:latin typeface="Lato Light" panose="020F0302020204030203" pitchFamily="34" charset="0"/>
              <a:cs typeface="Gotham Book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6_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57601" y="2406317"/>
            <a:ext cx="7785100" cy="2747471"/>
          </a:xfrm>
        </p:spPr>
        <p:txBody>
          <a:bodyPr anchor="b" anchorCtr="0">
            <a:normAutofit/>
          </a:bodyPr>
          <a:lstStyle>
            <a:lvl1pPr algn="l">
              <a:defRPr sz="5335" b="0" cap="all" baseline="0">
                <a:ln w="6350" cmpd="sng">
                  <a:noFill/>
                </a:ln>
                <a:solidFill>
                  <a:schemeClr val="tx2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3657601" y="5156377"/>
            <a:ext cx="7785100" cy="914400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1865">
                <a:solidFill>
                  <a:schemeClr val="tx2"/>
                </a:solidFill>
                <a:latin typeface="Lato Light" panose="020F0302020204030203" pitchFamily="34" charset="0"/>
              </a:defRPr>
            </a:lvl1pPr>
            <a:lvl2pPr marL="609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200" indent="0">
              <a:buNone/>
              <a:defRPr sz="2135">
                <a:solidFill>
                  <a:schemeClr val="tx1">
                    <a:tint val="75000"/>
                  </a:schemeClr>
                </a:solidFill>
              </a:defRPr>
            </a:lvl3pPr>
            <a:lvl4pPr marL="1828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4pPr>
            <a:lvl5pPr marL="24384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5pPr>
            <a:lvl6pPr marL="30480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6pPr>
            <a:lvl7pPr marL="36576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7pPr>
            <a:lvl8pPr marL="42672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8pPr>
            <a:lvl9pPr marL="4876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</p:txBody>
      </p:sp>
      <p:sp>
        <p:nvSpPr>
          <p:cNvPr id="6" name="Slide Number Placeholder 3"/>
          <p:cNvSpPr txBox="1"/>
          <p:nvPr/>
        </p:nvSpPr>
        <p:spPr>
          <a:xfrm>
            <a:off x="736601" y="6431280"/>
            <a:ext cx="487680" cy="42672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en-US"/>
            </a:defPPr>
            <a:lvl1pPr algn="ctr">
              <a:defRPr sz="1000">
                <a:solidFill>
                  <a:srgbClr val="FFFFFF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/>
            <a:fld id="{93D61182-44B0-D747-8108-FDA0C13481D9}" type="slidenum">
              <a:rPr lang="en-US" sz="1335" smtClean="0">
                <a:latin typeface="Lato Light" panose="020F0302020204030203" pitchFamily="34" charset="0"/>
                <a:cs typeface="Gotham Book"/>
              </a:rPr>
            </a:fld>
            <a:endParaRPr lang="en-US" sz="1335" dirty="0">
              <a:latin typeface="Lato Light" panose="020F0302020204030203" pitchFamily="34" charset="0"/>
              <a:cs typeface="Gotham Book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57601" y="2406317"/>
            <a:ext cx="7785100" cy="2747471"/>
          </a:xfrm>
        </p:spPr>
        <p:txBody>
          <a:bodyPr anchor="b" anchorCtr="0">
            <a:normAutofit/>
          </a:bodyPr>
          <a:lstStyle>
            <a:lvl1pPr algn="l">
              <a:defRPr sz="5335" b="0" cap="all" baseline="0">
                <a:ln w="6350" cmpd="sng">
                  <a:noFill/>
                </a:ln>
                <a:solidFill>
                  <a:schemeClr val="tx2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3657601" y="5156377"/>
            <a:ext cx="7785100" cy="914400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1865">
                <a:solidFill>
                  <a:schemeClr val="tx2"/>
                </a:solidFill>
                <a:latin typeface="Lato Light" panose="020F0302020204030203" pitchFamily="34" charset="0"/>
              </a:defRPr>
            </a:lvl1pPr>
            <a:lvl2pPr marL="609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200" indent="0">
              <a:buNone/>
              <a:defRPr sz="2135">
                <a:solidFill>
                  <a:schemeClr val="tx1">
                    <a:tint val="75000"/>
                  </a:schemeClr>
                </a:solidFill>
              </a:defRPr>
            </a:lvl3pPr>
            <a:lvl4pPr marL="1828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4pPr>
            <a:lvl5pPr marL="24384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5pPr>
            <a:lvl6pPr marL="30480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6pPr>
            <a:lvl7pPr marL="36576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7pPr>
            <a:lvl8pPr marL="42672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8pPr>
            <a:lvl9pPr marL="4876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</p:txBody>
      </p:sp>
      <p:sp>
        <p:nvSpPr>
          <p:cNvPr id="6" name="Slide Number Placeholder 3"/>
          <p:cNvSpPr txBox="1"/>
          <p:nvPr/>
        </p:nvSpPr>
        <p:spPr>
          <a:xfrm>
            <a:off x="736601" y="6431280"/>
            <a:ext cx="487680" cy="42672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en-US"/>
            </a:defPPr>
            <a:lvl1pPr algn="ctr">
              <a:defRPr sz="1000">
                <a:solidFill>
                  <a:srgbClr val="FFFFFF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/>
            <a:fld id="{93D61182-44B0-D747-8108-FDA0C13481D9}" type="slidenum">
              <a:rPr lang="en-US" sz="1335" smtClean="0">
                <a:latin typeface="Lato Light" panose="020F0302020204030203" pitchFamily="34" charset="0"/>
                <a:cs typeface="Gotham Book"/>
              </a:rPr>
            </a:fld>
            <a:endParaRPr lang="en-US" sz="1335" dirty="0">
              <a:latin typeface="Lato Light" panose="020F0302020204030203" pitchFamily="34" charset="0"/>
              <a:cs typeface="Gotham Book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Grey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442355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Lato Light" panose="020F030202020403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51417" y="1978526"/>
            <a:ext cx="10693400" cy="1470025"/>
          </a:xfrm>
        </p:spPr>
        <p:txBody>
          <a:bodyPr anchor="b">
            <a:normAutofit/>
          </a:bodyPr>
          <a:lstStyle>
            <a:lvl1pPr algn="ctr">
              <a:defRPr sz="3735">
                <a:ln w="6350" cmpd="sng">
                  <a:noFill/>
                </a:ln>
                <a:solidFill>
                  <a:schemeClr val="bg1"/>
                </a:solidFill>
                <a:latin typeface="Lato Light" panose="020F030202020403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51417" y="3453353"/>
            <a:ext cx="106934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2135">
                <a:solidFill>
                  <a:schemeClr val="bg1"/>
                </a:solidFill>
                <a:latin typeface="Lato Light" panose="020F0302020204030203" pitchFamily="34" charset="0"/>
              </a:defRPr>
            </a:lvl1pPr>
            <a:lvl2pPr marL="609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8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3_Section Header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57601" y="2406317"/>
            <a:ext cx="7785100" cy="2747471"/>
          </a:xfrm>
        </p:spPr>
        <p:txBody>
          <a:bodyPr anchor="b" anchorCtr="0">
            <a:normAutofit/>
          </a:bodyPr>
          <a:lstStyle>
            <a:lvl1pPr algn="l">
              <a:defRPr sz="5335" b="0" cap="all" baseline="0">
                <a:ln w="6350" cmpd="sng">
                  <a:noFill/>
                </a:ln>
                <a:solidFill>
                  <a:schemeClr val="tx2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3657601" y="5156377"/>
            <a:ext cx="7785100" cy="914400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1865">
                <a:solidFill>
                  <a:schemeClr val="tx2"/>
                </a:solidFill>
                <a:latin typeface="Lato Light" panose="020F0302020204030203" pitchFamily="34" charset="0"/>
              </a:defRPr>
            </a:lvl1pPr>
            <a:lvl2pPr marL="609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200" indent="0">
              <a:buNone/>
              <a:defRPr sz="2135">
                <a:solidFill>
                  <a:schemeClr val="tx1">
                    <a:tint val="75000"/>
                  </a:schemeClr>
                </a:solidFill>
              </a:defRPr>
            </a:lvl3pPr>
            <a:lvl4pPr marL="1828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4pPr>
            <a:lvl5pPr marL="24384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5pPr>
            <a:lvl6pPr marL="30480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6pPr>
            <a:lvl7pPr marL="36576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7pPr>
            <a:lvl8pPr marL="42672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8pPr>
            <a:lvl9pPr marL="4876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</p:txBody>
      </p:sp>
      <p:sp>
        <p:nvSpPr>
          <p:cNvPr id="6" name="Slide Number Placeholder 3"/>
          <p:cNvSpPr txBox="1"/>
          <p:nvPr/>
        </p:nvSpPr>
        <p:spPr>
          <a:xfrm>
            <a:off x="736601" y="6431280"/>
            <a:ext cx="487680" cy="42672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en-US"/>
            </a:defPPr>
            <a:lvl1pPr algn="ctr">
              <a:defRPr sz="1000">
                <a:solidFill>
                  <a:srgbClr val="FFFFFF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/>
            <a:fld id="{93D61182-44B0-D747-8108-FDA0C13481D9}" type="slidenum">
              <a:rPr lang="en-US" sz="1335" smtClean="0">
                <a:latin typeface="Lato Light" panose="020F0302020204030203" pitchFamily="34" charset="0"/>
                <a:cs typeface="Gotham Book"/>
              </a:rPr>
            </a:fld>
            <a:endParaRPr lang="en-US" sz="1335" dirty="0">
              <a:latin typeface="Lato Light" panose="020F0302020204030203" pitchFamily="34" charset="0"/>
              <a:cs typeface="Gotham Book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4_Section Header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57601" y="2406317"/>
            <a:ext cx="7785100" cy="2747471"/>
          </a:xfrm>
        </p:spPr>
        <p:txBody>
          <a:bodyPr anchor="b" anchorCtr="0">
            <a:normAutofit/>
          </a:bodyPr>
          <a:lstStyle>
            <a:lvl1pPr algn="l">
              <a:defRPr sz="5335" b="0" cap="all" baseline="0">
                <a:ln w="6350" cmpd="sng">
                  <a:noFill/>
                </a:ln>
                <a:solidFill>
                  <a:schemeClr val="tx2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3657601" y="5156377"/>
            <a:ext cx="7785100" cy="914400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1865">
                <a:solidFill>
                  <a:schemeClr val="tx2"/>
                </a:solidFill>
                <a:latin typeface="Lato Light" panose="020F0302020204030203" pitchFamily="34" charset="0"/>
              </a:defRPr>
            </a:lvl1pPr>
            <a:lvl2pPr marL="609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200" indent="0">
              <a:buNone/>
              <a:defRPr sz="2135">
                <a:solidFill>
                  <a:schemeClr val="tx1">
                    <a:tint val="75000"/>
                  </a:schemeClr>
                </a:solidFill>
              </a:defRPr>
            </a:lvl3pPr>
            <a:lvl4pPr marL="1828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4pPr>
            <a:lvl5pPr marL="24384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5pPr>
            <a:lvl6pPr marL="30480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6pPr>
            <a:lvl7pPr marL="36576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7pPr>
            <a:lvl8pPr marL="42672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8pPr>
            <a:lvl9pPr marL="4876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</p:txBody>
      </p:sp>
      <p:sp>
        <p:nvSpPr>
          <p:cNvPr id="6" name="Slide Number Placeholder 3"/>
          <p:cNvSpPr txBox="1"/>
          <p:nvPr/>
        </p:nvSpPr>
        <p:spPr>
          <a:xfrm>
            <a:off x="736601" y="6431280"/>
            <a:ext cx="487680" cy="42672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en-US"/>
            </a:defPPr>
            <a:lvl1pPr algn="ctr">
              <a:defRPr sz="1000">
                <a:solidFill>
                  <a:srgbClr val="FFFFFF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/>
            <a:fld id="{93D61182-44B0-D747-8108-FDA0C13481D9}" type="slidenum">
              <a:rPr lang="en-US" sz="1335" smtClean="0">
                <a:latin typeface="Lato Light" panose="020F0302020204030203" pitchFamily="34" charset="0"/>
                <a:cs typeface="Gotham Book"/>
              </a:rPr>
            </a:fld>
            <a:endParaRPr lang="en-US" sz="1335" dirty="0">
              <a:latin typeface="Lato Light" panose="020F0302020204030203" pitchFamily="34" charset="0"/>
              <a:cs typeface="Gotham Book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5_Section Header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57601" y="2406317"/>
            <a:ext cx="7785100" cy="2747471"/>
          </a:xfrm>
        </p:spPr>
        <p:txBody>
          <a:bodyPr anchor="b" anchorCtr="0">
            <a:normAutofit/>
          </a:bodyPr>
          <a:lstStyle>
            <a:lvl1pPr algn="l">
              <a:defRPr sz="5335" b="0" cap="all" baseline="0">
                <a:ln w="6350" cmpd="sng">
                  <a:noFill/>
                </a:ln>
                <a:solidFill>
                  <a:schemeClr val="tx2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3657601" y="5156377"/>
            <a:ext cx="7785100" cy="914400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1865">
                <a:solidFill>
                  <a:schemeClr val="tx2"/>
                </a:solidFill>
                <a:latin typeface="Lato Light" panose="020F0302020204030203" pitchFamily="34" charset="0"/>
              </a:defRPr>
            </a:lvl1pPr>
            <a:lvl2pPr marL="609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200" indent="0">
              <a:buNone/>
              <a:defRPr sz="2135">
                <a:solidFill>
                  <a:schemeClr val="tx1">
                    <a:tint val="75000"/>
                  </a:schemeClr>
                </a:solidFill>
              </a:defRPr>
            </a:lvl3pPr>
            <a:lvl4pPr marL="1828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4pPr>
            <a:lvl5pPr marL="24384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5pPr>
            <a:lvl6pPr marL="30480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6pPr>
            <a:lvl7pPr marL="36576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7pPr>
            <a:lvl8pPr marL="42672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8pPr>
            <a:lvl9pPr marL="4876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</p:txBody>
      </p:sp>
      <p:sp>
        <p:nvSpPr>
          <p:cNvPr id="6" name="Slide Number Placeholder 3"/>
          <p:cNvSpPr txBox="1"/>
          <p:nvPr/>
        </p:nvSpPr>
        <p:spPr>
          <a:xfrm>
            <a:off x="736601" y="6431280"/>
            <a:ext cx="487680" cy="42672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en-US"/>
            </a:defPPr>
            <a:lvl1pPr algn="ctr">
              <a:defRPr sz="1000">
                <a:solidFill>
                  <a:srgbClr val="FFFFFF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/>
            <a:fld id="{93D61182-44B0-D747-8108-FDA0C13481D9}" type="slidenum">
              <a:rPr lang="en-US" sz="1335" smtClean="0">
                <a:latin typeface="Lato Light" panose="020F0302020204030203" pitchFamily="34" charset="0"/>
                <a:cs typeface="Gotham Book"/>
              </a:rPr>
            </a:fld>
            <a:endParaRPr lang="en-US" sz="1335" dirty="0">
              <a:latin typeface="Lato Light" panose="020F0302020204030203" pitchFamily="34" charset="0"/>
              <a:cs typeface="Gotham Book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7_Section Header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57601" y="2406317"/>
            <a:ext cx="7785100" cy="2747471"/>
          </a:xfrm>
        </p:spPr>
        <p:txBody>
          <a:bodyPr anchor="b" anchorCtr="0">
            <a:normAutofit/>
          </a:bodyPr>
          <a:lstStyle>
            <a:lvl1pPr algn="l">
              <a:defRPr sz="5335" b="0" cap="all" baseline="0">
                <a:ln w="6350" cmpd="sng">
                  <a:noFill/>
                </a:ln>
                <a:solidFill>
                  <a:schemeClr val="tx2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3657601" y="5156377"/>
            <a:ext cx="7785100" cy="914400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1865">
                <a:solidFill>
                  <a:schemeClr val="tx2"/>
                </a:solidFill>
                <a:latin typeface="Lato Light" panose="020F0302020204030203" pitchFamily="34" charset="0"/>
              </a:defRPr>
            </a:lvl1pPr>
            <a:lvl2pPr marL="609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200" indent="0">
              <a:buNone/>
              <a:defRPr sz="2135">
                <a:solidFill>
                  <a:schemeClr val="tx1">
                    <a:tint val="75000"/>
                  </a:schemeClr>
                </a:solidFill>
              </a:defRPr>
            </a:lvl3pPr>
            <a:lvl4pPr marL="1828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4pPr>
            <a:lvl5pPr marL="24384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5pPr>
            <a:lvl6pPr marL="30480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6pPr>
            <a:lvl7pPr marL="36576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7pPr>
            <a:lvl8pPr marL="42672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8pPr>
            <a:lvl9pPr marL="4876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</p:txBody>
      </p:sp>
      <p:sp>
        <p:nvSpPr>
          <p:cNvPr id="6" name="Slide Number Placeholder 3"/>
          <p:cNvSpPr txBox="1"/>
          <p:nvPr/>
        </p:nvSpPr>
        <p:spPr>
          <a:xfrm>
            <a:off x="736601" y="6431280"/>
            <a:ext cx="487680" cy="42672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en-US"/>
            </a:defPPr>
            <a:lvl1pPr algn="ctr">
              <a:defRPr sz="1000">
                <a:solidFill>
                  <a:srgbClr val="FFFFFF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/>
            <a:fld id="{93D61182-44B0-D747-8108-FDA0C13481D9}" type="slidenum">
              <a:rPr lang="en-US" sz="1335" smtClean="0">
                <a:latin typeface="Lato Light" panose="020F0302020204030203" pitchFamily="34" charset="0"/>
                <a:cs typeface="Gotham Book"/>
              </a:rPr>
            </a:fld>
            <a:endParaRPr lang="en-US" sz="1335" dirty="0">
              <a:latin typeface="Lato Light" panose="020F0302020204030203" pitchFamily="34" charset="0"/>
              <a:cs typeface="Gotham Book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41892" y="51313"/>
            <a:ext cx="10708216" cy="968771"/>
          </a:xfrm>
        </p:spPr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741892" y="1500614"/>
            <a:ext cx="10708216" cy="4580495"/>
          </a:xfrm>
        </p:spPr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  <a:lvl2pPr>
              <a:defRPr>
                <a:latin typeface="Lato Light" panose="020F0302020204030203" pitchFamily="34" charset="0"/>
              </a:defRPr>
            </a:lvl2pPr>
            <a:lvl3pPr>
              <a:defRPr>
                <a:latin typeface="Lato Light" panose="020F0302020204030203" pitchFamily="34" charset="0"/>
              </a:defRPr>
            </a:lvl3pPr>
            <a:lvl4pPr>
              <a:defRPr>
                <a:latin typeface="Lato Light" panose="020F0302020204030203" pitchFamily="34" charset="0"/>
              </a:defRPr>
            </a:lvl4pPr>
            <a:lvl5pPr>
              <a:defRPr>
                <a:latin typeface="Lato Light" panose="020F0302020204030203" pitchFamily="34" charset="0"/>
              </a:defRPr>
            </a:lvl5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  <a:p>
            <a:pPr lvl="2"/>
            <a:r>
              <a:rPr lang="ko-KR" altLang="en-US" smtClean="0"/>
              <a:t>셋째 수준</a:t>
            </a:r>
            <a:endParaRPr lang="ko-KR" altLang="en-US" smtClean="0"/>
          </a:p>
          <a:p>
            <a:pPr lvl="3"/>
            <a:r>
              <a:rPr lang="ko-KR" altLang="en-US" smtClean="0"/>
              <a:t>넷째 수준</a:t>
            </a:r>
            <a:endParaRPr lang="ko-KR" altLang="en-US" smtClean="0"/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9777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41892" y="51313"/>
            <a:ext cx="10708216" cy="968771"/>
          </a:xfrm>
        </p:spPr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741892" y="1500614"/>
            <a:ext cx="10708216" cy="4580495"/>
          </a:xfrm>
        </p:spPr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  <a:lvl2pPr>
              <a:defRPr>
                <a:latin typeface="Lato Light" panose="020F0302020204030203" pitchFamily="34" charset="0"/>
              </a:defRPr>
            </a:lvl2pPr>
            <a:lvl3pPr>
              <a:defRPr>
                <a:latin typeface="Lato Light" panose="020F0302020204030203" pitchFamily="34" charset="0"/>
              </a:defRPr>
            </a:lvl3pPr>
            <a:lvl4pPr>
              <a:defRPr>
                <a:latin typeface="Lato Light" panose="020F0302020204030203" pitchFamily="34" charset="0"/>
              </a:defRPr>
            </a:lvl4pPr>
            <a:lvl5pPr>
              <a:defRPr>
                <a:latin typeface="Lato Light" panose="020F0302020204030203" pitchFamily="34" charset="0"/>
              </a:defRPr>
            </a:lvl5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  <a:p>
            <a:pPr lvl="2"/>
            <a:r>
              <a:rPr lang="ko-KR" altLang="en-US" smtClean="0"/>
              <a:t>셋째 수준</a:t>
            </a:r>
            <a:endParaRPr lang="ko-KR" altLang="en-US" smtClean="0"/>
          </a:p>
          <a:p>
            <a:pPr lvl="3"/>
            <a:r>
              <a:rPr lang="ko-KR" altLang="en-US" smtClean="0"/>
              <a:t>넷째 수준</a:t>
            </a:r>
            <a:endParaRPr lang="ko-KR" altLang="en-US" smtClean="0"/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9777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Charts and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41892" y="51313"/>
            <a:ext cx="10708216" cy="968771"/>
          </a:xfrm>
        </p:spPr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9777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4" hasCustomPrompt="1"/>
          </p:nvPr>
        </p:nvSpPr>
        <p:spPr>
          <a:xfrm>
            <a:off x="810684" y="1501775"/>
            <a:ext cx="2506133" cy="2372572"/>
          </a:xfrm>
        </p:spPr>
        <p:txBody>
          <a:bodyPr anchor="ctr" anchorCtr="0"/>
          <a:lstStyle>
            <a:lvl1pPr marL="0" indent="0" algn="ctr">
              <a:buNone/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차트를 추가하려면 아이콘을 클릭하십시오</a:t>
            </a:r>
            <a:endParaRPr lang="en-US" dirty="0"/>
          </a:p>
        </p:txBody>
      </p:sp>
      <p:sp>
        <p:nvSpPr>
          <p:cNvPr id="7" name="Chart Placeholder 4"/>
          <p:cNvSpPr>
            <a:spLocks noGrp="1"/>
          </p:cNvSpPr>
          <p:nvPr>
            <p:ph type="chart" sz="quarter" idx="15" hasCustomPrompt="1"/>
          </p:nvPr>
        </p:nvSpPr>
        <p:spPr>
          <a:xfrm>
            <a:off x="3498146" y="1501775"/>
            <a:ext cx="2506133" cy="2372572"/>
          </a:xfrm>
        </p:spPr>
        <p:txBody>
          <a:bodyPr anchor="ctr" anchorCtr="0"/>
          <a:lstStyle>
            <a:lvl1pPr marL="0" indent="0" algn="ctr">
              <a:buNone/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차트를 추가하려면 아이콘을 클릭하십시오</a:t>
            </a:r>
            <a:endParaRPr lang="en-US" dirty="0"/>
          </a:p>
        </p:txBody>
      </p:sp>
      <p:sp>
        <p:nvSpPr>
          <p:cNvPr id="8" name="Chart Placeholder 4"/>
          <p:cNvSpPr>
            <a:spLocks noGrp="1"/>
          </p:cNvSpPr>
          <p:nvPr>
            <p:ph type="chart" sz="quarter" idx="16" hasCustomPrompt="1"/>
          </p:nvPr>
        </p:nvSpPr>
        <p:spPr>
          <a:xfrm>
            <a:off x="6185607" y="1501775"/>
            <a:ext cx="2506133" cy="2372572"/>
          </a:xfrm>
        </p:spPr>
        <p:txBody>
          <a:bodyPr anchor="ctr" anchorCtr="0"/>
          <a:lstStyle>
            <a:lvl1pPr marL="0" indent="0" algn="ctr">
              <a:buNone/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차트를 추가하려면 아이콘을 클릭하십시오</a:t>
            </a:r>
            <a:endParaRPr lang="en-US" dirty="0"/>
          </a:p>
        </p:txBody>
      </p:sp>
      <p:sp>
        <p:nvSpPr>
          <p:cNvPr id="10" name="Chart Placeholder 4"/>
          <p:cNvSpPr>
            <a:spLocks noGrp="1"/>
          </p:cNvSpPr>
          <p:nvPr>
            <p:ph type="chart" sz="quarter" idx="17" hasCustomPrompt="1"/>
          </p:nvPr>
        </p:nvSpPr>
        <p:spPr>
          <a:xfrm>
            <a:off x="8873067" y="1501775"/>
            <a:ext cx="2506133" cy="2372572"/>
          </a:xfrm>
        </p:spPr>
        <p:txBody>
          <a:bodyPr anchor="ctr" anchorCtr="0"/>
          <a:lstStyle>
            <a:lvl1pPr marL="0" indent="0" algn="ctr">
              <a:buNone/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차트를 추가하려면 아이콘을 클릭하십시오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810684" y="3943351"/>
            <a:ext cx="2504019" cy="2166196"/>
          </a:xfrm>
        </p:spPr>
        <p:txBody>
          <a:bodyPr lIns="0" tIns="0" rIns="0"/>
          <a:lstStyle>
            <a:lvl1pPr marL="0" indent="0" algn="ctr">
              <a:lnSpc>
                <a:spcPct val="92000"/>
              </a:lnSpc>
              <a:spcBef>
                <a:spcPts val="0"/>
              </a:spcBef>
              <a:spcAft>
                <a:spcPts val="265"/>
              </a:spcAft>
              <a:buNone/>
              <a:defRPr b="1" spc="-53">
                <a:latin typeface="Lato" panose="020F0502020204030203" pitchFamily="34" charset="0"/>
                <a:cs typeface="Gotham Medium"/>
              </a:defRPr>
            </a:lvl1pPr>
            <a:lvl2pPr marL="0" indent="0" algn="ctr">
              <a:lnSpc>
                <a:spcPct val="92000"/>
              </a:lnSpc>
              <a:spcBef>
                <a:spcPts val="0"/>
              </a:spcBef>
              <a:spcAft>
                <a:spcPts val="265"/>
              </a:spcAft>
              <a:buNone/>
              <a:defRPr sz="1600">
                <a:latin typeface="Lato Light" panose="020F0302020204030203" pitchFamily="34" charset="0"/>
              </a:defRPr>
            </a:lvl2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3498851" y="3943351"/>
            <a:ext cx="2504019" cy="2166196"/>
          </a:xfrm>
        </p:spPr>
        <p:txBody>
          <a:bodyPr lIns="0" tIns="0" rIns="0"/>
          <a:lstStyle>
            <a:lvl1pPr marL="0" indent="0" algn="ctr">
              <a:lnSpc>
                <a:spcPct val="92000"/>
              </a:lnSpc>
              <a:spcBef>
                <a:spcPts val="0"/>
              </a:spcBef>
              <a:spcAft>
                <a:spcPts val="265"/>
              </a:spcAft>
              <a:buNone/>
              <a:defRPr b="1" spc="-53">
                <a:latin typeface="Lato" panose="020F0502020204030203" pitchFamily="34" charset="0"/>
                <a:cs typeface="Gotham Medium"/>
              </a:defRPr>
            </a:lvl1pPr>
            <a:lvl2pPr marL="0" indent="0" algn="ctr">
              <a:lnSpc>
                <a:spcPct val="92000"/>
              </a:lnSpc>
              <a:spcBef>
                <a:spcPts val="0"/>
              </a:spcBef>
              <a:spcAft>
                <a:spcPts val="265"/>
              </a:spcAft>
              <a:buNone/>
              <a:defRPr sz="1600">
                <a:latin typeface="Lato Light" panose="020F0302020204030203" pitchFamily="34" charset="0"/>
              </a:defRPr>
            </a:lvl2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20" hasCustomPrompt="1"/>
          </p:nvPr>
        </p:nvSpPr>
        <p:spPr>
          <a:xfrm>
            <a:off x="6187017" y="3943351"/>
            <a:ext cx="2504019" cy="2166196"/>
          </a:xfrm>
        </p:spPr>
        <p:txBody>
          <a:bodyPr lIns="0" tIns="0" rIns="0"/>
          <a:lstStyle>
            <a:lvl1pPr marL="0" indent="0" algn="ctr">
              <a:lnSpc>
                <a:spcPct val="92000"/>
              </a:lnSpc>
              <a:spcBef>
                <a:spcPts val="0"/>
              </a:spcBef>
              <a:spcAft>
                <a:spcPts val="265"/>
              </a:spcAft>
              <a:buNone/>
              <a:defRPr b="1" spc="-53">
                <a:latin typeface="Lato" panose="020F0502020204030203" pitchFamily="34" charset="0"/>
                <a:cs typeface="Gotham Medium"/>
              </a:defRPr>
            </a:lvl1pPr>
            <a:lvl2pPr marL="0" indent="0" algn="ctr">
              <a:lnSpc>
                <a:spcPct val="92000"/>
              </a:lnSpc>
              <a:spcBef>
                <a:spcPts val="0"/>
              </a:spcBef>
              <a:spcAft>
                <a:spcPts val="265"/>
              </a:spcAft>
              <a:buNone/>
              <a:defRPr sz="1600">
                <a:latin typeface="Lato Light" panose="020F0302020204030203" pitchFamily="34" charset="0"/>
              </a:defRPr>
            </a:lvl2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</p:txBody>
      </p:sp>
      <p:sp>
        <p:nvSpPr>
          <p:cNvPr id="14" name="Text Placeholder 10"/>
          <p:cNvSpPr>
            <a:spLocks noGrp="1"/>
          </p:cNvSpPr>
          <p:nvPr>
            <p:ph type="body" sz="quarter" idx="21" hasCustomPrompt="1"/>
          </p:nvPr>
        </p:nvSpPr>
        <p:spPr>
          <a:xfrm>
            <a:off x="8875183" y="3943351"/>
            <a:ext cx="2504019" cy="2166196"/>
          </a:xfrm>
        </p:spPr>
        <p:txBody>
          <a:bodyPr lIns="0" tIns="0" rIns="0"/>
          <a:lstStyle>
            <a:lvl1pPr marL="0" indent="0" algn="ctr">
              <a:lnSpc>
                <a:spcPct val="92000"/>
              </a:lnSpc>
              <a:spcBef>
                <a:spcPts val="0"/>
              </a:spcBef>
              <a:spcAft>
                <a:spcPts val="265"/>
              </a:spcAft>
              <a:buNone/>
              <a:defRPr b="1" spc="-53">
                <a:latin typeface="Lato" panose="020F0502020204030203" pitchFamily="34" charset="0"/>
                <a:cs typeface="Gotham Medium"/>
              </a:defRPr>
            </a:lvl1pPr>
            <a:lvl2pPr marL="0" indent="0" algn="ctr">
              <a:lnSpc>
                <a:spcPct val="92000"/>
              </a:lnSpc>
              <a:spcBef>
                <a:spcPts val="0"/>
              </a:spcBef>
              <a:spcAft>
                <a:spcPts val="265"/>
              </a:spcAft>
              <a:buNone/>
              <a:defRPr sz="1600">
                <a:latin typeface="Lato Light" panose="020F0302020204030203" pitchFamily="34" charset="0"/>
              </a:defRPr>
            </a:lvl2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harts and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41892" y="51313"/>
            <a:ext cx="10708216" cy="968771"/>
          </a:xfrm>
        </p:spPr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9777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4" hasCustomPrompt="1"/>
          </p:nvPr>
        </p:nvSpPr>
        <p:spPr>
          <a:xfrm>
            <a:off x="810683" y="1501775"/>
            <a:ext cx="3415877" cy="2372572"/>
          </a:xfrm>
        </p:spPr>
        <p:txBody>
          <a:bodyPr anchor="ctr" anchorCtr="0"/>
          <a:lstStyle>
            <a:lvl1pPr marL="0" indent="0" algn="ctr">
              <a:buNone/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차트를 추가하려면 아이콘을 클릭하십시오</a:t>
            </a:r>
            <a:endParaRPr lang="en-US" dirty="0"/>
          </a:p>
        </p:txBody>
      </p:sp>
      <p:sp>
        <p:nvSpPr>
          <p:cNvPr id="7" name="Chart Placeholder 4"/>
          <p:cNvSpPr>
            <a:spLocks noGrp="1"/>
          </p:cNvSpPr>
          <p:nvPr>
            <p:ph type="chart" sz="quarter" idx="15" hasCustomPrompt="1"/>
          </p:nvPr>
        </p:nvSpPr>
        <p:spPr>
          <a:xfrm>
            <a:off x="4387003" y="1501775"/>
            <a:ext cx="3415877" cy="2372572"/>
          </a:xfrm>
        </p:spPr>
        <p:txBody>
          <a:bodyPr anchor="ctr" anchorCtr="0"/>
          <a:lstStyle>
            <a:lvl1pPr marL="0" indent="0" algn="ctr">
              <a:buNone/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차트를 추가하려면 아이콘을 클릭하십시오</a:t>
            </a:r>
            <a:endParaRPr lang="en-US" dirty="0"/>
          </a:p>
        </p:txBody>
      </p:sp>
      <p:sp>
        <p:nvSpPr>
          <p:cNvPr id="8" name="Chart Placeholder 4"/>
          <p:cNvSpPr>
            <a:spLocks noGrp="1"/>
          </p:cNvSpPr>
          <p:nvPr>
            <p:ph type="chart" sz="quarter" idx="16" hasCustomPrompt="1"/>
          </p:nvPr>
        </p:nvSpPr>
        <p:spPr>
          <a:xfrm>
            <a:off x="7963323" y="1501775"/>
            <a:ext cx="3415877" cy="2372572"/>
          </a:xfrm>
        </p:spPr>
        <p:txBody>
          <a:bodyPr anchor="ctr" anchorCtr="0"/>
          <a:lstStyle>
            <a:lvl1pPr marL="0" indent="0" algn="ctr">
              <a:buNone/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차트를 추가하려면 아이콘을 클릭하십시오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873761" y="3943351"/>
            <a:ext cx="3289723" cy="2166196"/>
          </a:xfrm>
        </p:spPr>
        <p:txBody>
          <a:bodyPr lIns="0" tIns="0" rIns="0"/>
          <a:lstStyle>
            <a:lvl1pPr marL="0" indent="0" algn="ctr">
              <a:lnSpc>
                <a:spcPct val="92000"/>
              </a:lnSpc>
              <a:spcBef>
                <a:spcPts val="0"/>
              </a:spcBef>
              <a:spcAft>
                <a:spcPts val="265"/>
              </a:spcAft>
              <a:buNone/>
              <a:defRPr b="1" spc="-53">
                <a:latin typeface="Lato" panose="020F0502020204030203" pitchFamily="34" charset="0"/>
                <a:cs typeface="Gotham Medium"/>
              </a:defRPr>
            </a:lvl1pPr>
            <a:lvl2pPr marL="0" indent="0" algn="ctr">
              <a:lnSpc>
                <a:spcPct val="92000"/>
              </a:lnSpc>
              <a:spcBef>
                <a:spcPts val="0"/>
              </a:spcBef>
              <a:spcAft>
                <a:spcPts val="265"/>
              </a:spcAft>
              <a:buNone/>
              <a:defRPr sz="1600">
                <a:latin typeface="Lato Light" panose="020F0302020204030203" pitchFamily="34" charset="0"/>
              </a:defRPr>
            </a:lvl2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4450080" y="3943351"/>
            <a:ext cx="3289723" cy="2166196"/>
          </a:xfrm>
        </p:spPr>
        <p:txBody>
          <a:bodyPr lIns="0" tIns="0" rIns="0"/>
          <a:lstStyle>
            <a:lvl1pPr marL="0" indent="0" algn="ctr">
              <a:lnSpc>
                <a:spcPct val="92000"/>
              </a:lnSpc>
              <a:spcBef>
                <a:spcPts val="0"/>
              </a:spcBef>
              <a:spcAft>
                <a:spcPts val="265"/>
              </a:spcAft>
              <a:buNone/>
              <a:defRPr b="1" spc="-53">
                <a:latin typeface="Lato" panose="020F0502020204030203" pitchFamily="34" charset="0"/>
                <a:cs typeface="Gotham Medium"/>
              </a:defRPr>
            </a:lvl1pPr>
            <a:lvl2pPr marL="0" indent="0" algn="ctr">
              <a:lnSpc>
                <a:spcPct val="92000"/>
              </a:lnSpc>
              <a:spcBef>
                <a:spcPts val="0"/>
              </a:spcBef>
              <a:spcAft>
                <a:spcPts val="265"/>
              </a:spcAft>
              <a:buNone/>
              <a:defRPr sz="1600">
                <a:latin typeface="Lato Light" panose="020F0302020204030203" pitchFamily="34" charset="0"/>
              </a:defRPr>
            </a:lvl2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20" hasCustomPrompt="1"/>
          </p:nvPr>
        </p:nvSpPr>
        <p:spPr>
          <a:xfrm>
            <a:off x="8026401" y="3943351"/>
            <a:ext cx="3289723" cy="2166196"/>
          </a:xfrm>
        </p:spPr>
        <p:txBody>
          <a:bodyPr lIns="0" tIns="0" rIns="0"/>
          <a:lstStyle>
            <a:lvl1pPr marL="0" indent="0" algn="ctr">
              <a:lnSpc>
                <a:spcPct val="92000"/>
              </a:lnSpc>
              <a:spcBef>
                <a:spcPts val="0"/>
              </a:spcBef>
              <a:spcAft>
                <a:spcPts val="265"/>
              </a:spcAft>
              <a:buNone/>
              <a:defRPr b="1" spc="-53">
                <a:latin typeface="Lato" panose="020F0502020204030203" pitchFamily="34" charset="0"/>
                <a:cs typeface="Gotham Medium"/>
              </a:defRPr>
            </a:lvl1pPr>
            <a:lvl2pPr marL="0" indent="0" algn="ctr">
              <a:lnSpc>
                <a:spcPct val="92000"/>
              </a:lnSpc>
              <a:spcBef>
                <a:spcPts val="0"/>
              </a:spcBef>
              <a:spcAft>
                <a:spcPts val="265"/>
              </a:spcAft>
              <a:buNone/>
              <a:defRPr sz="1600">
                <a:latin typeface="Lato Light" panose="020F0302020204030203" pitchFamily="34" charset="0"/>
              </a:defRPr>
            </a:lvl2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mart art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736601" y="4634497"/>
            <a:ext cx="10708216" cy="1215003"/>
          </a:xfrm>
        </p:spPr>
        <p:txBody>
          <a:bodyPr/>
          <a:lstStyle>
            <a:lvl1pPr marL="0" indent="0">
              <a:buNone/>
              <a:defRPr>
                <a:latin typeface="Lato Light" panose="020F0302020204030203" pitchFamily="34" charset="0"/>
              </a:defRPr>
            </a:lvl1pPr>
            <a:lvl2pPr marL="230505" indent="-230505">
              <a:buFont typeface="Arial" panose="020B0604020202020204"/>
              <a:buChar char="•"/>
              <a:defRPr>
                <a:latin typeface="Lato Light" panose="020F0302020204030203" pitchFamily="34" charset="0"/>
              </a:defRPr>
            </a:lvl2pPr>
            <a:lvl3pPr marL="463550" indent="-233045">
              <a:defRPr>
                <a:latin typeface="Lato Light" panose="020F0302020204030203" pitchFamily="34" charset="0"/>
              </a:defRPr>
            </a:lvl3pPr>
            <a:lvl4pPr>
              <a:defRPr>
                <a:latin typeface="Lato Light" panose="020F0302020204030203" pitchFamily="34" charset="0"/>
              </a:defRPr>
            </a:lvl4pPr>
            <a:lvl5pPr>
              <a:defRPr>
                <a:latin typeface="Lato Light" panose="020F0302020204030203" pitchFamily="34" charset="0"/>
              </a:defRPr>
            </a:lvl5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  <a:p>
            <a:pPr lvl="2"/>
            <a:r>
              <a:rPr lang="ko-KR" altLang="en-US" smtClean="0"/>
              <a:t>셋째 수준</a:t>
            </a:r>
            <a:endParaRPr lang="ko-KR" altLang="en-US" smtClean="0"/>
          </a:p>
          <a:p>
            <a:pPr lvl="3"/>
            <a:r>
              <a:rPr lang="ko-KR" altLang="en-US" smtClean="0"/>
              <a:t>넷째 수준</a:t>
            </a:r>
            <a:endParaRPr lang="ko-KR" altLang="en-US" smtClean="0"/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SmartArt Placeholder 4"/>
          <p:cNvSpPr>
            <a:spLocks noGrp="1"/>
          </p:cNvSpPr>
          <p:nvPr>
            <p:ph type="pic" sz="quarter" idx="14" hasCustomPrompt="1"/>
          </p:nvPr>
        </p:nvSpPr>
        <p:spPr>
          <a:xfrm>
            <a:off x="736601" y="1692331"/>
            <a:ext cx="10708217" cy="2942167"/>
          </a:xfrm>
        </p:spPr>
        <p:txBody>
          <a:bodyPr anchor="ctr" anchorCtr="0"/>
          <a:lstStyle>
            <a:lvl1pPr marL="0" indent="0" algn="ctr">
              <a:buNone/>
              <a:defRPr>
                <a:latin typeface="Lato Light" panose="020F0302020204030203" pitchFamily="34" charset="0"/>
              </a:defRPr>
            </a:lvl1pPr>
          </a:lstStyle>
          <a:p>
            <a:r>
              <a:rPr lang="en-US" altLang="ko-KR" smtClean="0"/>
              <a:t>SmartArt </a:t>
            </a:r>
            <a:r>
              <a:rPr lang="ko-KR" altLang="en-US" smtClean="0"/>
              <a:t>그래픽을 추가하려면 아이콘을 클릭하십시오</a:t>
            </a:r>
            <a:endParaRPr lang="en-US" dirty="0"/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9777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o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902604" y="1500614"/>
            <a:ext cx="6542213" cy="4580495"/>
          </a:xfrm>
        </p:spPr>
        <p:txBody>
          <a:bodyPr>
            <a:normAutofit/>
          </a:bodyPr>
          <a:lstStyle>
            <a:lvl1pPr marL="0" indent="0">
              <a:buNone/>
              <a:defRPr sz="1865">
                <a:latin typeface="Lato Light" panose="020F0302020204030203" pitchFamily="34" charset="0"/>
              </a:defRPr>
            </a:lvl1pPr>
            <a:lvl2pPr marL="461645" indent="-230505">
              <a:buFont typeface="Arial" panose="020B0604020202020204"/>
              <a:buChar char="•"/>
              <a:defRPr sz="1865">
                <a:latin typeface="Lato Light" panose="020F0302020204030203" pitchFamily="34" charset="0"/>
              </a:defRPr>
            </a:lvl2pPr>
            <a:lvl3pPr>
              <a:defRPr sz="1865">
                <a:latin typeface="Lato Light" panose="020F0302020204030203" pitchFamily="34" charset="0"/>
              </a:defRPr>
            </a:lvl3pPr>
            <a:lvl4pPr>
              <a:defRPr sz="1865">
                <a:latin typeface="Lato Light" panose="020F0302020204030203" pitchFamily="34" charset="0"/>
              </a:defRPr>
            </a:lvl4pPr>
            <a:lvl5pPr>
              <a:defRPr sz="1865">
                <a:latin typeface="Lato Light" panose="020F0302020204030203" pitchFamily="34" charset="0"/>
              </a:defRPr>
            </a:lvl5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  <a:p>
            <a:pPr lvl="2"/>
            <a:r>
              <a:rPr lang="ko-KR" altLang="en-US" smtClean="0"/>
              <a:t>셋째 수준</a:t>
            </a:r>
            <a:endParaRPr lang="ko-KR" altLang="en-US" smtClean="0"/>
          </a:p>
          <a:p>
            <a:pPr lvl="3"/>
            <a:r>
              <a:rPr lang="ko-KR" altLang="en-US" smtClean="0"/>
              <a:t>넷째 수준</a:t>
            </a:r>
            <a:endParaRPr lang="ko-KR" altLang="en-US" smtClean="0"/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Picture Placeholder 5"/>
          <p:cNvSpPr>
            <a:spLocks noGrp="1"/>
          </p:cNvSpPr>
          <p:nvPr>
            <p:ph type="pic" sz="quarter" idx="14" hasCustomPrompt="1"/>
          </p:nvPr>
        </p:nvSpPr>
        <p:spPr>
          <a:xfrm>
            <a:off x="-16127" y="1603667"/>
            <a:ext cx="4673600" cy="2663071"/>
          </a:xfrm>
          <a:ln>
            <a:solidFill>
              <a:schemeClr val="tx1"/>
            </a:solidFill>
          </a:ln>
        </p:spPr>
        <p:txBody>
          <a:bodyPr anchor="ctr" anchorCtr="0"/>
          <a:lstStyle>
            <a:lvl1pPr marL="0" indent="0" algn="ctr">
              <a:buNone/>
              <a:defRPr b="1"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9777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Light Tit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49300" y="1978526"/>
            <a:ext cx="10693400" cy="1470025"/>
          </a:xfrm>
        </p:spPr>
        <p:txBody>
          <a:bodyPr anchor="b">
            <a:normAutofit/>
          </a:bodyPr>
          <a:lstStyle>
            <a:lvl1pPr algn="ctr">
              <a:defRPr sz="3735">
                <a:ln w="6350" cmpd="sng">
                  <a:noFill/>
                </a:ln>
                <a:solidFill>
                  <a:schemeClr val="tx2"/>
                </a:solidFill>
                <a:latin typeface="Lato Light" panose="020F030202020403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49300" y="3453353"/>
            <a:ext cx="106934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2135">
                <a:solidFill>
                  <a:schemeClr val="tx2"/>
                </a:solidFill>
                <a:latin typeface="Lato Light" panose="020F0302020204030203" pitchFamily="34" charset="0"/>
              </a:defRPr>
            </a:lvl1pPr>
            <a:lvl2pPr marL="609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8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Slide Number Placeholder 3"/>
          <p:cNvSpPr txBox="1"/>
          <p:nvPr/>
        </p:nvSpPr>
        <p:spPr>
          <a:xfrm>
            <a:off x="736601" y="6431280"/>
            <a:ext cx="487680" cy="42672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en-US"/>
            </a:defPPr>
            <a:lvl1pPr algn="ctr">
              <a:defRPr sz="1000">
                <a:solidFill>
                  <a:srgbClr val="FFFFFF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/>
            <a:fld id="{93D61182-44B0-D747-8108-FDA0C13481D9}" type="slidenum">
              <a:rPr lang="en-US" sz="1335" smtClean="0">
                <a:latin typeface="Lato Light" panose="020F0302020204030203" pitchFamily="34" charset="0"/>
                <a:cs typeface="Gotham Book"/>
              </a:rPr>
            </a:fld>
            <a:endParaRPr lang="en-US" sz="1335" dirty="0">
              <a:latin typeface="Lato Light" panose="020F0302020204030203" pitchFamily="34" charset="0"/>
              <a:cs typeface="Gotham Book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io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328834" y="1500614"/>
            <a:ext cx="5115983" cy="4580495"/>
          </a:xfrm>
        </p:spPr>
        <p:txBody>
          <a:bodyPr>
            <a:normAutofit/>
          </a:bodyPr>
          <a:lstStyle>
            <a:lvl1pPr marL="0" indent="0">
              <a:buNone/>
              <a:defRPr sz="1865">
                <a:latin typeface="Lato Light" panose="020F0302020204030203" pitchFamily="34" charset="0"/>
              </a:defRPr>
            </a:lvl1pPr>
            <a:lvl2pPr marL="461645" indent="-230505">
              <a:buFont typeface="Arial" panose="020B0604020202020204"/>
              <a:buChar char="•"/>
              <a:defRPr sz="1865">
                <a:latin typeface="Lato Light" panose="020F0302020204030203" pitchFamily="34" charset="0"/>
              </a:defRPr>
            </a:lvl2pPr>
            <a:lvl3pPr>
              <a:defRPr sz="1865">
                <a:latin typeface="Lato Light" panose="020F0302020204030203" pitchFamily="34" charset="0"/>
              </a:defRPr>
            </a:lvl3pPr>
            <a:lvl4pPr>
              <a:defRPr sz="1865">
                <a:latin typeface="Lato Light" panose="020F0302020204030203" pitchFamily="34" charset="0"/>
              </a:defRPr>
            </a:lvl4pPr>
            <a:lvl5pPr>
              <a:defRPr sz="1865">
                <a:latin typeface="Lato Light" panose="020F0302020204030203" pitchFamily="34" charset="0"/>
              </a:defRPr>
            </a:lvl5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  <a:p>
            <a:pPr lvl="2"/>
            <a:r>
              <a:rPr lang="ko-KR" altLang="en-US" smtClean="0"/>
              <a:t>셋째 수준</a:t>
            </a:r>
            <a:endParaRPr lang="ko-KR" altLang="en-US" smtClean="0"/>
          </a:p>
          <a:p>
            <a:pPr lvl="3"/>
            <a:r>
              <a:rPr lang="ko-KR" altLang="en-US" smtClean="0"/>
              <a:t>넷째 수준</a:t>
            </a:r>
            <a:endParaRPr lang="ko-KR" altLang="en-US" smtClean="0"/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Picture Placeholder 5"/>
          <p:cNvSpPr>
            <a:spLocks noGrp="1"/>
          </p:cNvSpPr>
          <p:nvPr>
            <p:ph type="pic" sz="quarter" idx="14" hasCustomPrompt="1"/>
          </p:nvPr>
        </p:nvSpPr>
        <p:spPr>
          <a:xfrm>
            <a:off x="-16127" y="1603667"/>
            <a:ext cx="6027460" cy="3434516"/>
          </a:xfrm>
          <a:ln>
            <a:solidFill>
              <a:schemeClr val="tx1"/>
            </a:solidFill>
          </a:ln>
        </p:spPr>
        <p:txBody>
          <a:bodyPr anchor="ctr" anchorCtr="0"/>
          <a:lstStyle>
            <a:lvl1pPr marL="0" indent="0" algn="ctr">
              <a:buNone/>
              <a:defRPr b="1"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9777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Ima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5"/>
          <p:cNvSpPr>
            <a:spLocks noGrp="1"/>
          </p:cNvSpPr>
          <p:nvPr>
            <p:ph type="pic" sz="quarter" idx="14" hasCustomPrompt="1"/>
          </p:nvPr>
        </p:nvSpPr>
        <p:spPr>
          <a:xfrm>
            <a:off x="-16127" y="0"/>
            <a:ext cx="4541945" cy="6888480"/>
          </a:xfrm>
          <a:ln>
            <a:noFill/>
          </a:ln>
        </p:spPr>
        <p:txBody>
          <a:bodyPr anchor="ctr" anchorCtr="0"/>
          <a:lstStyle>
            <a:lvl1pPr marL="0" indent="0" algn="ctr">
              <a:buNone/>
              <a:defRPr b="1"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4902604" y="51313"/>
            <a:ext cx="6542213" cy="968771"/>
          </a:xfrm>
        </p:spPr>
        <p:txBody>
          <a:bodyPr/>
          <a:lstStyle>
            <a:lvl1pPr algn="l"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24" name="Content Placeholder 2"/>
          <p:cNvSpPr>
            <a:spLocks noGrp="1"/>
          </p:cNvSpPr>
          <p:nvPr>
            <p:ph idx="1" hasCustomPrompt="1"/>
          </p:nvPr>
        </p:nvSpPr>
        <p:spPr>
          <a:xfrm>
            <a:off x="4902604" y="1500614"/>
            <a:ext cx="6542213" cy="4580495"/>
          </a:xfrm>
        </p:spPr>
        <p:txBody>
          <a:bodyPr>
            <a:normAutofit/>
          </a:bodyPr>
          <a:lstStyle>
            <a:lvl1pPr marL="0" indent="0">
              <a:buNone/>
              <a:defRPr sz="1865">
                <a:latin typeface="Lato Light" panose="020F0302020204030203" pitchFamily="34" charset="0"/>
              </a:defRPr>
            </a:lvl1pPr>
            <a:lvl2pPr marL="461645" indent="-230505">
              <a:buFont typeface="Arial" panose="020B0604020202020204"/>
              <a:buChar char="•"/>
              <a:defRPr sz="1865">
                <a:latin typeface="Lato Light" panose="020F0302020204030203" pitchFamily="34" charset="0"/>
              </a:defRPr>
            </a:lvl2pPr>
            <a:lvl3pPr>
              <a:defRPr sz="1865">
                <a:latin typeface="Lato Light" panose="020F0302020204030203" pitchFamily="34" charset="0"/>
              </a:defRPr>
            </a:lvl3pPr>
            <a:lvl4pPr>
              <a:defRPr sz="1865">
                <a:latin typeface="Lato Light" panose="020F0302020204030203" pitchFamily="34" charset="0"/>
              </a:defRPr>
            </a:lvl4pPr>
            <a:lvl5pPr>
              <a:defRPr sz="1865">
                <a:latin typeface="Lato Light" panose="020F0302020204030203" pitchFamily="34" charset="0"/>
              </a:defRPr>
            </a:lvl5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  <a:p>
            <a:pPr lvl="2"/>
            <a:r>
              <a:rPr lang="ko-KR" altLang="en-US" smtClean="0"/>
              <a:t>셋째 수준</a:t>
            </a:r>
            <a:endParaRPr lang="ko-KR" altLang="en-US" smtClean="0"/>
          </a:p>
          <a:p>
            <a:pPr lvl="3"/>
            <a:r>
              <a:rPr lang="ko-KR" altLang="en-US" smtClean="0"/>
              <a:t>넷째 수준</a:t>
            </a:r>
            <a:endParaRPr lang="ko-KR" altLang="en-US" smtClean="0"/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25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904251" y="979865"/>
            <a:ext cx="6544800" cy="450849"/>
          </a:xfrm>
        </p:spPr>
        <p:txBody>
          <a:bodyPr>
            <a:normAutofit/>
          </a:bodyPr>
          <a:lstStyle>
            <a:lvl1pPr marL="0" indent="0" algn="l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  <p:sp>
        <p:nvSpPr>
          <p:cNvPr id="27" name="Content Placeholder 26"/>
          <p:cNvSpPr>
            <a:spLocks noGrp="1"/>
          </p:cNvSpPr>
          <p:nvPr>
            <p:ph sz="quarter" idx="15" hasCustomPrompt="1"/>
          </p:nvPr>
        </p:nvSpPr>
        <p:spPr>
          <a:xfrm>
            <a:off x="-16934" y="5337121"/>
            <a:ext cx="3879851" cy="513346"/>
          </a:xfrm>
          <a:solidFill>
            <a:schemeClr val="accent1">
              <a:alpha val="65000"/>
            </a:schemeClr>
          </a:solidFill>
          <a:ln>
            <a:solidFill>
              <a:srgbClr val="2E99C8"/>
            </a:solidFill>
          </a:ln>
        </p:spPr>
        <p:txBody>
          <a:bodyPr lIns="274320" tIns="91440" rIns="91440" bIns="91440" anchor="b" anchorCtr="0">
            <a:spAutoFit/>
          </a:bodyPr>
          <a:lstStyle>
            <a:lvl1pPr marL="0" indent="0" algn="r">
              <a:spcBef>
                <a:spcPts val="535"/>
              </a:spcBef>
              <a:buNone/>
              <a:defRPr>
                <a:solidFill>
                  <a:srgbClr val="FFFFFF"/>
                </a:solidFill>
                <a:latin typeface="Lato Light" panose="020F0302020204030203" pitchFamily="34" charset="0"/>
              </a:defRPr>
            </a:lvl1pPr>
            <a:lvl2pPr marL="230505" indent="0" algn="r">
              <a:buNone/>
              <a:defRPr>
                <a:solidFill>
                  <a:srgbClr val="FFFFFF"/>
                </a:solidFill>
              </a:defRPr>
            </a:lvl2pPr>
            <a:lvl3pPr marL="461645" indent="0" algn="r">
              <a:buNone/>
              <a:defRPr>
                <a:solidFill>
                  <a:srgbClr val="FFFFFF"/>
                </a:solidFill>
              </a:defRPr>
            </a:lvl3pPr>
            <a:lvl4pPr marL="690245" indent="0" algn="r">
              <a:buNone/>
              <a:defRPr>
                <a:solidFill>
                  <a:srgbClr val="FFFFFF"/>
                </a:solidFill>
              </a:defRPr>
            </a:lvl4pPr>
            <a:lvl5pPr marL="920750" indent="0" algn="r">
              <a:buNone/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</p:txBody>
      </p:sp>
      <p:sp>
        <p:nvSpPr>
          <p:cNvPr id="28" name="Slide Number Placeholder 3"/>
          <p:cNvSpPr txBox="1"/>
          <p:nvPr/>
        </p:nvSpPr>
        <p:spPr>
          <a:xfrm>
            <a:off x="736601" y="6431280"/>
            <a:ext cx="487680" cy="42672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en-US"/>
            </a:defPPr>
            <a:lvl1pPr algn="ctr">
              <a:defRPr sz="1000">
                <a:solidFill>
                  <a:srgbClr val="FFFFFF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/>
            <a:fld id="{93D61182-44B0-D747-8108-FDA0C13481D9}" type="slidenum">
              <a:rPr lang="en-US" sz="1335" smtClean="0">
                <a:latin typeface="Lato Light" panose="020F0302020204030203" pitchFamily="34" charset="0"/>
                <a:cs typeface="Gotham Book"/>
              </a:rPr>
            </a:fld>
            <a:endParaRPr lang="en-US" sz="1335" dirty="0">
              <a:latin typeface="Lato Light" panose="020F0302020204030203" pitchFamily="34" charset="0"/>
              <a:cs typeface="Gotham Book"/>
            </a:endParaRP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24642" y="6530551"/>
            <a:ext cx="1431820" cy="24701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10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5"/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0" y="-1"/>
            <a:ext cx="2450592" cy="2863281"/>
          </a:xfrm>
          <a:ln>
            <a:noFill/>
          </a:ln>
        </p:spPr>
        <p:txBody>
          <a:bodyPr anchor="ctr" anchorCtr="0"/>
          <a:lstStyle>
            <a:lvl1pPr marL="0" indent="0" algn="ctr">
              <a:buNone/>
              <a:defRPr b="1"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30221" y="3065874"/>
            <a:ext cx="10716768" cy="569387"/>
          </a:xfrm>
        </p:spPr>
        <p:txBody>
          <a:bodyPr>
            <a:spAutoFit/>
          </a:bodyPr>
          <a:lstStyle>
            <a:lvl1pPr algn="r"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1230221" y="3518074"/>
            <a:ext cx="10716768" cy="561301"/>
          </a:xfrm>
        </p:spPr>
        <p:txBody>
          <a:bodyPr>
            <a:normAutofit/>
          </a:bodyPr>
          <a:lstStyle>
            <a:lvl1pPr marL="0" indent="0" algn="r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  <p:sp>
        <p:nvSpPr>
          <p:cNvPr id="14" name="Picture Placeholder 5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0" y="4010112"/>
            <a:ext cx="2450592" cy="2863281"/>
          </a:xfrm>
          <a:ln>
            <a:noFill/>
          </a:ln>
        </p:spPr>
        <p:txBody>
          <a:bodyPr anchor="ctr" anchorCtr="0"/>
          <a:lstStyle>
            <a:lvl1pPr marL="0" indent="0" algn="ctr">
              <a:buNone/>
              <a:defRPr b="1"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15" name="Picture Placeholder 5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2435352" y="-1"/>
            <a:ext cx="2450592" cy="2863281"/>
          </a:xfrm>
          <a:ln>
            <a:noFill/>
          </a:ln>
        </p:spPr>
        <p:txBody>
          <a:bodyPr anchor="ctr" anchorCtr="0"/>
          <a:lstStyle>
            <a:lvl1pPr marL="0" indent="0" algn="ctr">
              <a:buNone/>
              <a:defRPr b="1"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16" name="Picture Placeholder 5"/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2438401" y="4010112"/>
            <a:ext cx="2450592" cy="2863281"/>
          </a:xfrm>
          <a:ln>
            <a:noFill/>
          </a:ln>
        </p:spPr>
        <p:txBody>
          <a:bodyPr anchor="ctr" anchorCtr="0"/>
          <a:lstStyle>
            <a:lvl1pPr marL="0" indent="0" algn="ctr">
              <a:buNone/>
              <a:defRPr b="1"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17" name="Picture Placeholder 5"/>
          <p:cNvSpPr>
            <a:spLocks noGrp="1" noChangeAspect="1"/>
          </p:cNvSpPr>
          <p:nvPr>
            <p:ph type="pic" sz="quarter" idx="18" hasCustomPrompt="1"/>
          </p:nvPr>
        </p:nvSpPr>
        <p:spPr>
          <a:xfrm>
            <a:off x="4870704" y="-1"/>
            <a:ext cx="2450592" cy="2863281"/>
          </a:xfrm>
          <a:ln>
            <a:noFill/>
          </a:ln>
        </p:spPr>
        <p:txBody>
          <a:bodyPr anchor="ctr" anchorCtr="0"/>
          <a:lstStyle>
            <a:lvl1pPr marL="0" indent="0" algn="ctr">
              <a:buNone/>
              <a:defRPr b="1"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18" name="Picture Placeholder 5"/>
          <p:cNvSpPr>
            <a:spLocks noGrp="1" noChangeAspect="1"/>
          </p:cNvSpPr>
          <p:nvPr>
            <p:ph type="pic" sz="quarter" idx="19" hasCustomPrompt="1"/>
          </p:nvPr>
        </p:nvSpPr>
        <p:spPr>
          <a:xfrm>
            <a:off x="4876803" y="4010112"/>
            <a:ext cx="2450592" cy="2863281"/>
          </a:xfrm>
          <a:ln>
            <a:noFill/>
          </a:ln>
        </p:spPr>
        <p:txBody>
          <a:bodyPr anchor="ctr" anchorCtr="0"/>
          <a:lstStyle>
            <a:lvl1pPr marL="0" indent="0" algn="ctr">
              <a:buNone/>
              <a:defRPr b="1"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19" name="Picture Placeholder 5"/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7306056" y="-1"/>
            <a:ext cx="2450592" cy="2863281"/>
          </a:xfrm>
          <a:ln>
            <a:noFill/>
          </a:ln>
        </p:spPr>
        <p:txBody>
          <a:bodyPr anchor="ctr" anchorCtr="0"/>
          <a:lstStyle>
            <a:lvl1pPr marL="0" indent="0" algn="ctr">
              <a:buNone/>
              <a:defRPr b="1"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0" name="Picture Placeholder 5"/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7315204" y="4010112"/>
            <a:ext cx="2450592" cy="2863281"/>
          </a:xfrm>
          <a:ln>
            <a:noFill/>
          </a:ln>
        </p:spPr>
        <p:txBody>
          <a:bodyPr anchor="ctr" anchorCtr="0"/>
          <a:lstStyle>
            <a:lvl1pPr marL="0" indent="0" algn="ctr">
              <a:buNone/>
              <a:defRPr b="1"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1" name="Picture Placeholder 5"/>
          <p:cNvSpPr>
            <a:spLocks noGrp="1" noChangeAspect="1"/>
          </p:cNvSpPr>
          <p:nvPr>
            <p:ph type="pic" sz="quarter" idx="22" hasCustomPrompt="1"/>
          </p:nvPr>
        </p:nvSpPr>
        <p:spPr>
          <a:xfrm>
            <a:off x="9741408" y="-1"/>
            <a:ext cx="2450592" cy="2863281"/>
          </a:xfrm>
          <a:ln>
            <a:noFill/>
          </a:ln>
        </p:spPr>
        <p:txBody>
          <a:bodyPr anchor="ctr" anchorCtr="0"/>
          <a:lstStyle>
            <a:lvl1pPr marL="0" indent="0" algn="ctr">
              <a:buNone/>
              <a:defRPr b="1"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2" name="Picture Placeholder 5"/>
          <p:cNvSpPr>
            <a:spLocks noGrp="1" noChangeAspect="1"/>
          </p:cNvSpPr>
          <p:nvPr>
            <p:ph type="pic" sz="quarter" idx="23" hasCustomPrompt="1"/>
          </p:nvPr>
        </p:nvSpPr>
        <p:spPr>
          <a:xfrm>
            <a:off x="9753603" y="4010112"/>
            <a:ext cx="2450592" cy="2863281"/>
          </a:xfrm>
          <a:ln>
            <a:noFill/>
          </a:ln>
        </p:spPr>
        <p:txBody>
          <a:bodyPr anchor="ctr" anchorCtr="0"/>
          <a:lstStyle>
            <a:lvl1pPr marL="0" indent="0" algn="ctr">
              <a:buNone/>
              <a:defRPr b="1"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633576" y="1500614"/>
            <a:ext cx="6811241" cy="4580495"/>
          </a:xfrm>
        </p:spPr>
        <p:txBody>
          <a:bodyPr>
            <a:normAutofit/>
          </a:bodyPr>
          <a:lstStyle>
            <a:lvl1pPr marL="0" indent="0">
              <a:buNone/>
              <a:defRPr sz="1865">
                <a:latin typeface="Lato Light" panose="020F0302020204030203" pitchFamily="34" charset="0"/>
              </a:defRPr>
            </a:lvl1pPr>
            <a:lvl2pPr marL="461645" indent="-230505">
              <a:buFont typeface="Arial" panose="020B0604020202020204"/>
              <a:buChar char="•"/>
              <a:defRPr sz="1865">
                <a:latin typeface="Lato Light" panose="020F0302020204030203" pitchFamily="34" charset="0"/>
              </a:defRPr>
            </a:lvl2pPr>
            <a:lvl3pPr>
              <a:defRPr sz="1865">
                <a:latin typeface="Lato Light" panose="020F0302020204030203" pitchFamily="34" charset="0"/>
              </a:defRPr>
            </a:lvl3pPr>
            <a:lvl4pPr>
              <a:defRPr sz="1865">
                <a:latin typeface="Lato Light" panose="020F0302020204030203" pitchFamily="34" charset="0"/>
              </a:defRPr>
            </a:lvl4pPr>
            <a:lvl5pPr>
              <a:defRPr sz="1865">
                <a:latin typeface="Lato Light" panose="020F0302020204030203" pitchFamily="34" charset="0"/>
              </a:defRPr>
            </a:lvl5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  <a:p>
            <a:pPr lvl="2"/>
            <a:r>
              <a:rPr lang="ko-KR" altLang="en-US" smtClean="0"/>
              <a:t>셋째 수준</a:t>
            </a:r>
            <a:endParaRPr lang="ko-KR" altLang="en-US" smtClean="0"/>
          </a:p>
          <a:p>
            <a:pPr lvl="3"/>
            <a:r>
              <a:rPr lang="ko-KR" altLang="en-US" smtClean="0"/>
              <a:t>넷째 수준</a:t>
            </a:r>
            <a:endParaRPr lang="ko-KR" altLang="en-US" smtClean="0"/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Picture Placeholder 5"/>
          <p:cNvSpPr>
            <a:spLocks noGrp="1"/>
          </p:cNvSpPr>
          <p:nvPr>
            <p:ph type="pic" sz="quarter" idx="14" hasCustomPrompt="1"/>
          </p:nvPr>
        </p:nvSpPr>
        <p:spPr>
          <a:xfrm>
            <a:off x="-16127" y="1603667"/>
            <a:ext cx="4251161" cy="2013908"/>
          </a:xfrm>
          <a:ln>
            <a:solidFill>
              <a:schemeClr val="tx1"/>
            </a:solidFill>
          </a:ln>
        </p:spPr>
        <p:txBody>
          <a:bodyPr anchor="ctr" anchorCtr="0"/>
          <a:lstStyle>
            <a:lvl1pPr marL="0" indent="0" algn="ctr">
              <a:buNone/>
              <a:defRPr b="1"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5" hasCustomPrompt="1"/>
          </p:nvPr>
        </p:nvSpPr>
        <p:spPr>
          <a:xfrm>
            <a:off x="711201" y="4002425"/>
            <a:ext cx="3523833" cy="2078684"/>
          </a:xfrm>
        </p:spPr>
        <p:txBody>
          <a:bodyPr>
            <a:normAutofit/>
          </a:bodyPr>
          <a:lstStyle>
            <a:lvl1pPr marL="0" indent="0">
              <a:buNone/>
              <a:defRPr sz="1865">
                <a:latin typeface="Lato Light" panose="020F0302020204030203" pitchFamily="34" charset="0"/>
              </a:defRPr>
            </a:lvl1pPr>
            <a:lvl2pPr marL="461645" indent="-230505">
              <a:buFont typeface="Arial" panose="020B0604020202020204"/>
              <a:buChar char="•"/>
              <a:defRPr sz="1865"/>
            </a:lvl2pPr>
            <a:lvl3pPr>
              <a:defRPr sz="1865"/>
            </a:lvl3pPr>
            <a:lvl4pPr>
              <a:defRPr sz="1865"/>
            </a:lvl4pPr>
            <a:lvl5pPr>
              <a:defRPr sz="1865"/>
            </a:lvl5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9777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747950" y="1503441"/>
            <a:ext cx="5147492" cy="4525963"/>
          </a:xfrm>
        </p:spPr>
        <p:txBody>
          <a:bodyPr>
            <a:normAutofit/>
          </a:bodyPr>
          <a:lstStyle>
            <a:lvl1pPr>
              <a:defRPr sz="2400">
                <a:latin typeface="Lato Light" panose="020F0302020204030203" pitchFamily="34" charset="0"/>
              </a:defRPr>
            </a:lvl1pPr>
            <a:lvl2pPr>
              <a:defRPr sz="2400">
                <a:latin typeface="Lato Light" panose="020F0302020204030203" pitchFamily="34" charset="0"/>
              </a:defRPr>
            </a:lvl2pPr>
            <a:lvl3pPr>
              <a:defRPr sz="2135">
                <a:latin typeface="Lato Light" panose="020F0302020204030203" pitchFamily="34" charset="0"/>
              </a:defRPr>
            </a:lvl3pPr>
            <a:lvl4pPr>
              <a:defRPr sz="1865">
                <a:latin typeface="Lato Light" panose="020F0302020204030203" pitchFamily="34" charset="0"/>
              </a:defRPr>
            </a:lvl4pPr>
            <a:lvl5pPr>
              <a:defRPr sz="1865">
                <a:latin typeface="Lato Light" panose="020F0302020204030203" pitchFamily="34" charset="0"/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  <a:p>
            <a:pPr lvl="2"/>
            <a:r>
              <a:rPr lang="ko-KR" altLang="en-US" smtClean="0"/>
              <a:t>셋째 수준</a:t>
            </a:r>
            <a:endParaRPr lang="ko-KR" altLang="en-US" smtClean="0"/>
          </a:p>
          <a:p>
            <a:pPr lvl="3"/>
            <a:r>
              <a:rPr lang="ko-KR" altLang="en-US" smtClean="0"/>
              <a:t>넷째 수준</a:t>
            </a:r>
            <a:endParaRPr lang="ko-KR" altLang="en-US" smtClean="0"/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316134" y="1503441"/>
            <a:ext cx="5147492" cy="4525963"/>
          </a:xfrm>
        </p:spPr>
        <p:txBody>
          <a:bodyPr>
            <a:normAutofit/>
          </a:bodyPr>
          <a:lstStyle>
            <a:lvl1pPr>
              <a:defRPr sz="2400">
                <a:latin typeface="Lato Light" panose="020F0302020204030203" pitchFamily="34" charset="0"/>
              </a:defRPr>
            </a:lvl1pPr>
            <a:lvl2pPr>
              <a:defRPr sz="2400">
                <a:latin typeface="Lato Light" panose="020F0302020204030203" pitchFamily="34" charset="0"/>
              </a:defRPr>
            </a:lvl2pPr>
            <a:lvl3pPr>
              <a:defRPr sz="2135">
                <a:latin typeface="Lato Light" panose="020F0302020204030203" pitchFamily="34" charset="0"/>
              </a:defRPr>
            </a:lvl3pPr>
            <a:lvl4pPr>
              <a:defRPr sz="1865">
                <a:latin typeface="Lato Light" panose="020F0302020204030203" pitchFamily="34" charset="0"/>
              </a:defRPr>
            </a:lvl4pPr>
            <a:lvl5pPr>
              <a:defRPr sz="1865">
                <a:latin typeface="Lato Light" panose="020F0302020204030203" pitchFamily="34" charset="0"/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  <a:p>
            <a:pPr lvl="2"/>
            <a:r>
              <a:rPr lang="ko-KR" altLang="en-US" smtClean="0"/>
              <a:t>셋째 수준</a:t>
            </a:r>
            <a:endParaRPr lang="ko-KR" altLang="en-US" smtClean="0"/>
          </a:p>
          <a:p>
            <a:pPr lvl="3"/>
            <a:r>
              <a:rPr lang="ko-KR" altLang="en-US" smtClean="0"/>
              <a:t>넷째 수준</a:t>
            </a:r>
            <a:endParaRPr lang="ko-KR" altLang="en-US" smtClean="0"/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9777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and Pictur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41892" y="51313"/>
            <a:ext cx="10708216" cy="968771"/>
          </a:xfrm>
        </p:spPr>
        <p:txBody>
          <a:bodyPr/>
          <a:lstStyle>
            <a:lvl1pPr algn="l"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747950" y="1503441"/>
            <a:ext cx="3939196" cy="4185299"/>
          </a:xfrm>
        </p:spPr>
        <p:txBody>
          <a:bodyPr>
            <a:normAutofit/>
          </a:bodyPr>
          <a:lstStyle>
            <a:lvl1pPr>
              <a:defRPr sz="1865">
                <a:latin typeface="Lato Light" panose="020F0302020204030203" pitchFamily="34" charset="0"/>
              </a:defRPr>
            </a:lvl1pPr>
            <a:lvl2pPr>
              <a:defRPr sz="1865">
                <a:latin typeface="Lato Light" panose="020F0302020204030203" pitchFamily="34" charset="0"/>
              </a:defRPr>
            </a:lvl2pPr>
            <a:lvl3pPr>
              <a:defRPr sz="1600">
                <a:latin typeface="Lato Light" panose="020F0302020204030203" pitchFamily="34" charset="0"/>
              </a:defRPr>
            </a:lvl3pPr>
            <a:lvl4pPr>
              <a:defRPr sz="1465">
                <a:latin typeface="Lato Light" panose="020F0302020204030203" pitchFamily="34" charset="0"/>
              </a:defRPr>
            </a:lvl4pPr>
            <a:lvl5pPr>
              <a:defRPr sz="1465">
                <a:latin typeface="Lato Light" panose="020F0302020204030203" pitchFamily="34" charset="0"/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  <a:p>
            <a:pPr lvl="2"/>
            <a:r>
              <a:rPr lang="ko-KR" altLang="en-US" smtClean="0"/>
              <a:t>셋째 수준</a:t>
            </a:r>
            <a:endParaRPr lang="ko-KR" altLang="en-US" smtClean="0"/>
          </a:p>
          <a:p>
            <a:pPr lvl="3"/>
            <a:r>
              <a:rPr lang="ko-KR" altLang="en-US" smtClean="0"/>
              <a:t>넷째 수준</a:t>
            </a:r>
            <a:endParaRPr lang="ko-KR" altLang="en-US" smtClean="0"/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9777" y="979865"/>
            <a:ext cx="10712449" cy="450849"/>
          </a:xfrm>
        </p:spPr>
        <p:txBody>
          <a:bodyPr>
            <a:normAutofit/>
          </a:bodyPr>
          <a:lstStyle>
            <a:lvl1pPr marL="0" indent="0" algn="l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4" hasCustomPrompt="1"/>
          </p:nvPr>
        </p:nvSpPr>
        <p:spPr>
          <a:xfrm>
            <a:off x="5012267" y="1571414"/>
            <a:ext cx="7179733" cy="4091093"/>
          </a:xfrm>
        </p:spPr>
        <p:txBody>
          <a:bodyPr anchor="ctr" anchorCtr="0"/>
          <a:lstStyle>
            <a:lvl1pPr marL="0" indent="0" algn="ctr">
              <a:buNone/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and Pictur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41892" y="48768"/>
            <a:ext cx="10708216" cy="968771"/>
          </a:xfrm>
        </p:spPr>
        <p:txBody>
          <a:bodyPr/>
          <a:lstStyle>
            <a:lvl1pPr algn="l"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7505622" y="1503441"/>
            <a:ext cx="3939196" cy="4185299"/>
          </a:xfrm>
        </p:spPr>
        <p:txBody>
          <a:bodyPr>
            <a:normAutofit/>
          </a:bodyPr>
          <a:lstStyle>
            <a:lvl1pPr>
              <a:defRPr sz="1865">
                <a:latin typeface="Lato Light" panose="020F0302020204030203" pitchFamily="34" charset="0"/>
              </a:defRPr>
            </a:lvl1pPr>
            <a:lvl2pPr>
              <a:defRPr sz="1865">
                <a:latin typeface="Lato Light" panose="020F0302020204030203" pitchFamily="34" charset="0"/>
              </a:defRPr>
            </a:lvl2pPr>
            <a:lvl3pPr>
              <a:defRPr sz="1600">
                <a:latin typeface="Lato Light" panose="020F0302020204030203" pitchFamily="34" charset="0"/>
              </a:defRPr>
            </a:lvl3pPr>
            <a:lvl4pPr>
              <a:defRPr sz="1465">
                <a:latin typeface="Lato Light" panose="020F0302020204030203" pitchFamily="34" charset="0"/>
              </a:defRPr>
            </a:lvl4pPr>
            <a:lvl5pPr>
              <a:defRPr sz="1465">
                <a:latin typeface="Lato Light" panose="020F0302020204030203" pitchFamily="34" charset="0"/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  <a:p>
            <a:pPr lvl="2"/>
            <a:r>
              <a:rPr lang="ko-KR" altLang="en-US" smtClean="0"/>
              <a:t>셋째 수준</a:t>
            </a:r>
            <a:endParaRPr lang="ko-KR" altLang="en-US" smtClean="0"/>
          </a:p>
          <a:p>
            <a:pPr lvl="3"/>
            <a:r>
              <a:rPr lang="ko-KR" altLang="en-US" smtClean="0"/>
              <a:t>넷째 수준</a:t>
            </a:r>
            <a:endParaRPr lang="ko-KR" altLang="en-US" smtClean="0"/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1571414"/>
            <a:ext cx="7179733" cy="4091093"/>
          </a:xfrm>
        </p:spPr>
        <p:txBody>
          <a:bodyPr anchor="ctr" anchorCtr="0"/>
          <a:lstStyle>
            <a:lvl1pPr marL="0" indent="0" algn="ctr">
              <a:buNone/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9777" y="979865"/>
            <a:ext cx="10712449" cy="450849"/>
          </a:xfrm>
        </p:spPr>
        <p:txBody>
          <a:bodyPr>
            <a:normAutofit/>
          </a:bodyPr>
          <a:lstStyle>
            <a:lvl1pPr marL="0" indent="0" algn="l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Picture and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5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</p:spPr>
        <p:txBody>
          <a:bodyPr anchor="ctr" anchorCtr="0"/>
          <a:lstStyle>
            <a:lvl1pPr marL="0" indent="0" algn="ctr">
              <a:buNone/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4009814"/>
            <a:ext cx="12192000" cy="1498447"/>
          </a:xfrm>
          <a:solidFill>
            <a:schemeClr val="bg1">
              <a:alpha val="35000"/>
            </a:schemeClr>
          </a:solidFill>
        </p:spPr>
        <p:txBody>
          <a:bodyPr lIns="548640" tIns="137160" rIns="548640" bIns="502920" anchor="t" anchorCtr="0"/>
          <a:lstStyle>
            <a:lvl1pPr algn="l">
              <a:defRPr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63695" y="4665253"/>
            <a:ext cx="10712449" cy="301878"/>
          </a:xfrm>
        </p:spPr>
        <p:txBody>
          <a:bodyPr>
            <a:spAutoFit/>
          </a:bodyPr>
          <a:lstStyle>
            <a:lvl1pPr marL="0" indent="0" algn="l">
              <a:buNone/>
              <a:defRPr sz="1865">
                <a:solidFill>
                  <a:srgbClr val="FFFFFF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  <p:sp>
        <p:nvSpPr>
          <p:cNvPr id="5" name="Slide Number Placeholder 3"/>
          <p:cNvSpPr txBox="1"/>
          <p:nvPr/>
        </p:nvSpPr>
        <p:spPr>
          <a:xfrm>
            <a:off x="736601" y="6431280"/>
            <a:ext cx="487680" cy="42672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en-US"/>
            </a:defPPr>
            <a:lvl1pPr algn="ctr">
              <a:defRPr sz="1000">
                <a:solidFill>
                  <a:srgbClr val="FFFFFF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/>
            <a:fld id="{93D61182-44B0-D747-8108-FDA0C13481D9}" type="slidenum">
              <a:rPr lang="en-US" sz="1335" smtClean="0">
                <a:latin typeface="Lato Light" panose="020F0302020204030203" pitchFamily="34" charset="0"/>
                <a:cs typeface="Gotham Book"/>
              </a:rPr>
            </a:fld>
            <a:endParaRPr lang="en-US" sz="1335" dirty="0">
              <a:latin typeface="Lato Light" panose="020F0302020204030203" pitchFamily="34" charset="0"/>
              <a:cs typeface="Gotham Book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24642" y="6530551"/>
            <a:ext cx="1431820" cy="24701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orizona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36601" y="48768"/>
            <a:ext cx="10708216" cy="968771"/>
          </a:xfrm>
        </p:spPr>
        <p:txBody>
          <a:bodyPr/>
          <a:lstStyle>
            <a:lvl1pPr algn="ctr"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51417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751416" y="4913079"/>
            <a:ext cx="10689168" cy="229807"/>
          </a:xfrm>
        </p:spPr>
        <p:txBody>
          <a:bodyPr wrap="square" tIns="0">
            <a:spAutoFit/>
          </a:bodyPr>
          <a:lstStyle>
            <a:lvl1pPr marL="0" indent="0" algn="ctr">
              <a:lnSpc>
                <a:spcPct val="92000"/>
              </a:lnSpc>
              <a:buNone/>
              <a:defRPr sz="1600">
                <a:latin typeface="Lato Light" panose="020F0302020204030203" pitchFamily="34" charset="0"/>
              </a:defRPr>
            </a:lvl1pPr>
            <a:lvl2pPr marL="230505" indent="0">
              <a:buNone/>
              <a:defRPr sz="1865"/>
            </a:lvl2pPr>
            <a:lvl3pPr>
              <a:defRPr sz="1600"/>
            </a:lvl3pPr>
            <a:lvl4pPr>
              <a:defRPr sz="1465"/>
            </a:lvl4pPr>
            <a:lvl5pPr>
              <a:defRPr sz="1465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1571414"/>
            <a:ext cx="12192000" cy="3237653"/>
          </a:xfrm>
        </p:spPr>
        <p:txBody>
          <a:bodyPr anchor="ctr" anchorCtr="0"/>
          <a:lstStyle>
            <a:lvl1pPr marL="0" indent="0" algn="ctr">
              <a:buNone/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ntent with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51417" y="1535113"/>
            <a:ext cx="5107572" cy="639763"/>
          </a:xfrm>
        </p:spPr>
        <p:txBody>
          <a:bodyPr anchor="b">
            <a:normAutofit/>
          </a:bodyPr>
          <a:lstStyle>
            <a:lvl1pPr marL="0" indent="0">
              <a:buNone/>
              <a:defRPr sz="2665" b="0" i="0">
                <a:ln>
                  <a:noFill/>
                </a:ln>
                <a:latin typeface="Lato Light" panose="020F0302020204030203" pitchFamily="34" charset="0"/>
                <a:cs typeface="Gotham Book"/>
              </a:defRPr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751417" y="2174875"/>
            <a:ext cx="5107572" cy="3951288"/>
          </a:xfrm>
        </p:spPr>
        <p:txBody>
          <a:bodyPr>
            <a:normAutofit/>
          </a:bodyPr>
          <a:lstStyle>
            <a:lvl1pPr>
              <a:defRPr sz="2400">
                <a:latin typeface="Lato Light" panose="020F0302020204030203" pitchFamily="34" charset="0"/>
              </a:defRPr>
            </a:lvl1pPr>
            <a:lvl2pPr>
              <a:defRPr sz="2135">
                <a:latin typeface="Lato Light" panose="020F0302020204030203" pitchFamily="34" charset="0"/>
              </a:defRPr>
            </a:lvl2pPr>
            <a:lvl3pPr>
              <a:defRPr sz="1865">
                <a:latin typeface="Lato Light" panose="020F0302020204030203" pitchFamily="34" charset="0"/>
              </a:defRPr>
            </a:lvl3pPr>
            <a:lvl4pPr>
              <a:defRPr sz="1600">
                <a:latin typeface="Lato Light" panose="020F0302020204030203" pitchFamily="34" charset="0"/>
              </a:defRPr>
            </a:lvl4pPr>
            <a:lvl5pPr>
              <a:defRPr sz="1600">
                <a:latin typeface="Lato Light" panose="020F0302020204030203" pitchFamily="34" charset="0"/>
              </a:defRPr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  <a:p>
            <a:pPr lvl="2"/>
            <a:r>
              <a:rPr lang="ko-KR" altLang="en-US" smtClean="0"/>
              <a:t>셋째 수준</a:t>
            </a:r>
            <a:endParaRPr lang="ko-KR" altLang="en-US" smtClean="0"/>
          </a:p>
          <a:p>
            <a:pPr lvl="3"/>
            <a:r>
              <a:rPr lang="ko-KR" altLang="en-US" smtClean="0"/>
              <a:t>넷째 수준</a:t>
            </a:r>
            <a:endParaRPr lang="ko-KR" altLang="en-US" smtClean="0"/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193369" y="1535113"/>
            <a:ext cx="5251449" cy="639763"/>
          </a:xfrm>
        </p:spPr>
        <p:txBody>
          <a:bodyPr anchor="b">
            <a:normAutofit/>
          </a:bodyPr>
          <a:lstStyle>
            <a:lvl1pPr marL="0" indent="0">
              <a:buNone/>
              <a:defRPr sz="2665" b="0" i="0">
                <a:ln>
                  <a:noFill/>
                </a:ln>
                <a:latin typeface="Lato Light" panose="020F0302020204030203" pitchFamily="34" charset="0"/>
                <a:cs typeface="Gotham Book"/>
              </a:defRPr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193369" y="2174875"/>
            <a:ext cx="5251449" cy="3951288"/>
          </a:xfrm>
        </p:spPr>
        <p:txBody>
          <a:bodyPr>
            <a:normAutofit/>
          </a:bodyPr>
          <a:lstStyle>
            <a:lvl1pPr>
              <a:defRPr sz="2400">
                <a:latin typeface="Lato Light" panose="020F0302020204030203" pitchFamily="34" charset="0"/>
              </a:defRPr>
            </a:lvl1pPr>
            <a:lvl2pPr>
              <a:defRPr sz="2135">
                <a:latin typeface="Lato Light" panose="020F0302020204030203" pitchFamily="34" charset="0"/>
              </a:defRPr>
            </a:lvl2pPr>
            <a:lvl3pPr>
              <a:defRPr sz="1865">
                <a:latin typeface="Lato Light" panose="020F0302020204030203" pitchFamily="34" charset="0"/>
              </a:defRPr>
            </a:lvl3pPr>
            <a:lvl4pPr>
              <a:defRPr sz="1600">
                <a:latin typeface="Lato Light" panose="020F0302020204030203" pitchFamily="34" charset="0"/>
              </a:defRPr>
            </a:lvl4pPr>
            <a:lvl5pPr>
              <a:defRPr sz="1600">
                <a:latin typeface="Lato Light" panose="020F0302020204030203" pitchFamily="34" charset="0"/>
              </a:defRPr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  <a:p>
            <a:pPr lvl="2"/>
            <a:r>
              <a:rPr lang="ko-KR" altLang="en-US" smtClean="0"/>
              <a:t>셋째 수준</a:t>
            </a:r>
            <a:endParaRPr lang="ko-KR" altLang="en-US" smtClean="0"/>
          </a:p>
          <a:p>
            <a:pPr lvl="3"/>
            <a:r>
              <a:rPr lang="ko-KR" altLang="en-US" smtClean="0"/>
              <a:t>넷째 수준</a:t>
            </a:r>
            <a:endParaRPr lang="ko-KR" altLang="en-US" smtClean="0"/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51417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Light Titl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49300" y="1978526"/>
            <a:ext cx="10693400" cy="1470025"/>
          </a:xfrm>
        </p:spPr>
        <p:txBody>
          <a:bodyPr anchor="b">
            <a:normAutofit/>
          </a:bodyPr>
          <a:lstStyle>
            <a:lvl1pPr algn="ctr">
              <a:defRPr sz="3735">
                <a:ln w="6350" cmpd="sng">
                  <a:noFill/>
                </a:ln>
                <a:solidFill>
                  <a:schemeClr val="tx2"/>
                </a:solidFill>
                <a:latin typeface="Lato Light" panose="020F030202020403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49300" y="3453353"/>
            <a:ext cx="106934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2135">
                <a:solidFill>
                  <a:schemeClr val="tx2"/>
                </a:solidFill>
                <a:latin typeface="Lato Light" panose="020F0302020204030203" pitchFamily="34" charset="0"/>
              </a:defRPr>
            </a:lvl1pPr>
            <a:lvl2pPr marL="609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8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Slide Number Placeholder 3"/>
          <p:cNvSpPr txBox="1"/>
          <p:nvPr/>
        </p:nvSpPr>
        <p:spPr>
          <a:xfrm>
            <a:off x="736601" y="6431280"/>
            <a:ext cx="487680" cy="42672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en-US"/>
            </a:defPPr>
            <a:lvl1pPr algn="ctr">
              <a:defRPr sz="1000">
                <a:solidFill>
                  <a:srgbClr val="FFFFFF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/>
            <a:fld id="{93D61182-44B0-D747-8108-FDA0C13481D9}" type="slidenum">
              <a:rPr lang="en-US" sz="1335" smtClean="0">
                <a:latin typeface="Lato Light" panose="020F0302020204030203" pitchFamily="34" charset="0"/>
                <a:cs typeface="Gotham Book"/>
              </a:rPr>
            </a:fld>
            <a:endParaRPr lang="en-US" sz="1335" dirty="0">
              <a:latin typeface="Lato Light" panose="020F0302020204030203" pitchFamily="34" charset="0"/>
              <a:cs typeface="Gotham Book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51417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ap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 bwMode="black">
          <a:xfrm>
            <a:off x="-4233" y="-27713"/>
            <a:ext cx="12196233" cy="6506633"/>
            <a:chOff x="-3175" y="0"/>
            <a:chExt cx="9147175" cy="4956175"/>
          </a:xfrm>
          <a:solidFill>
            <a:schemeClr val="bg2"/>
          </a:solidFill>
        </p:grpSpPr>
        <p:sp>
          <p:nvSpPr>
            <p:cNvPr id="6" name="Freeform 6"/>
            <p:cNvSpPr/>
            <p:nvPr userDrawn="1"/>
          </p:nvSpPr>
          <p:spPr bwMode="black">
            <a:xfrm>
              <a:off x="1601788" y="4940300"/>
              <a:ext cx="9525" cy="15875"/>
            </a:xfrm>
            <a:custGeom>
              <a:avLst/>
              <a:gdLst>
                <a:gd name="T0" fmla="*/ 0 w 6"/>
                <a:gd name="T1" fmla="*/ 0 h 10"/>
                <a:gd name="T2" fmla="*/ 0 w 6"/>
                <a:gd name="T3" fmla="*/ 6 h 10"/>
                <a:gd name="T4" fmla="*/ 6 w 6"/>
                <a:gd name="T5" fmla="*/ 10 h 10"/>
                <a:gd name="T6" fmla="*/ 2 w 6"/>
                <a:gd name="T7" fmla="*/ 4 h 10"/>
                <a:gd name="T8" fmla="*/ 0 w 6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0">
                  <a:moveTo>
                    <a:pt x="0" y="0"/>
                  </a:moveTo>
                  <a:lnTo>
                    <a:pt x="0" y="6"/>
                  </a:lnTo>
                  <a:lnTo>
                    <a:pt x="6" y="10"/>
                  </a:lnTo>
                  <a:lnTo>
                    <a:pt x="2" y="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7" name="Freeform 7"/>
            <p:cNvSpPr/>
            <p:nvPr userDrawn="1"/>
          </p:nvSpPr>
          <p:spPr bwMode="black">
            <a:xfrm>
              <a:off x="1579563" y="4921250"/>
              <a:ext cx="9525" cy="12700"/>
            </a:xfrm>
            <a:custGeom>
              <a:avLst/>
              <a:gdLst>
                <a:gd name="T0" fmla="*/ 6 w 6"/>
                <a:gd name="T1" fmla="*/ 6 h 8"/>
                <a:gd name="T2" fmla="*/ 6 w 6"/>
                <a:gd name="T3" fmla="*/ 0 h 8"/>
                <a:gd name="T4" fmla="*/ 0 w 6"/>
                <a:gd name="T5" fmla="*/ 8 h 8"/>
                <a:gd name="T6" fmla="*/ 6 w 6"/>
                <a:gd name="T7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8">
                  <a:moveTo>
                    <a:pt x="6" y="6"/>
                  </a:moveTo>
                  <a:lnTo>
                    <a:pt x="6" y="0"/>
                  </a:lnTo>
                  <a:lnTo>
                    <a:pt x="0" y="8"/>
                  </a:lnTo>
                  <a:lnTo>
                    <a:pt x="6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8" name="Freeform 8"/>
            <p:cNvSpPr/>
            <p:nvPr userDrawn="1"/>
          </p:nvSpPr>
          <p:spPr bwMode="black">
            <a:xfrm>
              <a:off x="1582738" y="4895850"/>
              <a:ext cx="12700" cy="25400"/>
            </a:xfrm>
            <a:custGeom>
              <a:avLst/>
              <a:gdLst>
                <a:gd name="T0" fmla="*/ 8 w 8"/>
                <a:gd name="T1" fmla="*/ 10 h 16"/>
                <a:gd name="T2" fmla="*/ 0 w 8"/>
                <a:gd name="T3" fmla="*/ 0 h 16"/>
                <a:gd name="T4" fmla="*/ 4 w 8"/>
                <a:gd name="T5" fmla="*/ 16 h 16"/>
                <a:gd name="T6" fmla="*/ 6 w 8"/>
                <a:gd name="T7" fmla="*/ 16 h 16"/>
                <a:gd name="T8" fmla="*/ 8 w 8"/>
                <a:gd name="T9" fmla="*/ 1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6">
                  <a:moveTo>
                    <a:pt x="8" y="10"/>
                  </a:moveTo>
                  <a:lnTo>
                    <a:pt x="0" y="0"/>
                  </a:lnTo>
                  <a:lnTo>
                    <a:pt x="4" y="16"/>
                  </a:lnTo>
                  <a:lnTo>
                    <a:pt x="6" y="16"/>
                  </a:lnTo>
                  <a:lnTo>
                    <a:pt x="8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9" name="Freeform 9"/>
            <p:cNvSpPr/>
            <p:nvPr userDrawn="1"/>
          </p:nvSpPr>
          <p:spPr bwMode="black">
            <a:xfrm>
              <a:off x="1563688" y="4876800"/>
              <a:ext cx="19050" cy="12700"/>
            </a:xfrm>
            <a:custGeom>
              <a:avLst/>
              <a:gdLst>
                <a:gd name="T0" fmla="*/ 0 w 12"/>
                <a:gd name="T1" fmla="*/ 2 h 8"/>
                <a:gd name="T2" fmla="*/ 10 w 12"/>
                <a:gd name="T3" fmla="*/ 8 h 8"/>
                <a:gd name="T4" fmla="*/ 12 w 12"/>
                <a:gd name="T5" fmla="*/ 0 h 8"/>
                <a:gd name="T6" fmla="*/ 0 w 12"/>
                <a:gd name="T7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8">
                  <a:moveTo>
                    <a:pt x="0" y="2"/>
                  </a:moveTo>
                  <a:lnTo>
                    <a:pt x="10" y="8"/>
                  </a:lnTo>
                  <a:lnTo>
                    <a:pt x="12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0" name="Freeform 10"/>
            <p:cNvSpPr/>
            <p:nvPr userDrawn="1"/>
          </p:nvSpPr>
          <p:spPr bwMode="black">
            <a:xfrm>
              <a:off x="1563688" y="4848225"/>
              <a:ext cx="6350" cy="9525"/>
            </a:xfrm>
            <a:custGeom>
              <a:avLst/>
              <a:gdLst>
                <a:gd name="T0" fmla="*/ 4 w 4"/>
                <a:gd name="T1" fmla="*/ 6 h 6"/>
                <a:gd name="T2" fmla="*/ 0 w 4"/>
                <a:gd name="T3" fmla="*/ 0 h 6"/>
                <a:gd name="T4" fmla="*/ 0 w 4"/>
                <a:gd name="T5" fmla="*/ 4 h 6"/>
                <a:gd name="T6" fmla="*/ 4 w 4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6">
                  <a:moveTo>
                    <a:pt x="4" y="6"/>
                  </a:moveTo>
                  <a:lnTo>
                    <a:pt x="0" y="0"/>
                  </a:lnTo>
                  <a:lnTo>
                    <a:pt x="0" y="4"/>
                  </a:lnTo>
                  <a:lnTo>
                    <a:pt x="4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1" name="Freeform 11"/>
            <p:cNvSpPr/>
            <p:nvPr userDrawn="1"/>
          </p:nvSpPr>
          <p:spPr bwMode="black">
            <a:xfrm>
              <a:off x="1563688" y="4797425"/>
              <a:ext cx="6350" cy="12700"/>
            </a:xfrm>
            <a:custGeom>
              <a:avLst/>
              <a:gdLst>
                <a:gd name="T0" fmla="*/ 0 w 4"/>
                <a:gd name="T1" fmla="*/ 8 h 8"/>
                <a:gd name="T2" fmla="*/ 4 w 4"/>
                <a:gd name="T3" fmla="*/ 4 h 8"/>
                <a:gd name="T4" fmla="*/ 0 w 4"/>
                <a:gd name="T5" fmla="*/ 0 h 8"/>
                <a:gd name="T6" fmla="*/ 0 w 4"/>
                <a:gd name="T7" fmla="*/ 2 h 8"/>
                <a:gd name="T8" fmla="*/ 0 w 4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8">
                  <a:moveTo>
                    <a:pt x="0" y="8"/>
                  </a:moveTo>
                  <a:lnTo>
                    <a:pt x="4" y="4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2" name="Freeform 12"/>
            <p:cNvSpPr/>
            <p:nvPr userDrawn="1"/>
          </p:nvSpPr>
          <p:spPr bwMode="black">
            <a:xfrm>
              <a:off x="1563688" y="4778375"/>
              <a:ext cx="9525" cy="22225"/>
            </a:xfrm>
            <a:custGeom>
              <a:avLst/>
              <a:gdLst>
                <a:gd name="T0" fmla="*/ 2 w 6"/>
                <a:gd name="T1" fmla="*/ 0 h 14"/>
                <a:gd name="T2" fmla="*/ 0 w 6"/>
                <a:gd name="T3" fmla="*/ 2 h 14"/>
                <a:gd name="T4" fmla="*/ 6 w 6"/>
                <a:gd name="T5" fmla="*/ 14 h 14"/>
                <a:gd name="T6" fmla="*/ 2 w 6"/>
                <a:gd name="T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4">
                  <a:moveTo>
                    <a:pt x="2" y="0"/>
                  </a:moveTo>
                  <a:lnTo>
                    <a:pt x="0" y="2"/>
                  </a:lnTo>
                  <a:lnTo>
                    <a:pt x="6" y="14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3" name="Freeform 13"/>
            <p:cNvSpPr/>
            <p:nvPr userDrawn="1"/>
          </p:nvSpPr>
          <p:spPr bwMode="black">
            <a:xfrm>
              <a:off x="1589088" y="4756150"/>
              <a:ext cx="6350" cy="9525"/>
            </a:xfrm>
            <a:custGeom>
              <a:avLst/>
              <a:gdLst>
                <a:gd name="T0" fmla="*/ 2 w 4"/>
                <a:gd name="T1" fmla="*/ 0 h 6"/>
                <a:gd name="T2" fmla="*/ 0 w 4"/>
                <a:gd name="T3" fmla="*/ 2 h 6"/>
                <a:gd name="T4" fmla="*/ 4 w 4"/>
                <a:gd name="T5" fmla="*/ 6 h 6"/>
                <a:gd name="T6" fmla="*/ 2 w 4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6">
                  <a:moveTo>
                    <a:pt x="2" y="0"/>
                  </a:moveTo>
                  <a:lnTo>
                    <a:pt x="0" y="2"/>
                  </a:lnTo>
                  <a:lnTo>
                    <a:pt x="4" y="6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4" name="Freeform 14"/>
            <p:cNvSpPr/>
            <p:nvPr userDrawn="1"/>
          </p:nvSpPr>
          <p:spPr bwMode="black">
            <a:xfrm>
              <a:off x="8956675" y="4232275"/>
              <a:ext cx="184150" cy="279400"/>
            </a:xfrm>
            <a:custGeom>
              <a:avLst/>
              <a:gdLst>
                <a:gd name="T0" fmla="*/ 86 w 116"/>
                <a:gd name="T1" fmla="*/ 82 h 176"/>
                <a:gd name="T2" fmla="*/ 68 w 116"/>
                <a:gd name="T3" fmla="*/ 74 h 176"/>
                <a:gd name="T4" fmla="*/ 64 w 116"/>
                <a:gd name="T5" fmla="*/ 54 h 176"/>
                <a:gd name="T6" fmla="*/ 54 w 116"/>
                <a:gd name="T7" fmla="*/ 46 h 176"/>
                <a:gd name="T8" fmla="*/ 54 w 116"/>
                <a:gd name="T9" fmla="*/ 58 h 176"/>
                <a:gd name="T10" fmla="*/ 46 w 116"/>
                <a:gd name="T11" fmla="*/ 58 h 176"/>
                <a:gd name="T12" fmla="*/ 48 w 116"/>
                <a:gd name="T13" fmla="*/ 48 h 176"/>
                <a:gd name="T14" fmla="*/ 40 w 116"/>
                <a:gd name="T15" fmla="*/ 38 h 176"/>
                <a:gd name="T16" fmla="*/ 42 w 116"/>
                <a:gd name="T17" fmla="*/ 38 h 176"/>
                <a:gd name="T18" fmla="*/ 36 w 116"/>
                <a:gd name="T19" fmla="*/ 20 h 176"/>
                <a:gd name="T20" fmla="*/ 16 w 116"/>
                <a:gd name="T21" fmla="*/ 8 h 176"/>
                <a:gd name="T22" fmla="*/ 14 w 116"/>
                <a:gd name="T23" fmla="*/ 10 h 176"/>
                <a:gd name="T24" fmla="*/ 10 w 116"/>
                <a:gd name="T25" fmla="*/ 0 h 176"/>
                <a:gd name="T26" fmla="*/ 0 w 116"/>
                <a:gd name="T27" fmla="*/ 2 h 176"/>
                <a:gd name="T28" fmla="*/ 12 w 116"/>
                <a:gd name="T29" fmla="*/ 24 h 176"/>
                <a:gd name="T30" fmla="*/ 16 w 116"/>
                <a:gd name="T31" fmla="*/ 28 h 176"/>
                <a:gd name="T32" fmla="*/ 18 w 116"/>
                <a:gd name="T33" fmla="*/ 34 h 176"/>
                <a:gd name="T34" fmla="*/ 28 w 116"/>
                <a:gd name="T35" fmla="*/ 48 h 176"/>
                <a:gd name="T36" fmla="*/ 32 w 116"/>
                <a:gd name="T37" fmla="*/ 46 h 176"/>
                <a:gd name="T38" fmla="*/ 32 w 116"/>
                <a:gd name="T39" fmla="*/ 56 h 176"/>
                <a:gd name="T40" fmla="*/ 36 w 116"/>
                <a:gd name="T41" fmla="*/ 64 h 176"/>
                <a:gd name="T42" fmla="*/ 38 w 116"/>
                <a:gd name="T43" fmla="*/ 64 h 176"/>
                <a:gd name="T44" fmla="*/ 38 w 116"/>
                <a:gd name="T45" fmla="*/ 66 h 176"/>
                <a:gd name="T46" fmla="*/ 42 w 116"/>
                <a:gd name="T47" fmla="*/ 70 h 176"/>
                <a:gd name="T48" fmla="*/ 42 w 116"/>
                <a:gd name="T49" fmla="*/ 86 h 176"/>
                <a:gd name="T50" fmla="*/ 40 w 116"/>
                <a:gd name="T51" fmla="*/ 86 h 176"/>
                <a:gd name="T52" fmla="*/ 36 w 116"/>
                <a:gd name="T53" fmla="*/ 104 h 176"/>
                <a:gd name="T54" fmla="*/ 26 w 116"/>
                <a:gd name="T55" fmla="*/ 110 h 176"/>
                <a:gd name="T56" fmla="*/ 20 w 116"/>
                <a:gd name="T57" fmla="*/ 118 h 176"/>
                <a:gd name="T58" fmla="*/ 48 w 116"/>
                <a:gd name="T59" fmla="*/ 138 h 176"/>
                <a:gd name="T60" fmla="*/ 48 w 116"/>
                <a:gd name="T61" fmla="*/ 150 h 176"/>
                <a:gd name="T62" fmla="*/ 38 w 116"/>
                <a:gd name="T63" fmla="*/ 166 h 176"/>
                <a:gd name="T64" fmla="*/ 58 w 116"/>
                <a:gd name="T65" fmla="*/ 176 h 176"/>
                <a:gd name="T66" fmla="*/ 80 w 116"/>
                <a:gd name="T67" fmla="*/ 146 h 176"/>
                <a:gd name="T68" fmla="*/ 88 w 116"/>
                <a:gd name="T69" fmla="*/ 128 h 176"/>
                <a:gd name="T70" fmla="*/ 84 w 116"/>
                <a:gd name="T71" fmla="*/ 120 h 176"/>
                <a:gd name="T72" fmla="*/ 90 w 116"/>
                <a:gd name="T73" fmla="*/ 116 h 176"/>
                <a:gd name="T74" fmla="*/ 106 w 116"/>
                <a:gd name="T75" fmla="*/ 114 h 176"/>
                <a:gd name="T76" fmla="*/ 106 w 116"/>
                <a:gd name="T77" fmla="*/ 102 h 176"/>
                <a:gd name="T78" fmla="*/ 112 w 116"/>
                <a:gd name="T79" fmla="*/ 100 h 176"/>
                <a:gd name="T80" fmla="*/ 116 w 116"/>
                <a:gd name="T81" fmla="*/ 76 h 176"/>
                <a:gd name="T82" fmla="*/ 104 w 116"/>
                <a:gd name="T83" fmla="*/ 70 h 176"/>
                <a:gd name="T84" fmla="*/ 86 w 116"/>
                <a:gd name="T85" fmla="*/ 82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16" h="176">
                  <a:moveTo>
                    <a:pt x="86" y="82"/>
                  </a:moveTo>
                  <a:lnTo>
                    <a:pt x="68" y="74"/>
                  </a:lnTo>
                  <a:lnTo>
                    <a:pt x="64" y="54"/>
                  </a:lnTo>
                  <a:lnTo>
                    <a:pt x="54" y="46"/>
                  </a:lnTo>
                  <a:lnTo>
                    <a:pt x="54" y="58"/>
                  </a:lnTo>
                  <a:lnTo>
                    <a:pt x="46" y="58"/>
                  </a:lnTo>
                  <a:lnTo>
                    <a:pt x="48" y="48"/>
                  </a:lnTo>
                  <a:lnTo>
                    <a:pt x="40" y="38"/>
                  </a:lnTo>
                  <a:lnTo>
                    <a:pt x="42" y="38"/>
                  </a:lnTo>
                  <a:lnTo>
                    <a:pt x="36" y="20"/>
                  </a:lnTo>
                  <a:lnTo>
                    <a:pt x="16" y="8"/>
                  </a:lnTo>
                  <a:lnTo>
                    <a:pt x="14" y="10"/>
                  </a:lnTo>
                  <a:lnTo>
                    <a:pt x="10" y="0"/>
                  </a:lnTo>
                  <a:lnTo>
                    <a:pt x="0" y="2"/>
                  </a:lnTo>
                  <a:lnTo>
                    <a:pt x="12" y="24"/>
                  </a:lnTo>
                  <a:lnTo>
                    <a:pt x="16" y="28"/>
                  </a:lnTo>
                  <a:lnTo>
                    <a:pt x="18" y="34"/>
                  </a:lnTo>
                  <a:lnTo>
                    <a:pt x="28" y="48"/>
                  </a:lnTo>
                  <a:lnTo>
                    <a:pt x="32" y="46"/>
                  </a:lnTo>
                  <a:lnTo>
                    <a:pt x="32" y="56"/>
                  </a:lnTo>
                  <a:lnTo>
                    <a:pt x="36" y="64"/>
                  </a:lnTo>
                  <a:lnTo>
                    <a:pt x="38" y="64"/>
                  </a:lnTo>
                  <a:lnTo>
                    <a:pt x="38" y="66"/>
                  </a:lnTo>
                  <a:lnTo>
                    <a:pt x="42" y="70"/>
                  </a:lnTo>
                  <a:lnTo>
                    <a:pt x="42" y="86"/>
                  </a:lnTo>
                  <a:lnTo>
                    <a:pt x="40" y="86"/>
                  </a:lnTo>
                  <a:lnTo>
                    <a:pt x="36" y="104"/>
                  </a:lnTo>
                  <a:lnTo>
                    <a:pt x="26" y="110"/>
                  </a:lnTo>
                  <a:lnTo>
                    <a:pt x="20" y="118"/>
                  </a:lnTo>
                  <a:lnTo>
                    <a:pt x="48" y="138"/>
                  </a:lnTo>
                  <a:lnTo>
                    <a:pt x="48" y="150"/>
                  </a:lnTo>
                  <a:lnTo>
                    <a:pt x="38" y="166"/>
                  </a:lnTo>
                  <a:lnTo>
                    <a:pt x="58" y="176"/>
                  </a:lnTo>
                  <a:lnTo>
                    <a:pt x="80" y="146"/>
                  </a:lnTo>
                  <a:lnTo>
                    <a:pt x="88" y="128"/>
                  </a:lnTo>
                  <a:lnTo>
                    <a:pt x="84" y="120"/>
                  </a:lnTo>
                  <a:lnTo>
                    <a:pt x="90" y="116"/>
                  </a:lnTo>
                  <a:lnTo>
                    <a:pt x="106" y="114"/>
                  </a:lnTo>
                  <a:lnTo>
                    <a:pt x="106" y="102"/>
                  </a:lnTo>
                  <a:lnTo>
                    <a:pt x="112" y="100"/>
                  </a:lnTo>
                  <a:lnTo>
                    <a:pt x="116" y="76"/>
                  </a:lnTo>
                  <a:lnTo>
                    <a:pt x="104" y="70"/>
                  </a:lnTo>
                  <a:lnTo>
                    <a:pt x="86" y="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5" name="Freeform 15"/>
            <p:cNvSpPr/>
            <p:nvPr userDrawn="1"/>
          </p:nvSpPr>
          <p:spPr bwMode="black">
            <a:xfrm>
              <a:off x="8766175" y="4457700"/>
              <a:ext cx="247650" cy="266700"/>
            </a:xfrm>
            <a:custGeom>
              <a:avLst/>
              <a:gdLst>
                <a:gd name="T0" fmla="*/ 150 w 156"/>
                <a:gd name="T1" fmla="*/ 14 h 168"/>
                <a:gd name="T2" fmla="*/ 148 w 156"/>
                <a:gd name="T3" fmla="*/ 12 h 168"/>
                <a:gd name="T4" fmla="*/ 146 w 156"/>
                <a:gd name="T5" fmla="*/ 12 h 168"/>
                <a:gd name="T6" fmla="*/ 134 w 156"/>
                <a:gd name="T7" fmla="*/ 20 h 168"/>
                <a:gd name="T8" fmla="*/ 124 w 156"/>
                <a:gd name="T9" fmla="*/ 0 h 168"/>
                <a:gd name="T10" fmla="*/ 112 w 156"/>
                <a:gd name="T11" fmla="*/ 16 h 168"/>
                <a:gd name="T12" fmla="*/ 108 w 156"/>
                <a:gd name="T13" fmla="*/ 28 h 168"/>
                <a:gd name="T14" fmla="*/ 98 w 156"/>
                <a:gd name="T15" fmla="*/ 36 h 168"/>
                <a:gd name="T16" fmla="*/ 88 w 156"/>
                <a:gd name="T17" fmla="*/ 60 h 168"/>
                <a:gd name="T18" fmla="*/ 56 w 156"/>
                <a:gd name="T19" fmla="*/ 86 h 168"/>
                <a:gd name="T20" fmla="*/ 38 w 156"/>
                <a:gd name="T21" fmla="*/ 92 h 168"/>
                <a:gd name="T22" fmla="*/ 24 w 156"/>
                <a:gd name="T23" fmla="*/ 112 h 168"/>
                <a:gd name="T24" fmla="*/ 24 w 156"/>
                <a:gd name="T25" fmla="*/ 114 h 168"/>
                <a:gd name="T26" fmla="*/ 24 w 156"/>
                <a:gd name="T27" fmla="*/ 112 h 168"/>
                <a:gd name="T28" fmla="*/ 16 w 156"/>
                <a:gd name="T29" fmla="*/ 116 h 168"/>
                <a:gd name="T30" fmla="*/ 16 w 156"/>
                <a:gd name="T31" fmla="*/ 124 h 168"/>
                <a:gd name="T32" fmla="*/ 14 w 156"/>
                <a:gd name="T33" fmla="*/ 124 h 168"/>
                <a:gd name="T34" fmla="*/ 10 w 156"/>
                <a:gd name="T35" fmla="*/ 132 h 168"/>
                <a:gd name="T36" fmla="*/ 14 w 156"/>
                <a:gd name="T37" fmla="*/ 134 h 168"/>
                <a:gd name="T38" fmla="*/ 14 w 156"/>
                <a:gd name="T39" fmla="*/ 136 h 168"/>
                <a:gd name="T40" fmla="*/ 0 w 156"/>
                <a:gd name="T41" fmla="*/ 146 h 168"/>
                <a:gd name="T42" fmla="*/ 8 w 156"/>
                <a:gd name="T43" fmla="*/ 146 h 168"/>
                <a:gd name="T44" fmla="*/ 8 w 156"/>
                <a:gd name="T45" fmla="*/ 146 h 168"/>
                <a:gd name="T46" fmla="*/ 10 w 156"/>
                <a:gd name="T47" fmla="*/ 148 h 168"/>
                <a:gd name="T48" fmla="*/ 8 w 156"/>
                <a:gd name="T49" fmla="*/ 152 h 168"/>
                <a:gd name="T50" fmla="*/ 28 w 156"/>
                <a:gd name="T51" fmla="*/ 152 h 168"/>
                <a:gd name="T52" fmla="*/ 30 w 156"/>
                <a:gd name="T53" fmla="*/ 158 h 168"/>
                <a:gd name="T54" fmla="*/ 56 w 156"/>
                <a:gd name="T55" fmla="*/ 168 h 168"/>
                <a:gd name="T56" fmla="*/ 68 w 156"/>
                <a:gd name="T57" fmla="*/ 162 h 168"/>
                <a:gd name="T58" fmla="*/ 90 w 156"/>
                <a:gd name="T59" fmla="*/ 146 h 168"/>
                <a:gd name="T60" fmla="*/ 102 w 156"/>
                <a:gd name="T61" fmla="*/ 96 h 168"/>
                <a:gd name="T62" fmla="*/ 106 w 156"/>
                <a:gd name="T63" fmla="*/ 98 h 168"/>
                <a:gd name="T64" fmla="*/ 120 w 156"/>
                <a:gd name="T65" fmla="*/ 88 h 168"/>
                <a:gd name="T66" fmla="*/ 130 w 156"/>
                <a:gd name="T67" fmla="*/ 92 h 168"/>
                <a:gd name="T68" fmla="*/ 134 w 156"/>
                <a:gd name="T69" fmla="*/ 88 h 168"/>
                <a:gd name="T70" fmla="*/ 128 w 156"/>
                <a:gd name="T71" fmla="*/ 82 h 168"/>
                <a:gd name="T72" fmla="*/ 130 w 156"/>
                <a:gd name="T73" fmla="*/ 72 h 168"/>
                <a:gd name="T74" fmla="*/ 138 w 156"/>
                <a:gd name="T75" fmla="*/ 64 h 168"/>
                <a:gd name="T76" fmla="*/ 156 w 156"/>
                <a:gd name="T77" fmla="*/ 38 h 168"/>
                <a:gd name="T78" fmla="*/ 154 w 156"/>
                <a:gd name="T79" fmla="*/ 22 h 168"/>
                <a:gd name="T80" fmla="*/ 156 w 156"/>
                <a:gd name="T81" fmla="*/ 18 h 168"/>
                <a:gd name="T82" fmla="*/ 150 w 156"/>
                <a:gd name="T83" fmla="*/ 14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56" h="168">
                  <a:moveTo>
                    <a:pt x="150" y="14"/>
                  </a:moveTo>
                  <a:lnTo>
                    <a:pt x="148" y="12"/>
                  </a:lnTo>
                  <a:lnTo>
                    <a:pt x="146" y="12"/>
                  </a:lnTo>
                  <a:lnTo>
                    <a:pt x="134" y="20"/>
                  </a:lnTo>
                  <a:lnTo>
                    <a:pt x="124" y="0"/>
                  </a:lnTo>
                  <a:lnTo>
                    <a:pt x="112" y="16"/>
                  </a:lnTo>
                  <a:lnTo>
                    <a:pt x="108" y="28"/>
                  </a:lnTo>
                  <a:lnTo>
                    <a:pt x="98" y="36"/>
                  </a:lnTo>
                  <a:lnTo>
                    <a:pt x="88" y="60"/>
                  </a:lnTo>
                  <a:lnTo>
                    <a:pt x="56" y="86"/>
                  </a:lnTo>
                  <a:lnTo>
                    <a:pt x="38" y="92"/>
                  </a:lnTo>
                  <a:lnTo>
                    <a:pt x="24" y="112"/>
                  </a:lnTo>
                  <a:lnTo>
                    <a:pt x="24" y="114"/>
                  </a:lnTo>
                  <a:lnTo>
                    <a:pt x="24" y="112"/>
                  </a:lnTo>
                  <a:lnTo>
                    <a:pt x="16" y="116"/>
                  </a:lnTo>
                  <a:lnTo>
                    <a:pt x="16" y="124"/>
                  </a:lnTo>
                  <a:lnTo>
                    <a:pt x="14" y="124"/>
                  </a:lnTo>
                  <a:lnTo>
                    <a:pt x="10" y="132"/>
                  </a:lnTo>
                  <a:lnTo>
                    <a:pt x="14" y="134"/>
                  </a:lnTo>
                  <a:lnTo>
                    <a:pt x="14" y="136"/>
                  </a:lnTo>
                  <a:lnTo>
                    <a:pt x="0" y="146"/>
                  </a:lnTo>
                  <a:lnTo>
                    <a:pt x="8" y="146"/>
                  </a:lnTo>
                  <a:lnTo>
                    <a:pt x="8" y="146"/>
                  </a:lnTo>
                  <a:lnTo>
                    <a:pt x="10" y="148"/>
                  </a:lnTo>
                  <a:lnTo>
                    <a:pt x="8" y="152"/>
                  </a:lnTo>
                  <a:lnTo>
                    <a:pt x="28" y="152"/>
                  </a:lnTo>
                  <a:lnTo>
                    <a:pt x="30" y="158"/>
                  </a:lnTo>
                  <a:lnTo>
                    <a:pt x="56" y="168"/>
                  </a:lnTo>
                  <a:lnTo>
                    <a:pt x="68" y="162"/>
                  </a:lnTo>
                  <a:lnTo>
                    <a:pt x="90" y="146"/>
                  </a:lnTo>
                  <a:lnTo>
                    <a:pt x="102" y="96"/>
                  </a:lnTo>
                  <a:lnTo>
                    <a:pt x="106" y="98"/>
                  </a:lnTo>
                  <a:lnTo>
                    <a:pt x="120" y="88"/>
                  </a:lnTo>
                  <a:lnTo>
                    <a:pt x="130" y="92"/>
                  </a:lnTo>
                  <a:lnTo>
                    <a:pt x="134" y="88"/>
                  </a:lnTo>
                  <a:lnTo>
                    <a:pt x="128" y="82"/>
                  </a:lnTo>
                  <a:lnTo>
                    <a:pt x="130" y="72"/>
                  </a:lnTo>
                  <a:lnTo>
                    <a:pt x="138" y="64"/>
                  </a:lnTo>
                  <a:lnTo>
                    <a:pt x="156" y="38"/>
                  </a:lnTo>
                  <a:lnTo>
                    <a:pt x="154" y="22"/>
                  </a:lnTo>
                  <a:lnTo>
                    <a:pt x="156" y="18"/>
                  </a:lnTo>
                  <a:lnTo>
                    <a:pt x="15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6" name="Freeform 16"/>
            <p:cNvSpPr/>
            <p:nvPr userDrawn="1"/>
          </p:nvSpPr>
          <p:spPr bwMode="black">
            <a:xfrm>
              <a:off x="8804275" y="4714875"/>
              <a:ext cx="28575" cy="34925"/>
            </a:xfrm>
            <a:custGeom>
              <a:avLst/>
              <a:gdLst>
                <a:gd name="T0" fmla="*/ 6 w 18"/>
                <a:gd name="T1" fmla="*/ 0 h 22"/>
                <a:gd name="T2" fmla="*/ 0 w 18"/>
                <a:gd name="T3" fmla="*/ 22 h 22"/>
                <a:gd name="T4" fmla="*/ 18 w 18"/>
                <a:gd name="T5" fmla="*/ 14 h 22"/>
                <a:gd name="T6" fmla="*/ 12 w 18"/>
                <a:gd name="T7" fmla="*/ 2 h 22"/>
                <a:gd name="T8" fmla="*/ 6 w 18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22">
                  <a:moveTo>
                    <a:pt x="6" y="0"/>
                  </a:moveTo>
                  <a:lnTo>
                    <a:pt x="0" y="22"/>
                  </a:lnTo>
                  <a:lnTo>
                    <a:pt x="18" y="14"/>
                  </a:lnTo>
                  <a:lnTo>
                    <a:pt x="12" y="2"/>
                  </a:ln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7" name="Freeform 17"/>
            <p:cNvSpPr/>
            <p:nvPr userDrawn="1"/>
          </p:nvSpPr>
          <p:spPr bwMode="black">
            <a:xfrm>
              <a:off x="6184900" y="2847975"/>
              <a:ext cx="73025" cy="123825"/>
            </a:xfrm>
            <a:custGeom>
              <a:avLst/>
              <a:gdLst>
                <a:gd name="T0" fmla="*/ 16 w 46"/>
                <a:gd name="T1" fmla="*/ 2 h 78"/>
                <a:gd name="T2" fmla="*/ 10 w 46"/>
                <a:gd name="T3" fmla="*/ 0 h 78"/>
                <a:gd name="T4" fmla="*/ 4 w 46"/>
                <a:gd name="T5" fmla="*/ 4 h 78"/>
                <a:gd name="T6" fmla="*/ 10 w 46"/>
                <a:gd name="T7" fmla="*/ 8 h 78"/>
                <a:gd name="T8" fmla="*/ 8 w 46"/>
                <a:gd name="T9" fmla="*/ 10 h 78"/>
                <a:gd name="T10" fmla="*/ 4 w 46"/>
                <a:gd name="T11" fmla="*/ 32 h 78"/>
                <a:gd name="T12" fmla="*/ 0 w 46"/>
                <a:gd name="T13" fmla="*/ 32 h 78"/>
                <a:gd name="T14" fmla="*/ 4 w 46"/>
                <a:gd name="T15" fmla="*/ 60 h 78"/>
                <a:gd name="T16" fmla="*/ 10 w 46"/>
                <a:gd name="T17" fmla="*/ 76 h 78"/>
                <a:gd name="T18" fmla="*/ 24 w 46"/>
                <a:gd name="T19" fmla="*/ 78 h 78"/>
                <a:gd name="T20" fmla="*/ 46 w 46"/>
                <a:gd name="T21" fmla="*/ 62 h 78"/>
                <a:gd name="T22" fmla="*/ 46 w 46"/>
                <a:gd name="T23" fmla="*/ 44 h 78"/>
                <a:gd name="T24" fmla="*/ 28 w 46"/>
                <a:gd name="T25" fmla="*/ 12 h 78"/>
                <a:gd name="T26" fmla="*/ 16 w 46"/>
                <a:gd name="T27" fmla="*/ 2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6" h="78">
                  <a:moveTo>
                    <a:pt x="16" y="2"/>
                  </a:moveTo>
                  <a:lnTo>
                    <a:pt x="10" y="0"/>
                  </a:lnTo>
                  <a:lnTo>
                    <a:pt x="4" y="4"/>
                  </a:lnTo>
                  <a:lnTo>
                    <a:pt x="10" y="8"/>
                  </a:lnTo>
                  <a:lnTo>
                    <a:pt x="8" y="10"/>
                  </a:lnTo>
                  <a:lnTo>
                    <a:pt x="4" y="32"/>
                  </a:lnTo>
                  <a:lnTo>
                    <a:pt x="0" y="32"/>
                  </a:lnTo>
                  <a:lnTo>
                    <a:pt x="4" y="60"/>
                  </a:lnTo>
                  <a:lnTo>
                    <a:pt x="10" y="76"/>
                  </a:lnTo>
                  <a:lnTo>
                    <a:pt x="24" y="78"/>
                  </a:lnTo>
                  <a:lnTo>
                    <a:pt x="46" y="62"/>
                  </a:lnTo>
                  <a:lnTo>
                    <a:pt x="46" y="44"/>
                  </a:lnTo>
                  <a:lnTo>
                    <a:pt x="28" y="12"/>
                  </a:lnTo>
                  <a:lnTo>
                    <a:pt x="16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8" name="Freeform 18"/>
            <p:cNvSpPr/>
            <p:nvPr userDrawn="1"/>
          </p:nvSpPr>
          <p:spPr bwMode="black">
            <a:xfrm>
              <a:off x="1801813" y="2581275"/>
              <a:ext cx="57150" cy="25400"/>
            </a:xfrm>
            <a:custGeom>
              <a:avLst/>
              <a:gdLst>
                <a:gd name="T0" fmla="*/ 0 w 36"/>
                <a:gd name="T1" fmla="*/ 8 h 16"/>
                <a:gd name="T2" fmla="*/ 6 w 36"/>
                <a:gd name="T3" fmla="*/ 16 h 16"/>
                <a:gd name="T4" fmla="*/ 22 w 36"/>
                <a:gd name="T5" fmla="*/ 16 h 16"/>
                <a:gd name="T6" fmla="*/ 36 w 36"/>
                <a:gd name="T7" fmla="*/ 10 h 16"/>
                <a:gd name="T8" fmla="*/ 32 w 36"/>
                <a:gd name="T9" fmla="*/ 0 h 16"/>
                <a:gd name="T10" fmla="*/ 4 w 36"/>
                <a:gd name="T11" fmla="*/ 0 h 16"/>
                <a:gd name="T12" fmla="*/ 0 w 36"/>
                <a:gd name="T13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16">
                  <a:moveTo>
                    <a:pt x="0" y="8"/>
                  </a:moveTo>
                  <a:lnTo>
                    <a:pt x="6" y="16"/>
                  </a:lnTo>
                  <a:lnTo>
                    <a:pt x="22" y="16"/>
                  </a:lnTo>
                  <a:lnTo>
                    <a:pt x="36" y="10"/>
                  </a:lnTo>
                  <a:lnTo>
                    <a:pt x="32" y="0"/>
                  </a:lnTo>
                  <a:lnTo>
                    <a:pt x="4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9" name="Freeform 19"/>
            <p:cNvSpPr/>
            <p:nvPr userDrawn="1"/>
          </p:nvSpPr>
          <p:spPr bwMode="black">
            <a:xfrm>
              <a:off x="9086850" y="1311275"/>
              <a:ext cx="25400" cy="38100"/>
            </a:xfrm>
            <a:custGeom>
              <a:avLst/>
              <a:gdLst>
                <a:gd name="T0" fmla="*/ 14 w 16"/>
                <a:gd name="T1" fmla="*/ 0 h 24"/>
                <a:gd name="T2" fmla="*/ 0 w 16"/>
                <a:gd name="T3" fmla="*/ 24 h 24"/>
                <a:gd name="T4" fmla="*/ 16 w 16"/>
                <a:gd name="T5" fmla="*/ 14 h 24"/>
                <a:gd name="T6" fmla="*/ 14 w 16"/>
                <a:gd name="T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24">
                  <a:moveTo>
                    <a:pt x="14" y="0"/>
                  </a:moveTo>
                  <a:lnTo>
                    <a:pt x="0" y="24"/>
                  </a:lnTo>
                  <a:lnTo>
                    <a:pt x="16" y="14"/>
                  </a:ln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20" name="Freeform 20"/>
            <p:cNvSpPr/>
            <p:nvPr userDrawn="1"/>
          </p:nvSpPr>
          <p:spPr bwMode="black">
            <a:xfrm>
              <a:off x="8953500" y="1279525"/>
              <a:ext cx="38100" cy="15875"/>
            </a:xfrm>
            <a:custGeom>
              <a:avLst/>
              <a:gdLst>
                <a:gd name="T0" fmla="*/ 24 w 24"/>
                <a:gd name="T1" fmla="*/ 2 h 10"/>
                <a:gd name="T2" fmla="*/ 0 w 24"/>
                <a:gd name="T3" fmla="*/ 0 h 10"/>
                <a:gd name="T4" fmla="*/ 0 w 24"/>
                <a:gd name="T5" fmla="*/ 6 h 10"/>
                <a:gd name="T6" fmla="*/ 10 w 24"/>
                <a:gd name="T7" fmla="*/ 10 h 10"/>
                <a:gd name="T8" fmla="*/ 24 w 24"/>
                <a:gd name="T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0">
                  <a:moveTo>
                    <a:pt x="24" y="2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10" y="10"/>
                  </a:lnTo>
                  <a:lnTo>
                    <a:pt x="24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21" name="Freeform 21"/>
            <p:cNvSpPr/>
            <p:nvPr userDrawn="1"/>
          </p:nvSpPr>
          <p:spPr bwMode="black">
            <a:xfrm>
              <a:off x="234950" y="2063750"/>
              <a:ext cx="31750" cy="12700"/>
            </a:xfrm>
            <a:custGeom>
              <a:avLst/>
              <a:gdLst>
                <a:gd name="T0" fmla="*/ 4 w 20"/>
                <a:gd name="T1" fmla="*/ 8 h 8"/>
                <a:gd name="T2" fmla="*/ 20 w 20"/>
                <a:gd name="T3" fmla="*/ 6 h 8"/>
                <a:gd name="T4" fmla="*/ 0 w 20"/>
                <a:gd name="T5" fmla="*/ 0 h 8"/>
                <a:gd name="T6" fmla="*/ 4 w 20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8">
                  <a:moveTo>
                    <a:pt x="4" y="8"/>
                  </a:moveTo>
                  <a:lnTo>
                    <a:pt x="20" y="6"/>
                  </a:lnTo>
                  <a:lnTo>
                    <a:pt x="0" y="0"/>
                  </a:lnTo>
                  <a:lnTo>
                    <a:pt x="4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22" name="Freeform 22"/>
            <p:cNvSpPr/>
            <p:nvPr userDrawn="1"/>
          </p:nvSpPr>
          <p:spPr bwMode="black">
            <a:xfrm>
              <a:off x="1268413" y="2432050"/>
              <a:ext cx="339725" cy="114300"/>
            </a:xfrm>
            <a:custGeom>
              <a:avLst/>
              <a:gdLst>
                <a:gd name="T0" fmla="*/ 214 w 214"/>
                <a:gd name="T1" fmla="*/ 64 h 72"/>
                <a:gd name="T2" fmla="*/ 196 w 214"/>
                <a:gd name="T3" fmla="*/ 52 h 72"/>
                <a:gd name="T4" fmla="*/ 182 w 214"/>
                <a:gd name="T5" fmla="*/ 50 h 72"/>
                <a:gd name="T6" fmla="*/ 182 w 214"/>
                <a:gd name="T7" fmla="*/ 44 h 72"/>
                <a:gd name="T8" fmla="*/ 162 w 214"/>
                <a:gd name="T9" fmla="*/ 38 h 72"/>
                <a:gd name="T10" fmla="*/ 152 w 214"/>
                <a:gd name="T11" fmla="*/ 32 h 72"/>
                <a:gd name="T12" fmla="*/ 146 w 214"/>
                <a:gd name="T13" fmla="*/ 30 h 72"/>
                <a:gd name="T14" fmla="*/ 146 w 214"/>
                <a:gd name="T15" fmla="*/ 24 h 72"/>
                <a:gd name="T16" fmla="*/ 138 w 214"/>
                <a:gd name="T17" fmla="*/ 18 h 72"/>
                <a:gd name="T18" fmla="*/ 124 w 214"/>
                <a:gd name="T19" fmla="*/ 14 h 72"/>
                <a:gd name="T20" fmla="*/ 122 w 214"/>
                <a:gd name="T21" fmla="*/ 18 h 72"/>
                <a:gd name="T22" fmla="*/ 110 w 214"/>
                <a:gd name="T23" fmla="*/ 16 h 72"/>
                <a:gd name="T24" fmla="*/ 98 w 214"/>
                <a:gd name="T25" fmla="*/ 4 h 72"/>
                <a:gd name="T26" fmla="*/ 68 w 214"/>
                <a:gd name="T27" fmla="*/ 0 h 72"/>
                <a:gd name="T28" fmla="*/ 52 w 214"/>
                <a:gd name="T29" fmla="*/ 0 h 72"/>
                <a:gd name="T30" fmla="*/ 26 w 214"/>
                <a:gd name="T31" fmla="*/ 8 h 72"/>
                <a:gd name="T32" fmla="*/ 16 w 214"/>
                <a:gd name="T33" fmla="*/ 14 h 72"/>
                <a:gd name="T34" fmla="*/ 14 w 214"/>
                <a:gd name="T35" fmla="*/ 26 h 72"/>
                <a:gd name="T36" fmla="*/ 0 w 214"/>
                <a:gd name="T37" fmla="*/ 30 h 72"/>
                <a:gd name="T38" fmla="*/ 16 w 214"/>
                <a:gd name="T39" fmla="*/ 34 h 72"/>
                <a:gd name="T40" fmla="*/ 28 w 214"/>
                <a:gd name="T41" fmla="*/ 26 h 72"/>
                <a:gd name="T42" fmla="*/ 40 w 214"/>
                <a:gd name="T43" fmla="*/ 24 h 72"/>
                <a:gd name="T44" fmla="*/ 48 w 214"/>
                <a:gd name="T45" fmla="*/ 16 h 72"/>
                <a:gd name="T46" fmla="*/ 60 w 214"/>
                <a:gd name="T47" fmla="*/ 16 h 72"/>
                <a:gd name="T48" fmla="*/ 56 w 214"/>
                <a:gd name="T49" fmla="*/ 20 h 72"/>
                <a:gd name="T50" fmla="*/ 60 w 214"/>
                <a:gd name="T51" fmla="*/ 26 h 72"/>
                <a:gd name="T52" fmla="*/ 88 w 214"/>
                <a:gd name="T53" fmla="*/ 28 h 72"/>
                <a:gd name="T54" fmla="*/ 100 w 214"/>
                <a:gd name="T55" fmla="*/ 38 h 72"/>
                <a:gd name="T56" fmla="*/ 122 w 214"/>
                <a:gd name="T57" fmla="*/ 40 h 72"/>
                <a:gd name="T58" fmla="*/ 134 w 214"/>
                <a:gd name="T59" fmla="*/ 56 h 72"/>
                <a:gd name="T60" fmla="*/ 150 w 214"/>
                <a:gd name="T61" fmla="*/ 58 h 72"/>
                <a:gd name="T62" fmla="*/ 138 w 214"/>
                <a:gd name="T63" fmla="*/ 70 h 72"/>
                <a:gd name="T64" fmla="*/ 140 w 214"/>
                <a:gd name="T65" fmla="*/ 72 h 72"/>
                <a:gd name="T66" fmla="*/ 144 w 214"/>
                <a:gd name="T67" fmla="*/ 72 h 72"/>
                <a:gd name="T68" fmla="*/ 188 w 214"/>
                <a:gd name="T69" fmla="*/ 72 h 72"/>
                <a:gd name="T70" fmla="*/ 214 w 214"/>
                <a:gd name="T71" fmla="*/ 64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14" h="72">
                  <a:moveTo>
                    <a:pt x="214" y="64"/>
                  </a:moveTo>
                  <a:lnTo>
                    <a:pt x="196" y="52"/>
                  </a:lnTo>
                  <a:lnTo>
                    <a:pt x="182" y="50"/>
                  </a:lnTo>
                  <a:lnTo>
                    <a:pt x="182" y="44"/>
                  </a:lnTo>
                  <a:lnTo>
                    <a:pt x="162" y="38"/>
                  </a:lnTo>
                  <a:lnTo>
                    <a:pt x="152" y="32"/>
                  </a:lnTo>
                  <a:lnTo>
                    <a:pt x="146" y="30"/>
                  </a:lnTo>
                  <a:lnTo>
                    <a:pt x="146" y="24"/>
                  </a:lnTo>
                  <a:lnTo>
                    <a:pt x="138" y="18"/>
                  </a:lnTo>
                  <a:lnTo>
                    <a:pt x="124" y="14"/>
                  </a:lnTo>
                  <a:lnTo>
                    <a:pt x="122" y="18"/>
                  </a:lnTo>
                  <a:lnTo>
                    <a:pt x="110" y="16"/>
                  </a:lnTo>
                  <a:lnTo>
                    <a:pt x="98" y="4"/>
                  </a:lnTo>
                  <a:lnTo>
                    <a:pt x="68" y="0"/>
                  </a:lnTo>
                  <a:lnTo>
                    <a:pt x="52" y="0"/>
                  </a:lnTo>
                  <a:lnTo>
                    <a:pt x="26" y="8"/>
                  </a:lnTo>
                  <a:lnTo>
                    <a:pt x="16" y="14"/>
                  </a:lnTo>
                  <a:lnTo>
                    <a:pt x="14" y="26"/>
                  </a:lnTo>
                  <a:lnTo>
                    <a:pt x="0" y="30"/>
                  </a:lnTo>
                  <a:lnTo>
                    <a:pt x="16" y="34"/>
                  </a:lnTo>
                  <a:lnTo>
                    <a:pt x="28" y="26"/>
                  </a:lnTo>
                  <a:lnTo>
                    <a:pt x="40" y="24"/>
                  </a:lnTo>
                  <a:lnTo>
                    <a:pt x="48" y="16"/>
                  </a:lnTo>
                  <a:lnTo>
                    <a:pt x="60" y="16"/>
                  </a:lnTo>
                  <a:lnTo>
                    <a:pt x="56" y="20"/>
                  </a:lnTo>
                  <a:lnTo>
                    <a:pt x="60" y="26"/>
                  </a:lnTo>
                  <a:lnTo>
                    <a:pt x="88" y="28"/>
                  </a:lnTo>
                  <a:lnTo>
                    <a:pt x="100" y="38"/>
                  </a:lnTo>
                  <a:lnTo>
                    <a:pt x="122" y="40"/>
                  </a:lnTo>
                  <a:lnTo>
                    <a:pt x="134" y="56"/>
                  </a:lnTo>
                  <a:lnTo>
                    <a:pt x="150" y="58"/>
                  </a:lnTo>
                  <a:lnTo>
                    <a:pt x="138" y="70"/>
                  </a:lnTo>
                  <a:lnTo>
                    <a:pt x="140" y="72"/>
                  </a:lnTo>
                  <a:lnTo>
                    <a:pt x="144" y="72"/>
                  </a:lnTo>
                  <a:lnTo>
                    <a:pt x="188" y="72"/>
                  </a:lnTo>
                  <a:lnTo>
                    <a:pt x="214" y="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23" name="Freeform 23"/>
            <p:cNvSpPr/>
            <p:nvPr userDrawn="1"/>
          </p:nvSpPr>
          <p:spPr bwMode="black">
            <a:xfrm>
              <a:off x="1325563" y="2476500"/>
              <a:ext cx="25400" cy="22225"/>
            </a:xfrm>
            <a:custGeom>
              <a:avLst/>
              <a:gdLst>
                <a:gd name="T0" fmla="*/ 0 w 16"/>
                <a:gd name="T1" fmla="*/ 14 h 14"/>
                <a:gd name="T2" fmla="*/ 16 w 16"/>
                <a:gd name="T3" fmla="*/ 12 h 14"/>
                <a:gd name="T4" fmla="*/ 12 w 16"/>
                <a:gd name="T5" fmla="*/ 0 h 14"/>
                <a:gd name="T6" fmla="*/ 6 w 16"/>
                <a:gd name="T7" fmla="*/ 0 h 14"/>
                <a:gd name="T8" fmla="*/ 0 w 16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4">
                  <a:moveTo>
                    <a:pt x="0" y="14"/>
                  </a:moveTo>
                  <a:lnTo>
                    <a:pt x="16" y="12"/>
                  </a:lnTo>
                  <a:lnTo>
                    <a:pt x="12" y="0"/>
                  </a:lnTo>
                  <a:lnTo>
                    <a:pt x="6" y="0"/>
                  </a:ln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24" name="Freeform 24"/>
            <p:cNvSpPr>
              <a:spLocks noEditPoints="1"/>
            </p:cNvSpPr>
            <p:nvPr userDrawn="1"/>
          </p:nvSpPr>
          <p:spPr bwMode="black">
            <a:xfrm>
              <a:off x="1592263" y="2530475"/>
              <a:ext cx="187325" cy="88900"/>
            </a:xfrm>
            <a:custGeom>
              <a:avLst/>
              <a:gdLst>
                <a:gd name="T0" fmla="*/ 18 w 118"/>
                <a:gd name="T1" fmla="*/ 42 h 56"/>
                <a:gd name="T2" fmla="*/ 32 w 118"/>
                <a:gd name="T3" fmla="*/ 46 h 56"/>
                <a:gd name="T4" fmla="*/ 42 w 118"/>
                <a:gd name="T5" fmla="*/ 42 h 56"/>
                <a:gd name="T6" fmla="*/ 48 w 118"/>
                <a:gd name="T7" fmla="*/ 46 h 56"/>
                <a:gd name="T8" fmla="*/ 56 w 118"/>
                <a:gd name="T9" fmla="*/ 56 h 56"/>
                <a:gd name="T10" fmla="*/ 68 w 118"/>
                <a:gd name="T11" fmla="*/ 40 h 56"/>
                <a:gd name="T12" fmla="*/ 72 w 118"/>
                <a:gd name="T13" fmla="*/ 46 h 56"/>
                <a:gd name="T14" fmla="*/ 92 w 118"/>
                <a:gd name="T15" fmla="*/ 38 h 56"/>
                <a:gd name="T16" fmla="*/ 112 w 118"/>
                <a:gd name="T17" fmla="*/ 42 h 56"/>
                <a:gd name="T18" fmla="*/ 118 w 118"/>
                <a:gd name="T19" fmla="*/ 32 h 56"/>
                <a:gd name="T20" fmla="*/ 108 w 118"/>
                <a:gd name="T21" fmla="*/ 22 h 56"/>
                <a:gd name="T22" fmla="*/ 100 w 118"/>
                <a:gd name="T23" fmla="*/ 22 h 56"/>
                <a:gd name="T24" fmla="*/ 104 w 118"/>
                <a:gd name="T25" fmla="*/ 18 h 56"/>
                <a:gd name="T26" fmla="*/ 90 w 118"/>
                <a:gd name="T27" fmla="*/ 16 h 56"/>
                <a:gd name="T28" fmla="*/ 86 w 118"/>
                <a:gd name="T29" fmla="*/ 10 h 56"/>
                <a:gd name="T30" fmla="*/ 70 w 118"/>
                <a:gd name="T31" fmla="*/ 4 h 56"/>
                <a:gd name="T32" fmla="*/ 52 w 118"/>
                <a:gd name="T33" fmla="*/ 6 h 56"/>
                <a:gd name="T34" fmla="*/ 52 w 118"/>
                <a:gd name="T35" fmla="*/ 4 h 56"/>
                <a:gd name="T36" fmla="*/ 50 w 118"/>
                <a:gd name="T37" fmla="*/ 6 h 56"/>
                <a:gd name="T38" fmla="*/ 46 w 118"/>
                <a:gd name="T39" fmla="*/ 6 h 56"/>
                <a:gd name="T40" fmla="*/ 46 w 118"/>
                <a:gd name="T41" fmla="*/ 6 h 56"/>
                <a:gd name="T42" fmla="*/ 40 w 118"/>
                <a:gd name="T43" fmla="*/ 8 h 56"/>
                <a:gd name="T44" fmla="*/ 34 w 118"/>
                <a:gd name="T45" fmla="*/ 6 h 56"/>
                <a:gd name="T46" fmla="*/ 34 w 118"/>
                <a:gd name="T47" fmla="*/ 4 h 56"/>
                <a:gd name="T48" fmla="*/ 30 w 118"/>
                <a:gd name="T49" fmla="*/ 0 h 56"/>
                <a:gd name="T50" fmla="*/ 28 w 118"/>
                <a:gd name="T51" fmla="*/ 4 h 56"/>
                <a:gd name="T52" fmla="*/ 12 w 118"/>
                <a:gd name="T53" fmla="*/ 12 h 56"/>
                <a:gd name="T54" fmla="*/ 28 w 118"/>
                <a:gd name="T55" fmla="*/ 16 h 56"/>
                <a:gd name="T56" fmla="*/ 28 w 118"/>
                <a:gd name="T57" fmla="*/ 24 h 56"/>
                <a:gd name="T58" fmla="*/ 28 w 118"/>
                <a:gd name="T59" fmla="*/ 24 h 56"/>
                <a:gd name="T60" fmla="*/ 18 w 118"/>
                <a:gd name="T61" fmla="*/ 24 h 56"/>
                <a:gd name="T62" fmla="*/ 22 w 118"/>
                <a:gd name="T63" fmla="*/ 30 h 56"/>
                <a:gd name="T64" fmla="*/ 24 w 118"/>
                <a:gd name="T65" fmla="*/ 32 h 56"/>
                <a:gd name="T66" fmla="*/ 0 w 118"/>
                <a:gd name="T67" fmla="*/ 30 h 56"/>
                <a:gd name="T68" fmla="*/ 0 w 118"/>
                <a:gd name="T69" fmla="*/ 36 h 56"/>
                <a:gd name="T70" fmla="*/ 12 w 118"/>
                <a:gd name="T71" fmla="*/ 48 h 56"/>
                <a:gd name="T72" fmla="*/ 18 w 118"/>
                <a:gd name="T73" fmla="*/ 42 h 56"/>
                <a:gd name="T74" fmla="*/ 36 w 118"/>
                <a:gd name="T75" fmla="*/ 32 h 56"/>
                <a:gd name="T76" fmla="*/ 36 w 118"/>
                <a:gd name="T77" fmla="*/ 32 h 56"/>
                <a:gd name="T78" fmla="*/ 34 w 118"/>
                <a:gd name="T79" fmla="*/ 32 h 56"/>
                <a:gd name="T80" fmla="*/ 34 w 118"/>
                <a:gd name="T81" fmla="*/ 30 h 56"/>
                <a:gd name="T82" fmla="*/ 36 w 118"/>
                <a:gd name="T83" fmla="*/ 32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18" h="56">
                  <a:moveTo>
                    <a:pt x="18" y="42"/>
                  </a:moveTo>
                  <a:lnTo>
                    <a:pt x="32" y="46"/>
                  </a:lnTo>
                  <a:lnTo>
                    <a:pt x="42" y="42"/>
                  </a:lnTo>
                  <a:lnTo>
                    <a:pt x="48" y="46"/>
                  </a:lnTo>
                  <a:lnTo>
                    <a:pt x="56" y="56"/>
                  </a:lnTo>
                  <a:lnTo>
                    <a:pt x="68" y="40"/>
                  </a:lnTo>
                  <a:lnTo>
                    <a:pt x="72" y="46"/>
                  </a:lnTo>
                  <a:lnTo>
                    <a:pt x="92" y="38"/>
                  </a:lnTo>
                  <a:lnTo>
                    <a:pt x="112" y="42"/>
                  </a:lnTo>
                  <a:lnTo>
                    <a:pt x="118" y="32"/>
                  </a:lnTo>
                  <a:lnTo>
                    <a:pt x="108" y="22"/>
                  </a:lnTo>
                  <a:lnTo>
                    <a:pt x="100" y="22"/>
                  </a:lnTo>
                  <a:lnTo>
                    <a:pt x="104" y="18"/>
                  </a:lnTo>
                  <a:lnTo>
                    <a:pt x="90" y="16"/>
                  </a:lnTo>
                  <a:lnTo>
                    <a:pt x="86" y="10"/>
                  </a:lnTo>
                  <a:lnTo>
                    <a:pt x="70" y="4"/>
                  </a:lnTo>
                  <a:lnTo>
                    <a:pt x="52" y="6"/>
                  </a:lnTo>
                  <a:lnTo>
                    <a:pt x="52" y="4"/>
                  </a:lnTo>
                  <a:lnTo>
                    <a:pt x="50" y="6"/>
                  </a:lnTo>
                  <a:lnTo>
                    <a:pt x="46" y="6"/>
                  </a:lnTo>
                  <a:lnTo>
                    <a:pt x="46" y="6"/>
                  </a:lnTo>
                  <a:lnTo>
                    <a:pt x="40" y="8"/>
                  </a:lnTo>
                  <a:lnTo>
                    <a:pt x="34" y="6"/>
                  </a:lnTo>
                  <a:lnTo>
                    <a:pt x="34" y="4"/>
                  </a:lnTo>
                  <a:lnTo>
                    <a:pt x="30" y="0"/>
                  </a:lnTo>
                  <a:lnTo>
                    <a:pt x="28" y="4"/>
                  </a:lnTo>
                  <a:lnTo>
                    <a:pt x="12" y="12"/>
                  </a:lnTo>
                  <a:lnTo>
                    <a:pt x="28" y="16"/>
                  </a:lnTo>
                  <a:lnTo>
                    <a:pt x="28" y="24"/>
                  </a:lnTo>
                  <a:lnTo>
                    <a:pt x="28" y="24"/>
                  </a:lnTo>
                  <a:lnTo>
                    <a:pt x="18" y="24"/>
                  </a:lnTo>
                  <a:lnTo>
                    <a:pt x="22" y="30"/>
                  </a:lnTo>
                  <a:lnTo>
                    <a:pt x="24" y="32"/>
                  </a:lnTo>
                  <a:lnTo>
                    <a:pt x="0" y="30"/>
                  </a:lnTo>
                  <a:lnTo>
                    <a:pt x="0" y="36"/>
                  </a:lnTo>
                  <a:lnTo>
                    <a:pt x="12" y="48"/>
                  </a:lnTo>
                  <a:lnTo>
                    <a:pt x="18" y="42"/>
                  </a:lnTo>
                  <a:close/>
                  <a:moveTo>
                    <a:pt x="36" y="32"/>
                  </a:moveTo>
                  <a:lnTo>
                    <a:pt x="36" y="32"/>
                  </a:lnTo>
                  <a:lnTo>
                    <a:pt x="34" y="32"/>
                  </a:lnTo>
                  <a:lnTo>
                    <a:pt x="34" y="30"/>
                  </a:lnTo>
                  <a:lnTo>
                    <a:pt x="36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25" name="Freeform 25"/>
            <p:cNvSpPr/>
            <p:nvPr userDrawn="1"/>
          </p:nvSpPr>
          <p:spPr bwMode="black">
            <a:xfrm>
              <a:off x="1468438" y="2578100"/>
              <a:ext cx="79375" cy="34925"/>
            </a:xfrm>
            <a:custGeom>
              <a:avLst/>
              <a:gdLst>
                <a:gd name="T0" fmla="*/ 12 w 50"/>
                <a:gd name="T1" fmla="*/ 0 h 22"/>
                <a:gd name="T2" fmla="*/ 0 w 50"/>
                <a:gd name="T3" fmla="*/ 8 h 22"/>
                <a:gd name="T4" fmla="*/ 16 w 50"/>
                <a:gd name="T5" fmla="*/ 20 h 22"/>
                <a:gd name="T6" fmla="*/ 28 w 50"/>
                <a:gd name="T7" fmla="*/ 22 h 22"/>
                <a:gd name="T8" fmla="*/ 36 w 50"/>
                <a:gd name="T9" fmla="*/ 18 h 22"/>
                <a:gd name="T10" fmla="*/ 50 w 50"/>
                <a:gd name="T11" fmla="*/ 18 h 22"/>
                <a:gd name="T12" fmla="*/ 44 w 50"/>
                <a:gd name="T13" fmla="*/ 8 h 22"/>
                <a:gd name="T14" fmla="*/ 28 w 50"/>
                <a:gd name="T15" fmla="*/ 2 h 22"/>
                <a:gd name="T16" fmla="*/ 12 w 50"/>
                <a:gd name="T1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22">
                  <a:moveTo>
                    <a:pt x="12" y="0"/>
                  </a:moveTo>
                  <a:lnTo>
                    <a:pt x="0" y="8"/>
                  </a:lnTo>
                  <a:lnTo>
                    <a:pt x="16" y="20"/>
                  </a:lnTo>
                  <a:lnTo>
                    <a:pt x="28" y="22"/>
                  </a:lnTo>
                  <a:lnTo>
                    <a:pt x="36" y="18"/>
                  </a:lnTo>
                  <a:lnTo>
                    <a:pt x="50" y="18"/>
                  </a:lnTo>
                  <a:lnTo>
                    <a:pt x="44" y="8"/>
                  </a:lnTo>
                  <a:lnTo>
                    <a:pt x="28" y="2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26" name="Freeform 26"/>
            <p:cNvSpPr/>
            <p:nvPr userDrawn="1"/>
          </p:nvSpPr>
          <p:spPr bwMode="black">
            <a:xfrm>
              <a:off x="282575" y="2241550"/>
              <a:ext cx="9525" cy="12700"/>
            </a:xfrm>
            <a:custGeom>
              <a:avLst/>
              <a:gdLst>
                <a:gd name="T0" fmla="*/ 0 w 6"/>
                <a:gd name="T1" fmla="*/ 2 h 8"/>
                <a:gd name="T2" fmla="*/ 2 w 6"/>
                <a:gd name="T3" fmla="*/ 8 h 8"/>
                <a:gd name="T4" fmla="*/ 6 w 6"/>
                <a:gd name="T5" fmla="*/ 6 h 8"/>
                <a:gd name="T6" fmla="*/ 6 w 6"/>
                <a:gd name="T7" fmla="*/ 0 h 8"/>
                <a:gd name="T8" fmla="*/ 2 w 6"/>
                <a:gd name="T9" fmla="*/ 0 h 8"/>
                <a:gd name="T10" fmla="*/ 0 w 6"/>
                <a:gd name="T11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8">
                  <a:moveTo>
                    <a:pt x="0" y="2"/>
                  </a:moveTo>
                  <a:lnTo>
                    <a:pt x="2" y="8"/>
                  </a:lnTo>
                  <a:lnTo>
                    <a:pt x="6" y="6"/>
                  </a:lnTo>
                  <a:lnTo>
                    <a:pt x="6" y="0"/>
                  </a:lnTo>
                  <a:lnTo>
                    <a:pt x="2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27" name="Freeform 27"/>
            <p:cNvSpPr/>
            <p:nvPr userDrawn="1"/>
          </p:nvSpPr>
          <p:spPr bwMode="black">
            <a:xfrm>
              <a:off x="1455738" y="2314575"/>
              <a:ext cx="41275" cy="15875"/>
            </a:xfrm>
            <a:custGeom>
              <a:avLst/>
              <a:gdLst>
                <a:gd name="T0" fmla="*/ 0 w 26"/>
                <a:gd name="T1" fmla="*/ 2 h 10"/>
                <a:gd name="T2" fmla="*/ 0 w 26"/>
                <a:gd name="T3" fmla="*/ 8 h 10"/>
                <a:gd name="T4" fmla="*/ 26 w 26"/>
                <a:gd name="T5" fmla="*/ 10 h 10"/>
                <a:gd name="T6" fmla="*/ 20 w 26"/>
                <a:gd name="T7" fmla="*/ 0 h 10"/>
                <a:gd name="T8" fmla="*/ 0 w 26"/>
                <a:gd name="T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0">
                  <a:moveTo>
                    <a:pt x="0" y="2"/>
                  </a:moveTo>
                  <a:lnTo>
                    <a:pt x="0" y="8"/>
                  </a:lnTo>
                  <a:lnTo>
                    <a:pt x="26" y="10"/>
                  </a:lnTo>
                  <a:lnTo>
                    <a:pt x="20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28" name="Freeform 28"/>
            <p:cNvSpPr/>
            <p:nvPr userDrawn="1"/>
          </p:nvSpPr>
          <p:spPr bwMode="black">
            <a:xfrm>
              <a:off x="1611313" y="2489200"/>
              <a:ext cx="28575" cy="25400"/>
            </a:xfrm>
            <a:custGeom>
              <a:avLst/>
              <a:gdLst>
                <a:gd name="T0" fmla="*/ 16 w 18"/>
                <a:gd name="T1" fmla="*/ 10 h 16"/>
                <a:gd name="T2" fmla="*/ 18 w 18"/>
                <a:gd name="T3" fmla="*/ 0 h 16"/>
                <a:gd name="T4" fmla="*/ 0 w 18"/>
                <a:gd name="T5" fmla="*/ 6 h 16"/>
                <a:gd name="T6" fmla="*/ 0 w 18"/>
                <a:gd name="T7" fmla="*/ 16 h 16"/>
                <a:gd name="T8" fmla="*/ 16 w 18"/>
                <a:gd name="T9" fmla="*/ 1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6">
                  <a:moveTo>
                    <a:pt x="16" y="10"/>
                  </a:moveTo>
                  <a:lnTo>
                    <a:pt x="18" y="0"/>
                  </a:lnTo>
                  <a:lnTo>
                    <a:pt x="0" y="6"/>
                  </a:lnTo>
                  <a:lnTo>
                    <a:pt x="0" y="16"/>
                  </a:lnTo>
                  <a:lnTo>
                    <a:pt x="16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29" name="Freeform 29"/>
            <p:cNvSpPr/>
            <p:nvPr userDrawn="1"/>
          </p:nvSpPr>
          <p:spPr bwMode="black">
            <a:xfrm>
              <a:off x="1547813" y="2384425"/>
              <a:ext cx="25400" cy="25400"/>
            </a:xfrm>
            <a:custGeom>
              <a:avLst/>
              <a:gdLst>
                <a:gd name="T0" fmla="*/ 16 w 16"/>
                <a:gd name="T1" fmla="*/ 16 h 16"/>
                <a:gd name="T2" fmla="*/ 12 w 16"/>
                <a:gd name="T3" fmla="*/ 8 h 16"/>
                <a:gd name="T4" fmla="*/ 4 w 16"/>
                <a:gd name="T5" fmla="*/ 0 h 16"/>
                <a:gd name="T6" fmla="*/ 0 w 16"/>
                <a:gd name="T7" fmla="*/ 2 h 16"/>
                <a:gd name="T8" fmla="*/ 8 w 16"/>
                <a:gd name="T9" fmla="*/ 16 h 16"/>
                <a:gd name="T10" fmla="*/ 16 w 16"/>
                <a:gd name="T11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6">
                  <a:moveTo>
                    <a:pt x="16" y="16"/>
                  </a:moveTo>
                  <a:lnTo>
                    <a:pt x="12" y="8"/>
                  </a:lnTo>
                  <a:lnTo>
                    <a:pt x="4" y="0"/>
                  </a:lnTo>
                  <a:lnTo>
                    <a:pt x="0" y="2"/>
                  </a:lnTo>
                  <a:lnTo>
                    <a:pt x="8" y="16"/>
                  </a:lnTo>
                  <a:lnTo>
                    <a:pt x="16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30" name="Freeform 30"/>
            <p:cNvSpPr/>
            <p:nvPr userDrawn="1"/>
          </p:nvSpPr>
          <p:spPr bwMode="black">
            <a:xfrm>
              <a:off x="1528763" y="2355850"/>
              <a:ext cx="15875" cy="44450"/>
            </a:xfrm>
            <a:custGeom>
              <a:avLst/>
              <a:gdLst>
                <a:gd name="T0" fmla="*/ 0 w 10"/>
                <a:gd name="T1" fmla="*/ 16 h 28"/>
                <a:gd name="T2" fmla="*/ 10 w 10"/>
                <a:gd name="T3" fmla="*/ 28 h 28"/>
                <a:gd name="T4" fmla="*/ 8 w 10"/>
                <a:gd name="T5" fmla="*/ 0 h 28"/>
                <a:gd name="T6" fmla="*/ 0 w 10"/>
                <a:gd name="T7" fmla="*/ 1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8">
                  <a:moveTo>
                    <a:pt x="0" y="16"/>
                  </a:moveTo>
                  <a:lnTo>
                    <a:pt x="10" y="28"/>
                  </a:lnTo>
                  <a:lnTo>
                    <a:pt x="8" y="0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31" name="Freeform 31"/>
            <p:cNvSpPr/>
            <p:nvPr userDrawn="1"/>
          </p:nvSpPr>
          <p:spPr bwMode="black">
            <a:xfrm>
              <a:off x="1484313" y="2390775"/>
              <a:ext cx="15875" cy="38100"/>
            </a:xfrm>
            <a:custGeom>
              <a:avLst/>
              <a:gdLst>
                <a:gd name="T0" fmla="*/ 10 w 10"/>
                <a:gd name="T1" fmla="*/ 0 h 24"/>
                <a:gd name="T2" fmla="*/ 0 w 10"/>
                <a:gd name="T3" fmla="*/ 12 h 24"/>
                <a:gd name="T4" fmla="*/ 10 w 10"/>
                <a:gd name="T5" fmla="*/ 24 h 24"/>
                <a:gd name="T6" fmla="*/ 10 w 10"/>
                <a:gd name="T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4">
                  <a:moveTo>
                    <a:pt x="10" y="0"/>
                  </a:moveTo>
                  <a:lnTo>
                    <a:pt x="0" y="12"/>
                  </a:lnTo>
                  <a:lnTo>
                    <a:pt x="10" y="24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32" name="Freeform 32"/>
            <p:cNvSpPr/>
            <p:nvPr userDrawn="1"/>
          </p:nvSpPr>
          <p:spPr bwMode="black">
            <a:xfrm>
              <a:off x="1468438" y="2365375"/>
              <a:ext cx="25400" cy="38100"/>
            </a:xfrm>
            <a:custGeom>
              <a:avLst/>
              <a:gdLst>
                <a:gd name="T0" fmla="*/ 10 w 16"/>
                <a:gd name="T1" fmla="*/ 4 h 24"/>
                <a:gd name="T2" fmla="*/ 6 w 16"/>
                <a:gd name="T3" fmla="*/ 0 h 24"/>
                <a:gd name="T4" fmla="*/ 0 w 16"/>
                <a:gd name="T5" fmla="*/ 14 h 24"/>
                <a:gd name="T6" fmla="*/ 14 w 16"/>
                <a:gd name="T7" fmla="*/ 24 h 24"/>
                <a:gd name="T8" fmla="*/ 16 w 16"/>
                <a:gd name="T9" fmla="*/ 14 h 24"/>
                <a:gd name="T10" fmla="*/ 10 w 16"/>
                <a:gd name="T11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24">
                  <a:moveTo>
                    <a:pt x="10" y="4"/>
                  </a:moveTo>
                  <a:lnTo>
                    <a:pt x="6" y="0"/>
                  </a:lnTo>
                  <a:lnTo>
                    <a:pt x="0" y="14"/>
                  </a:lnTo>
                  <a:lnTo>
                    <a:pt x="14" y="24"/>
                  </a:lnTo>
                  <a:lnTo>
                    <a:pt x="16" y="14"/>
                  </a:lnTo>
                  <a:lnTo>
                    <a:pt x="10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33" name="Freeform 33"/>
            <p:cNvSpPr/>
            <p:nvPr userDrawn="1"/>
          </p:nvSpPr>
          <p:spPr bwMode="black">
            <a:xfrm>
              <a:off x="1500188" y="2314575"/>
              <a:ext cx="15875" cy="34925"/>
            </a:xfrm>
            <a:custGeom>
              <a:avLst/>
              <a:gdLst>
                <a:gd name="T0" fmla="*/ 10 w 10"/>
                <a:gd name="T1" fmla="*/ 12 h 22"/>
                <a:gd name="T2" fmla="*/ 8 w 10"/>
                <a:gd name="T3" fmla="*/ 0 h 22"/>
                <a:gd name="T4" fmla="*/ 0 w 10"/>
                <a:gd name="T5" fmla="*/ 12 h 22"/>
                <a:gd name="T6" fmla="*/ 4 w 10"/>
                <a:gd name="T7" fmla="*/ 22 h 22"/>
                <a:gd name="T8" fmla="*/ 10 w 10"/>
                <a:gd name="T9" fmla="*/ 22 h 22"/>
                <a:gd name="T10" fmla="*/ 10 w 10"/>
                <a:gd name="T11" fmla="*/ 1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22">
                  <a:moveTo>
                    <a:pt x="10" y="12"/>
                  </a:moveTo>
                  <a:lnTo>
                    <a:pt x="8" y="0"/>
                  </a:lnTo>
                  <a:lnTo>
                    <a:pt x="0" y="12"/>
                  </a:lnTo>
                  <a:lnTo>
                    <a:pt x="4" y="22"/>
                  </a:lnTo>
                  <a:lnTo>
                    <a:pt x="10" y="22"/>
                  </a:lnTo>
                  <a:lnTo>
                    <a:pt x="1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34" name="Freeform 34"/>
            <p:cNvSpPr/>
            <p:nvPr userDrawn="1"/>
          </p:nvSpPr>
          <p:spPr bwMode="black">
            <a:xfrm>
              <a:off x="1592263" y="2444750"/>
              <a:ext cx="22225" cy="22225"/>
            </a:xfrm>
            <a:custGeom>
              <a:avLst/>
              <a:gdLst>
                <a:gd name="T0" fmla="*/ 0 w 14"/>
                <a:gd name="T1" fmla="*/ 4 h 14"/>
                <a:gd name="T2" fmla="*/ 4 w 14"/>
                <a:gd name="T3" fmla="*/ 8 h 14"/>
                <a:gd name="T4" fmla="*/ 4 w 14"/>
                <a:gd name="T5" fmla="*/ 14 h 14"/>
                <a:gd name="T6" fmla="*/ 10 w 14"/>
                <a:gd name="T7" fmla="*/ 14 h 14"/>
                <a:gd name="T8" fmla="*/ 14 w 14"/>
                <a:gd name="T9" fmla="*/ 2 h 14"/>
                <a:gd name="T10" fmla="*/ 2 w 14"/>
                <a:gd name="T11" fmla="*/ 0 h 14"/>
                <a:gd name="T12" fmla="*/ 0 w 14"/>
                <a:gd name="T13" fmla="*/ 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14">
                  <a:moveTo>
                    <a:pt x="0" y="4"/>
                  </a:moveTo>
                  <a:lnTo>
                    <a:pt x="4" y="8"/>
                  </a:lnTo>
                  <a:lnTo>
                    <a:pt x="4" y="14"/>
                  </a:lnTo>
                  <a:lnTo>
                    <a:pt x="10" y="14"/>
                  </a:lnTo>
                  <a:lnTo>
                    <a:pt x="14" y="2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35" name="Freeform 35"/>
            <p:cNvSpPr/>
            <p:nvPr userDrawn="1"/>
          </p:nvSpPr>
          <p:spPr bwMode="black">
            <a:xfrm>
              <a:off x="1773238" y="860425"/>
              <a:ext cx="22225" cy="31750"/>
            </a:xfrm>
            <a:custGeom>
              <a:avLst/>
              <a:gdLst>
                <a:gd name="T0" fmla="*/ 14 w 14"/>
                <a:gd name="T1" fmla="*/ 10 h 20"/>
                <a:gd name="T2" fmla="*/ 14 w 14"/>
                <a:gd name="T3" fmla="*/ 0 h 20"/>
                <a:gd name="T4" fmla="*/ 2 w 14"/>
                <a:gd name="T5" fmla="*/ 6 h 20"/>
                <a:gd name="T6" fmla="*/ 0 w 14"/>
                <a:gd name="T7" fmla="*/ 20 h 20"/>
                <a:gd name="T8" fmla="*/ 14 w 14"/>
                <a:gd name="T9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20">
                  <a:moveTo>
                    <a:pt x="14" y="10"/>
                  </a:moveTo>
                  <a:lnTo>
                    <a:pt x="14" y="0"/>
                  </a:lnTo>
                  <a:lnTo>
                    <a:pt x="2" y="6"/>
                  </a:lnTo>
                  <a:lnTo>
                    <a:pt x="0" y="20"/>
                  </a:lnTo>
                  <a:lnTo>
                    <a:pt x="14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36" name="Freeform 36"/>
            <p:cNvSpPr/>
            <p:nvPr userDrawn="1"/>
          </p:nvSpPr>
          <p:spPr bwMode="black">
            <a:xfrm>
              <a:off x="1414463" y="749300"/>
              <a:ext cx="34925" cy="63500"/>
            </a:xfrm>
            <a:custGeom>
              <a:avLst/>
              <a:gdLst>
                <a:gd name="T0" fmla="*/ 22 w 22"/>
                <a:gd name="T1" fmla="*/ 6 h 40"/>
                <a:gd name="T2" fmla="*/ 6 w 22"/>
                <a:gd name="T3" fmla="*/ 0 h 40"/>
                <a:gd name="T4" fmla="*/ 4 w 22"/>
                <a:gd name="T5" fmla="*/ 2 h 40"/>
                <a:gd name="T6" fmla="*/ 0 w 22"/>
                <a:gd name="T7" fmla="*/ 8 h 40"/>
                <a:gd name="T8" fmla="*/ 0 w 22"/>
                <a:gd name="T9" fmla="*/ 28 h 40"/>
                <a:gd name="T10" fmla="*/ 12 w 22"/>
                <a:gd name="T11" fmla="*/ 40 h 40"/>
                <a:gd name="T12" fmla="*/ 22 w 22"/>
                <a:gd name="T13" fmla="*/ 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40">
                  <a:moveTo>
                    <a:pt x="22" y="6"/>
                  </a:moveTo>
                  <a:lnTo>
                    <a:pt x="6" y="0"/>
                  </a:lnTo>
                  <a:lnTo>
                    <a:pt x="4" y="2"/>
                  </a:lnTo>
                  <a:lnTo>
                    <a:pt x="0" y="8"/>
                  </a:lnTo>
                  <a:lnTo>
                    <a:pt x="0" y="28"/>
                  </a:lnTo>
                  <a:lnTo>
                    <a:pt x="12" y="40"/>
                  </a:lnTo>
                  <a:lnTo>
                    <a:pt x="22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37" name="Freeform 37"/>
            <p:cNvSpPr/>
            <p:nvPr userDrawn="1"/>
          </p:nvSpPr>
          <p:spPr bwMode="black">
            <a:xfrm>
              <a:off x="1306513" y="714375"/>
              <a:ext cx="66675" cy="63500"/>
            </a:xfrm>
            <a:custGeom>
              <a:avLst/>
              <a:gdLst>
                <a:gd name="T0" fmla="*/ 0 w 42"/>
                <a:gd name="T1" fmla="*/ 40 h 40"/>
                <a:gd name="T2" fmla="*/ 16 w 42"/>
                <a:gd name="T3" fmla="*/ 36 h 40"/>
                <a:gd name="T4" fmla="*/ 38 w 42"/>
                <a:gd name="T5" fmla="*/ 14 h 40"/>
                <a:gd name="T6" fmla="*/ 42 w 42"/>
                <a:gd name="T7" fmla="*/ 2 h 40"/>
                <a:gd name="T8" fmla="*/ 28 w 42"/>
                <a:gd name="T9" fmla="*/ 0 h 40"/>
                <a:gd name="T10" fmla="*/ 12 w 42"/>
                <a:gd name="T11" fmla="*/ 10 h 40"/>
                <a:gd name="T12" fmla="*/ 0 w 4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40">
                  <a:moveTo>
                    <a:pt x="0" y="40"/>
                  </a:moveTo>
                  <a:lnTo>
                    <a:pt x="16" y="36"/>
                  </a:lnTo>
                  <a:lnTo>
                    <a:pt x="38" y="14"/>
                  </a:lnTo>
                  <a:lnTo>
                    <a:pt x="42" y="2"/>
                  </a:lnTo>
                  <a:lnTo>
                    <a:pt x="28" y="0"/>
                  </a:lnTo>
                  <a:lnTo>
                    <a:pt x="12" y="10"/>
                  </a:lnTo>
                  <a:lnTo>
                    <a:pt x="0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38" name="Freeform 38"/>
            <p:cNvSpPr/>
            <p:nvPr userDrawn="1"/>
          </p:nvSpPr>
          <p:spPr bwMode="black">
            <a:xfrm>
              <a:off x="1852613" y="790575"/>
              <a:ext cx="34925" cy="31750"/>
            </a:xfrm>
            <a:custGeom>
              <a:avLst/>
              <a:gdLst>
                <a:gd name="T0" fmla="*/ 0 w 22"/>
                <a:gd name="T1" fmla="*/ 10 h 20"/>
                <a:gd name="T2" fmla="*/ 20 w 22"/>
                <a:gd name="T3" fmla="*/ 20 h 20"/>
                <a:gd name="T4" fmla="*/ 22 w 22"/>
                <a:gd name="T5" fmla="*/ 8 h 20"/>
                <a:gd name="T6" fmla="*/ 14 w 22"/>
                <a:gd name="T7" fmla="*/ 0 h 20"/>
                <a:gd name="T8" fmla="*/ 0 w 22"/>
                <a:gd name="T9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0">
                  <a:moveTo>
                    <a:pt x="0" y="10"/>
                  </a:moveTo>
                  <a:lnTo>
                    <a:pt x="20" y="20"/>
                  </a:lnTo>
                  <a:lnTo>
                    <a:pt x="22" y="8"/>
                  </a:lnTo>
                  <a:lnTo>
                    <a:pt x="14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39" name="Freeform 39"/>
            <p:cNvSpPr/>
            <p:nvPr userDrawn="1"/>
          </p:nvSpPr>
          <p:spPr bwMode="black">
            <a:xfrm>
              <a:off x="1881188" y="1422400"/>
              <a:ext cx="98425" cy="47625"/>
            </a:xfrm>
            <a:custGeom>
              <a:avLst/>
              <a:gdLst>
                <a:gd name="T0" fmla="*/ 56 w 62"/>
                <a:gd name="T1" fmla="*/ 16 h 30"/>
                <a:gd name="T2" fmla="*/ 44 w 62"/>
                <a:gd name="T3" fmla="*/ 10 h 30"/>
                <a:gd name="T4" fmla="*/ 16 w 62"/>
                <a:gd name="T5" fmla="*/ 0 h 30"/>
                <a:gd name="T6" fmla="*/ 0 w 62"/>
                <a:gd name="T7" fmla="*/ 6 h 30"/>
                <a:gd name="T8" fmla="*/ 22 w 62"/>
                <a:gd name="T9" fmla="*/ 16 h 30"/>
                <a:gd name="T10" fmla="*/ 24 w 62"/>
                <a:gd name="T11" fmla="*/ 22 h 30"/>
                <a:gd name="T12" fmla="*/ 48 w 62"/>
                <a:gd name="T13" fmla="*/ 30 h 30"/>
                <a:gd name="T14" fmla="*/ 62 w 62"/>
                <a:gd name="T15" fmla="*/ 28 h 30"/>
                <a:gd name="T16" fmla="*/ 56 w 62"/>
                <a:gd name="T17" fmla="*/ 16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" h="30">
                  <a:moveTo>
                    <a:pt x="56" y="16"/>
                  </a:moveTo>
                  <a:lnTo>
                    <a:pt x="44" y="10"/>
                  </a:lnTo>
                  <a:lnTo>
                    <a:pt x="16" y="0"/>
                  </a:lnTo>
                  <a:lnTo>
                    <a:pt x="0" y="6"/>
                  </a:lnTo>
                  <a:lnTo>
                    <a:pt x="22" y="16"/>
                  </a:lnTo>
                  <a:lnTo>
                    <a:pt x="24" y="22"/>
                  </a:lnTo>
                  <a:lnTo>
                    <a:pt x="48" y="30"/>
                  </a:lnTo>
                  <a:lnTo>
                    <a:pt x="62" y="28"/>
                  </a:lnTo>
                  <a:lnTo>
                    <a:pt x="56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40" name="Freeform 40"/>
            <p:cNvSpPr/>
            <p:nvPr userDrawn="1"/>
          </p:nvSpPr>
          <p:spPr bwMode="black">
            <a:xfrm>
              <a:off x="1576388" y="336550"/>
              <a:ext cx="50800" cy="38100"/>
            </a:xfrm>
            <a:custGeom>
              <a:avLst/>
              <a:gdLst>
                <a:gd name="T0" fmla="*/ 32 w 32"/>
                <a:gd name="T1" fmla="*/ 22 h 24"/>
                <a:gd name="T2" fmla="*/ 12 w 32"/>
                <a:gd name="T3" fmla="*/ 0 h 24"/>
                <a:gd name="T4" fmla="*/ 0 w 32"/>
                <a:gd name="T5" fmla="*/ 10 h 24"/>
                <a:gd name="T6" fmla="*/ 8 w 32"/>
                <a:gd name="T7" fmla="*/ 24 h 24"/>
                <a:gd name="T8" fmla="*/ 32 w 32"/>
                <a:gd name="T9" fmla="*/ 2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4">
                  <a:moveTo>
                    <a:pt x="32" y="22"/>
                  </a:moveTo>
                  <a:lnTo>
                    <a:pt x="12" y="0"/>
                  </a:lnTo>
                  <a:lnTo>
                    <a:pt x="0" y="10"/>
                  </a:lnTo>
                  <a:lnTo>
                    <a:pt x="8" y="24"/>
                  </a:lnTo>
                  <a:lnTo>
                    <a:pt x="32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41" name="Freeform 41"/>
            <p:cNvSpPr/>
            <p:nvPr userDrawn="1"/>
          </p:nvSpPr>
          <p:spPr bwMode="black">
            <a:xfrm>
              <a:off x="1503363" y="323850"/>
              <a:ext cx="73025" cy="92075"/>
            </a:xfrm>
            <a:custGeom>
              <a:avLst/>
              <a:gdLst>
                <a:gd name="T0" fmla="*/ 46 w 46"/>
                <a:gd name="T1" fmla="*/ 44 h 58"/>
                <a:gd name="T2" fmla="*/ 46 w 46"/>
                <a:gd name="T3" fmla="*/ 18 h 58"/>
                <a:gd name="T4" fmla="*/ 42 w 46"/>
                <a:gd name="T5" fmla="*/ 6 h 58"/>
                <a:gd name="T6" fmla="*/ 18 w 46"/>
                <a:gd name="T7" fmla="*/ 0 h 58"/>
                <a:gd name="T8" fmla="*/ 2 w 46"/>
                <a:gd name="T9" fmla="*/ 26 h 58"/>
                <a:gd name="T10" fmla="*/ 0 w 46"/>
                <a:gd name="T11" fmla="*/ 40 h 58"/>
                <a:gd name="T12" fmla="*/ 6 w 46"/>
                <a:gd name="T13" fmla="*/ 58 h 58"/>
                <a:gd name="T14" fmla="*/ 34 w 46"/>
                <a:gd name="T15" fmla="*/ 58 h 58"/>
                <a:gd name="T16" fmla="*/ 46 w 46"/>
                <a:gd name="T17" fmla="*/ 44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" h="58">
                  <a:moveTo>
                    <a:pt x="46" y="44"/>
                  </a:moveTo>
                  <a:lnTo>
                    <a:pt x="46" y="18"/>
                  </a:lnTo>
                  <a:lnTo>
                    <a:pt x="42" y="6"/>
                  </a:lnTo>
                  <a:lnTo>
                    <a:pt x="18" y="0"/>
                  </a:lnTo>
                  <a:lnTo>
                    <a:pt x="2" y="26"/>
                  </a:lnTo>
                  <a:lnTo>
                    <a:pt x="0" y="40"/>
                  </a:lnTo>
                  <a:lnTo>
                    <a:pt x="6" y="58"/>
                  </a:lnTo>
                  <a:lnTo>
                    <a:pt x="34" y="58"/>
                  </a:lnTo>
                  <a:lnTo>
                    <a:pt x="46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42" name="Freeform 42"/>
            <p:cNvSpPr/>
            <p:nvPr userDrawn="1"/>
          </p:nvSpPr>
          <p:spPr bwMode="black">
            <a:xfrm>
              <a:off x="1204913" y="514350"/>
              <a:ext cx="222250" cy="196850"/>
            </a:xfrm>
            <a:custGeom>
              <a:avLst/>
              <a:gdLst>
                <a:gd name="T0" fmla="*/ 140 w 140"/>
                <a:gd name="T1" fmla="*/ 94 h 124"/>
                <a:gd name="T2" fmla="*/ 122 w 140"/>
                <a:gd name="T3" fmla="*/ 76 h 124"/>
                <a:gd name="T4" fmla="*/ 110 w 140"/>
                <a:gd name="T5" fmla="*/ 76 h 124"/>
                <a:gd name="T6" fmla="*/ 104 w 140"/>
                <a:gd name="T7" fmla="*/ 54 h 124"/>
                <a:gd name="T8" fmla="*/ 64 w 140"/>
                <a:gd name="T9" fmla="*/ 28 h 124"/>
                <a:gd name="T10" fmla="*/ 64 w 140"/>
                <a:gd name="T11" fmla="*/ 24 h 124"/>
                <a:gd name="T12" fmla="*/ 56 w 140"/>
                <a:gd name="T13" fmla="*/ 16 h 124"/>
                <a:gd name="T14" fmla="*/ 48 w 140"/>
                <a:gd name="T15" fmla="*/ 22 h 124"/>
                <a:gd name="T16" fmla="*/ 46 w 140"/>
                <a:gd name="T17" fmla="*/ 10 h 124"/>
                <a:gd name="T18" fmla="*/ 42 w 140"/>
                <a:gd name="T19" fmla="*/ 0 h 124"/>
                <a:gd name="T20" fmla="*/ 28 w 140"/>
                <a:gd name="T21" fmla="*/ 4 h 124"/>
                <a:gd name="T22" fmla="*/ 22 w 140"/>
                <a:gd name="T23" fmla="*/ 20 h 124"/>
                <a:gd name="T24" fmla="*/ 18 w 140"/>
                <a:gd name="T25" fmla="*/ 60 h 124"/>
                <a:gd name="T26" fmla="*/ 20 w 140"/>
                <a:gd name="T27" fmla="*/ 74 h 124"/>
                <a:gd name="T28" fmla="*/ 6 w 140"/>
                <a:gd name="T29" fmla="*/ 86 h 124"/>
                <a:gd name="T30" fmla="*/ 0 w 140"/>
                <a:gd name="T31" fmla="*/ 98 h 124"/>
                <a:gd name="T32" fmla="*/ 6 w 140"/>
                <a:gd name="T33" fmla="*/ 106 h 124"/>
                <a:gd name="T34" fmla="*/ 30 w 140"/>
                <a:gd name="T35" fmla="*/ 98 h 124"/>
                <a:gd name="T36" fmla="*/ 30 w 140"/>
                <a:gd name="T37" fmla="*/ 114 h 124"/>
                <a:gd name="T38" fmla="*/ 40 w 140"/>
                <a:gd name="T39" fmla="*/ 124 h 124"/>
                <a:gd name="T40" fmla="*/ 72 w 140"/>
                <a:gd name="T41" fmla="*/ 94 h 124"/>
                <a:gd name="T42" fmla="*/ 74 w 140"/>
                <a:gd name="T43" fmla="*/ 82 h 124"/>
                <a:gd name="T44" fmla="*/ 80 w 140"/>
                <a:gd name="T45" fmla="*/ 80 h 124"/>
                <a:gd name="T46" fmla="*/ 78 w 140"/>
                <a:gd name="T47" fmla="*/ 86 h 124"/>
                <a:gd name="T48" fmla="*/ 92 w 140"/>
                <a:gd name="T49" fmla="*/ 88 h 124"/>
                <a:gd name="T50" fmla="*/ 92 w 140"/>
                <a:gd name="T51" fmla="*/ 98 h 124"/>
                <a:gd name="T52" fmla="*/ 118 w 140"/>
                <a:gd name="T53" fmla="*/ 110 h 124"/>
                <a:gd name="T54" fmla="*/ 140 w 140"/>
                <a:gd name="T55" fmla="*/ 9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40" h="124">
                  <a:moveTo>
                    <a:pt x="140" y="94"/>
                  </a:moveTo>
                  <a:lnTo>
                    <a:pt x="122" y="76"/>
                  </a:lnTo>
                  <a:lnTo>
                    <a:pt x="110" y="76"/>
                  </a:lnTo>
                  <a:lnTo>
                    <a:pt x="104" y="54"/>
                  </a:lnTo>
                  <a:lnTo>
                    <a:pt x="64" y="28"/>
                  </a:lnTo>
                  <a:lnTo>
                    <a:pt x="64" y="24"/>
                  </a:lnTo>
                  <a:lnTo>
                    <a:pt x="56" y="16"/>
                  </a:lnTo>
                  <a:lnTo>
                    <a:pt x="48" y="22"/>
                  </a:lnTo>
                  <a:lnTo>
                    <a:pt x="46" y="10"/>
                  </a:lnTo>
                  <a:lnTo>
                    <a:pt x="42" y="0"/>
                  </a:lnTo>
                  <a:lnTo>
                    <a:pt x="28" y="4"/>
                  </a:lnTo>
                  <a:lnTo>
                    <a:pt x="22" y="20"/>
                  </a:lnTo>
                  <a:lnTo>
                    <a:pt x="18" y="60"/>
                  </a:lnTo>
                  <a:lnTo>
                    <a:pt x="20" y="74"/>
                  </a:lnTo>
                  <a:lnTo>
                    <a:pt x="6" y="86"/>
                  </a:lnTo>
                  <a:lnTo>
                    <a:pt x="0" y="98"/>
                  </a:lnTo>
                  <a:lnTo>
                    <a:pt x="6" y="106"/>
                  </a:lnTo>
                  <a:lnTo>
                    <a:pt x="30" y="98"/>
                  </a:lnTo>
                  <a:lnTo>
                    <a:pt x="30" y="114"/>
                  </a:lnTo>
                  <a:lnTo>
                    <a:pt x="40" y="124"/>
                  </a:lnTo>
                  <a:lnTo>
                    <a:pt x="72" y="94"/>
                  </a:lnTo>
                  <a:lnTo>
                    <a:pt x="74" y="82"/>
                  </a:lnTo>
                  <a:lnTo>
                    <a:pt x="80" y="80"/>
                  </a:lnTo>
                  <a:lnTo>
                    <a:pt x="78" y="86"/>
                  </a:lnTo>
                  <a:lnTo>
                    <a:pt x="92" y="88"/>
                  </a:lnTo>
                  <a:lnTo>
                    <a:pt x="92" y="98"/>
                  </a:lnTo>
                  <a:lnTo>
                    <a:pt x="118" y="110"/>
                  </a:lnTo>
                  <a:lnTo>
                    <a:pt x="140" y="9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43" name="Freeform 43"/>
            <p:cNvSpPr/>
            <p:nvPr userDrawn="1"/>
          </p:nvSpPr>
          <p:spPr bwMode="black">
            <a:xfrm>
              <a:off x="1890713" y="1555750"/>
              <a:ext cx="82550" cy="53975"/>
            </a:xfrm>
            <a:custGeom>
              <a:avLst/>
              <a:gdLst>
                <a:gd name="T0" fmla="*/ 8 w 52"/>
                <a:gd name="T1" fmla="*/ 0 h 34"/>
                <a:gd name="T2" fmla="*/ 0 w 52"/>
                <a:gd name="T3" fmla="*/ 10 h 34"/>
                <a:gd name="T4" fmla="*/ 18 w 52"/>
                <a:gd name="T5" fmla="*/ 26 h 34"/>
                <a:gd name="T6" fmla="*/ 26 w 52"/>
                <a:gd name="T7" fmla="*/ 24 h 34"/>
                <a:gd name="T8" fmla="*/ 36 w 52"/>
                <a:gd name="T9" fmla="*/ 34 h 34"/>
                <a:gd name="T10" fmla="*/ 52 w 52"/>
                <a:gd name="T11" fmla="*/ 16 h 34"/>
                <a:gd name="T12" fmla="*/ 16 w 52"/>
                <a:gd name="T13" fmla="*/ 12 h 34"/>
                <a:gd name="T14" fmla="*/ 12 w 52"/>
                <a:gd name="T15" fmla="*/ 6 h 34"/>
                <a:gd name="T16" fmla="*/ 12 w 52"/>
                <a:gd name="T17" fmla="*/ 2 h 34"/>
                <a:gd name="T18" fmla="*/ 8 w 52"/>
                <a:gd name="T1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2" h="34">
                  <a:moveTo>
                    <a:pt x="8" y="0"/>
                  </a:moveTo>
                  <a:lnTo>
                    <a:pt x="0" y="10"/>
                  </a:lnTo>
                  <a:lnTo>
                    <a:pt x="18" y="26"/>
                  </a:lnTo>
                  <a:lnTo>
                    <a:pt x="26" y="24"/>
                  </a:lnTo>
                  <a:lnTo>
                    <a:pt x="36" y="34"/>
                  </a:lnTo>
                  <a:lnTo>
                    <a:pt x="52" y="16"/>
                  </a:lnTo>
                  <a:lnTo>
                    <a:pt x="16" y="12"/>
                  </a:lnTo>
                  <a:lnTo>
                    <a:pt x="12" y="6"/>
                  </a:lnTo>
                  <a:lnTo>
                    <a:pt x="12" y="2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44" name="Freeform 44"/>
            <p:cNvSpPr/>
            <p:nvPr userDrawn="1"/>
          </p:nvSpPr>
          <p:spPr bwMode="black">
            <a:xfrm>
              <a:off x="1465263" y="682625"/>
              <a:ext cx="38100" cy="31750"/>
            </a:xfrm>
            <a:custGeom>
              <a:avLst/>
              <a:gdLst>
                <a:gd name="T0" fmla="*/ 24 w 24"/>
                <a:gd name="T1" fmla="*/ 12 h 20"/>
                <a:gd name="T2" fmla="*/ 20 w 24"/>
                <a:gd name="T3" fmla="*/ 0 h 20"/>
                <a:gd name="T4" fmla="*/ 0 w 24"/>
                <a:gd name="T5" fmla="*/ 0 h 20"/>
                <a:gd name="T6" fmla="*/ 16 w 24"/>
                <a:gd name="T7" fmla="*/ 20 h 20"/>
                <a:gd name="T8" fmla="*/ 24 w 24"/>
                <a:gd name="T9" fmla="*/ 1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0">
                  <a:moveTo>
                    <a:pt x="24" y="12"/>
                  </a:moveTo>
                  <a:lnTo>
                    <a:pt x="20" y="0"/>
                  </a:lnTo>
                  <a:lnTo>
                    <a:pt x="0" y="0"/>
                  </a:lnTo>
                  <a:lnTo>
                    <a:pt x="16" y="20"/>
                  </a:lnTo>
                  <a:lnTo>
                    <a:pt x="2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45" name="Freeform 45"/>
            <p:cNvSpPr/>
            <p:nvPr userDrawn="1"/>
          </p:nvSpPr>
          <p:spPr bwMode="black">
            <a:xfrm>
              <a:off x="1433513" y="238125"/>
              <a:ext cx="47625" cy="53975"/>
            </a:xfrm>
            <a:custGeom>
              <a:avLst/>
              <a:gdLst>
                <a:gd name="T0" fmla="*/ 26 w 30"/>
                <a:gd name="T1" fmla="*/ 14 h 34"/>
                <a:gd name="T2" fmla="*/ 26 w 30"/>
                <a:gd name="T3" fmla="*/ 12 h 34"/>
                <a:gd name="T4" fmla="*/ 28 w 30"/>
                <a:gd name="T5" fmla="*/ 12 h 34"/>
                <a:gd name="T6" fmla="*/ 30 w 30"/>
                <a:gd name="T7" fmla="*/ 0 h 34"/>
                <a:gd name="T8" fmla="*/ 18 w 30"/>
                <a:gd name="T9" fmla="*/ 0 h 34"/>
                <a:gd name="T10" fmla="*/ 18 w 30"/>
                <a:gd name="T11" fmla="*/ 4 h 34"/>
                <a:gd name="T12" fmla="*/ 0 w 30"/>
                <a:gd name="T13" fmla="*/ 34 h 34"/>
                <a:gd name="T14" fmla="*/ 18 w 30"/>
                <a:gd name="T15" fmla="*/ 24 h 34"/>
                <a:gd name="T16" fmla="*/ 26 w 30"/>
                <a:gd name="T17" fmla="*/ 1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34">
                  <a:moveTo>
                    <a:pt x="26" y="14"/>
                  </a:moveTo>
                  <a:lnTo>
                    <a:pt x="26" y="12"/>
                  </a:lnTo>
                  <a:lnTo>
                    <a:pt x="28" y="12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18" y="4"/>
                  </a:lnTo>
                  <a:lnTo>
                    <a:pt x="0" y="34"/>
                  </a:lnTo>
                  <a:lnTo>
                    <a:pt x="18" y="24"/>
                  </a:lnTo>
                  <a:lnTo>
                    <a:pt x="26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46" name="Freeform 46"/>
            <p:cNvSpPr/>
            <p:nvPr userDrawn="1"/>
          </p:nvSpPr>
          <p:spPr bwMode="black">
            <a:xfrm>
              <a:off x="5097463" y="3502025"/>
              <a:ext cx="222250" cy="434975"/>
            </a:xfrm>
            <a:custGeom>
              <a:avLst/>
              <a:gdLst>
                <a:gd name="T0" fmla="*/ 114 w 140"/>
                <a:gd name="T1" fmla="*/ 0 h 274"/>
                <a:gd name="T2" fmla="*/ 104 w 140"/>
                <a:gd name="T3" fmla="*/ 8 h 274"/>
                <a:gd name="T4" fmla="*/ 104 w 140"/>
                <a:gd name="T5" fmla="*/ 24 h 274"/>
                <a:gd name="T6" fmla="*/ 98 w 140"/>
                <a:gd name="T7" fmla="*/ 24 h 274"/>
                <a:gd name="T8" fmla="*/ 96 w 140"/>
                <a:gd name="T9" fmla="*/ 30 h 274"/>
                <a:gd name="T10" fmla="*/ 86 w 140"/>
                <a:gd name="T11" fmla="*/ 30 h 274"/>
                <a:gd name="T12" fmla="*/ 88 w 140"/>
                <a:gd name="T13" fmla="*/ 40 h 274"/>
                <a:gd name="T14" fmla="*/ 82 w 140"/>
                <a:gd name="T15" fmla="*/ 48 h 274"/>
                <a:gd name="T16" fmla="*/ 82 w 140"/>
                <a:gd name="T17" fmla="*/ 48 h 274"/>
                <a:gd name="T18" fmla="*/ 76 w 140"/>
                <a:gd name="T19" fmla="*/ 54 h 274"/>
                <a:gd name="T20" fmla="*/ 72 w 140"/>
                <a:gd name="T21" fmla="*/ 60 h 274"/>
                <a:gd name="T22" fmla="*/ 72 w 140"/>
                <a:gd name="T23" fmla="*/ 60 h 274"/>
                <a:gd name="T24" fmla="*/ 60 w 140"/>
                <a:gd name="T25" fmla="*/ 70 h 274"/>
                <a:gd name="T26" fmla="*/ 62 w 140"/>
                <a:gd name="T27" fmla="*/ 78 h 274"/>
                <a:gd name="T28" fmla="*/ 56 w 140"/>
                <a:gd name="T29" fmla="*/ 70 h 274"/>
                <a:gd name="T30" fmla="*/ 42 w 140"/>
                <a:gd name="T31" fmla="*/ 78 h 274"/>
                <a:gd name="T32" fmla="*/ 40 w 140"/>
                <a:gd name="T33" fmla="*/ 76 h 274"/>
                <a:gd name="T34" fmla="*/ 22 w 140"/>
                <a:gd name="T35" fmla="*/ 82 h 274"/>
                <a:gd name="T36" fmla="*/ 22 w 140"/>
                <a:gd name="T37" fmla="*/ 84 h 274"/>
                <a:gd name="T38" fmla="*/ 22 w 140"/>
                <a:gd name="T39" fmla="*/ 88 h 274"/>
                <a:gd name="T40" fmla="*/ 12 w 140"/>
                <a:gd name="T41" fmla="*/ 108 h 274"/>
                <a:gd name="T42" fmla="*/ 24 w 140"/>
                <a:gd name="T43" fmla="*/ 152 h 274"/>
                <a:gd name="T44" fmla="*/ 0 w 140"/>
                <a:gd name="T45" fmla="*/ 194 h 274"/>
                <a:gd name="T46" fmla="*/ 2 w 140"/>
                <a:gd name="T47" fmla="*/ 212 h 274"/>
                <a:gd name="T48" fmla="*/ 10 w 140"/>
                <a:gd name="T49" fmla="*/ 228 h 274"/>
                <a:gd name="T50" fmla="*/ 12 w 140"/>
                <a:gd name="T51" fmla="*/ 252 h 274"/>
                <a:gd name="T52" fmla="*/ 18 w 140"/>
                <a:gd name="T53" fmla="*/ 260 h 274"/>
                <a:gd name="T54" fmla="*/ 40 w 140"/>
                <a:gd name="T55" fmla="*/ 274 h 274"/>
                <a:gd name="T56" fmla="*/ 56 w 140"/>
                <a:gd name="T57" fmla="*/ 266 h 274"/>
                <a:gd name="T58" fmla="*/ 70 w 140"/>
                <a:gd name="T59" fmla="*/ 264 h 274"/>
                <a:gd name="T60" fmla="*/ 80 w 140"/>
                <a:gd name="T61" fmla="*/ 252 h 274"/>
                <a:gd name="T62" fmla="*/ 118 w 140"/>
                <a:gd name="T63" fmla="*/ 132 h 274"/>
                <a:gd name="T64" fmla="*/ 122 w 140"/>
                <a:gd name="T65" fmla="*/ 102 h 274"/>
                <a:gd name="T66" fmla="*/ 128 w 140"/>
                <a:gd name="T67" fmla="*/ 90 h 274"/>
                <a:gd name="T68" fmla="*/ 128 w 140"/>
                <a:gd name="T69" fmla="*/ 72 h 274"/>
                <a:gd name="T70" fmla="*/ 132 w 140"/>
                <a:gd name="T71" fmla="*/ 80 h 274"/>
                <a:gd name="T72" fmla="*/ 136 w 140"/>
                <a:gd name="T73" fmla="*/ 80 h 274"/>
                <a:gd name="T74" fmla="*/ 140 w 140"/>
                <a:gd name="T75" fmla="*/ 68 h 274"/>
                <a:gd name="T76" fmla="*/ 128 w 140"/>
                <a:gd name="T77" fmla="*/ 20 h 274"/>
                <a:gd name="T78" fmla="*/ 114 w 140"/>
                <a:gd name="T79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40" h="274">
                  <a:moveTo>
                    <a:pt x="114" y="0"/>
                  </a:moveTo>
                  <a:lnTo>
                    <a:pt x="104" y="8"/>
                  </a:lnTo>
                  <a:lnTo>
                    <a:pt x="104" y="24"/>
                  </a:lnTo>
                  <a:lnTo>
                    <a:pt x="98" y="24"/>
                  </a:lnTo>
                  <a:lnTo>
                    <a:pt x="96" y="30"/>
                  </a:lnTo>
                  <a:lnTo>
                    <a:pt x="86" y="30"/>
                  </a:lnTo>
                  <a:lnTo>
                    <a:pt x="88" y="40"/>
                  </a:lnTo>
                  <a:lnTo>
                    <a:pt x="82" y="48"/>
                  </a:lnTo>
                  <a:lnTo>
                    <a:pt x="82" y="48"/>
                  </a:lnTo>
                  <a:lnTo>
                    <a:pt x="76" y="54"/>
                  </a:lnTo>
                  <a:lnTo>
                    <a:pt x="72" y="60"/>
                  </a:lnTo>
                  <a:lnTo>
                    <a:pt x="72" y="60"/>
                  </a:lnTo>
                  <a:lnTo>
                    <a:pt x="60" y="70"/>
                  </a:lnTo>
                  <a:lnTo>
                    <a:pt x="62" y="78"/>
                  </a:lnTo>
                  <a:lnTo>
                    <a:pt x="56" y="70"/>
                  </a:lnTo>
                  <a:lnTo>
                    <a:pt x="42" y="78"/>
                  </a:lnTo>
                  <a:lnTo>
                    <a:pt x="40" y="76"/>
                  </a:lnTo>
                  <a:lnTo>
                    <a:pt x="22" y="82"/>
                  </a:lnTo>
                  <a:lnTo>
                    <a:pt x="22" y="84"/>
                  </a:lnTo>
                  <a:lnTo>
                    <a:pt x="22" y="88"/>
                  </a:lnTo>
                  <a:lnTo>
                    <a:pt x="12" y="108"/>
                  </a:lnTo>
                  <a:lnTo>
                    <a:pt x="24" y="152"/>
                  </a:lnTo>
                  <a:lnTo>
                    <a:pt x="0" y="194"/>
                  </a:lnTo>
                  <a:lnTo>
                    <a:pt x="2" y="212"/>
                  </a:lnTo>
                  <a:lnTo>
                    <a:pt x="10" y="228"/>
                  </a:lnTo>
                  <a:lnTo>
                    <a:pt x="12" y="252"/>
                  </a:lnTo>
                  <a:lnTo>
                    <a:pt x="18" y="260"/>
                  </a:lnTo>
                  <a:lnTo>
                    <a:pt x="40" y="274"/>
                  </a:lnTo>
                  <a:lnTo>
                    <a:pt x="56" y="266"/>
                  </a:lnTo>
                  <a:lnTo>
                    <a:pt x="70" y="264"/>
                  </a:lnTo>
                  <a:lnTo>
                    <a:pt x="80" y="252"/>
                  </a:lnTo>
                  <a:lnTo>
                    <a:pt x="118" y="132"/>
                  </a:lnTo>
                  <a:lnTo>
                    <a:pt x="122" y="102"/>
                  </a:lnTo>
                  <a:lnTo>
                    <a:pt x="128" y="90"/>
                  </a:lnTo>
                  <a:lnTo>
                    <a:pt x="128" y="72"/>
                  </a:lnTo>
                  <a:lnTo>
                    <a:pt x="132" y="80"/>
                  </a:lnTo>
                  <a:lnTo>
                    <a:pt x="136" y="80"/>
                  </a:lnTo>
                  <a:lnTo>
                    <a:pt x="140" y="68"/>
                  </a:lnTo>
                  <a:lnTo>
                    <a:pt x="128" y="20"/>
                  </a:lnTo>
                  <a:lnTo>
                    <a:pt x="1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47" name="Freeform 47"/>
            <p:cNvSpPr/>
            <p:nvPr userDrawn="1"/>
          </p:nvSpPr>
          <p:spPr bwMode="black">
            <a:xfrm>
              <a:off x="4773613" y="1997075"/>
              <a:ext cx="85725" cy="53975"/>
            </a:xfrm>
            <a:custGeom>
              <a:avLst/>
              <a:gdLst>
                <a:gd name="T0" fmla="*/ 18 w 54"/>
                <a:gd name="T1" fmla="*/ 34 h 34"/>
                <a:gd name="T2" fmla="*/ 38 w 54"/>
                <a:gd name="T3" fmla="*/ 26 h 34"/>
                <a:gd name="T4" fmla="*/ 54 w 54"/>
                <a:gd name="T5" fmla="*/ 0 h 34"/>
                <a:gd name="T6" fmla="*/ 46 w 54"/>
                <a:gd name="T7" fmla="*/ 4 h 34"/>
                <a:gd name="T8" fmla="*/ 36 w 54"/>
                <a:gd name="T9" fmla="*/ 10 h 34"/>
                <a:gd name="T10" fmla="*/ 16 w 54"/>
                <a:gd name="T11" fmla="*/ 12 h 34"/>
                <a:gd name="T12" fmla="*/ 0 w 54"/>
                <a:gd name="T13" fmla="*/ 20 h 34"/>
                <a:gd name="T14" fmla="*/ 8 w 54"/>
                <a:gd name="T15" fmla="*/ 30 h 34"/>
                <a:gd name="T16" fmla="*/ 18 w 54"/>
                <a:gd name="T17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34">
                  <a:moveTo>
                    <a:pt x="18" y="34"/>
                  </a:moveTo>
                  <a:lnTo>
                    <a:pt x="38" y="26"/>
                  </a:lnTo>
                  <a:lnTo>
                    <a:pt x="54" y="0"/>
                  </a:lnTo>
                  <a:lnTo>
                    <a:pt x="46" y="4"/>
                  </a:lnTo>
                  <a:lnTo>
                    <a:pt x="36" y="10"/>
                  </a:lnTo>
                  <a:lnTo>
                    <a:pt x="16" y="12"/>
                  </a:lnTo>
                  <a:lnTo>
                    <a:pt x="0" y="20"/>
                  </a:lnTo>
                  <a:lnTo>
                    <a:pt x="8" y="30"/>
                  </a:lnTo>
                  <a:lnTo>
                    <a:pt x="18" y="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48" name="Freeform 48"/>
            <p:cNvSpPr/>
            <p:nvPr userDrawn="1"/>
          </p:nvSpPr>
          <p:spPr bwMode="black">
            <a:xfrm>
              <a:off x="4246563" y="1152525"/>
              <a:ext cx="19050" cy="25400"/>
            </a:xfrm>
            <a:custGeom>
              <a:avLst/>
              <a:gdLst>
                <a:gd name="T0" fmla="*/ 12 w 12"/>
                <a:gd name="T1" fmla="*/ 12 h 16"/>
                <a:gd name="T2" fmla="*/ 0 w 12"/>
                <a:gd name="T3" fmla="*/ 0 h 16"/>
                <a:gd name="T4" fmla="*/ 0 w 12"/>
                <a:gd name="T5" fmla="*/ 14 h 16"/>
                <a:gd name="T6" fmla="*/ 8 w 12"/>
                <a:gd name="T7" fmla="*/ 16 h 16"/>
                <a:gd name="T8" fmla="*/ 12 w 12"/>
                <a:gd name="T9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6">
                  <a:moveTo>
                    <a:pt x="12" y="12"/>
                  </a:moveTo>
                  <a:lnTo>
                    <a:pt x="0" y="0"/>
                  </a:lnTo>
                  <a:lnTo>
                    <a:pt x="0" y="14"/>
                  </a:lnTo>
                  <a:lnTo>
                    <a:pt x="8" y="16"/>
                  </a:lnTo>
                  <a:lnTo>
                    <a:pt x="12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49" name="Freeform 49"/>
            <p:cNvSpPr/>
            <p:nvPr userDrawn="1"/>
          </p:nvSpPr>
          <p:spPr bwMode="black">
            <a:xfrm>
              <a:off x="4414838" y="1898650"/>
              <a:ext cx="25400" cy="28575"/>
            </a:xfrm>
            <a:custGeom>
              <a:avLst/>
              <a:gdLst>
                <a:gd name="T0" fmla="*/ 12 w 16"/>
                <a:gd name="T1" fmla="*/ 0 h 18"/>
                <a:gd name="T2" fmla="*/ 0 w 16"/>
                <a:gd name="T3" fmla="*/ 8 h 18"/>
                <a:gd name="T4" fmla="*/ 16 w 16"/>
                <a:gd name="T5" fmla="*/ 18 h 18"/>
                <a:gd name="T6" fmla="*/ 12 w 16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8">
                  <a:moveTo>
                    <a:pt x="12" y="0"/>
                  </a:moveTo>
                  <a:lnTo>
                    <a:pt x="0" y="8"/>
                  </a:lnTo>
                  <a:lnTo>
                    <a:pt x="16" y="18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50" name="Freeform 50"/>
            <p:cNvSpPr/>
            <p:nvPr userDrawn="1"/>
          </p:nvSpPr>
          <p:spPr bwMode="black">
            <a:xfrm>
              <a:off x="4510088" y="2006600"/>
              <a:ext cx="95250" cy="34925"/>
            </a:xfrm>
            <a:custGeom>
              <a:avLst/>
              <a:gdLst>
                <a:gd name="T0" fmla="*/ 26 w 60"/>
                <a:gd name="T1" fmla="*/ 22 h 22"/>
                <a:gd name="T2" fmla="*/ 56 w 60"/>
                <a:gd name="T3" fmla="*/ 18 h 22"/>
                <a:gd name="T4" fmla="*/ 60 w 60"/>
                <a:gd name="T5" fmla="*/ 6 h 22"/>
                <a:gd name="T6" fmla="*/ 50 w 60"/>
                <a:gd name="T7" fmla="*/ 10 h 22"/>
                <a:gd name="T8" fmla="*/ 32 w 60"/>
                <a:gd name="T9" fmla="*/ 4 h 22"/>
                <a:gd name="T10" fmla="*/ 20 w 60"/>
                <a:gd name="T11" fmla="*/ 6 h 22"/>
                <a:gd name="T12" fmla="*/ 16 w 60"/>
                <a:gd name="T13" fmla="*/ 0 h 22"/>
                <a:gd name="T14" fmla="*/ 6 w 60"/>
                <a:gd name="T15" fmla="*/ 0 h 22"/>
                <a:gd name="T16" fmla="*/ 0 w 60"/>
                <a:gd name="T17" fmla="*/ 14 h 22"/>
                <a:gd name="T18" fmla="*/ 20 w 60"/>
                <a:gd name="T19" fmla="*/ 14 h 22"/>
                <a:gd name="T20" fmla="*/ 26 w 60"/>
                <a:gd name="T21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0" h="22">
                  <a:moveTo>
                    <a:pt x="26" y="22"/>
                  </a:moveTo>
                  <a:lnTo>
                    <a:pt x="56" y="18"/>
                  </a:lnTo>
                  <a:lnTo>
                    <a:pt x="60" y="6"/>
                  </a:lnTo>
                  <a:lnTo>
                    <a:pt x="50" y="10"/>
                  </a:lnTo>
                  <a:lnTo>
                    <a:pt x="32" y="4"/>
                  </a:lnTo>
                  <a:lnTo>
                    <a:pt x="20" y="6"/>
                  </a:lnTo>
                  <a:lnTo>
                    <a:pt x="16" y="0"/>
                  </a:lnTo>
                  <a:lnTo>
                    <a:pt x="6" y="0"/>
                  </a:lnTo>
                  <a:lnTo>
                    <a:pt x="0" y="14"/>
                  </a:lnTo>
                  <a:lnTo>
                    <a:pt x="20" y="14"/>
                  </a:lnTo>
                  <a:lnTo>
                    <a:pt x="26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51" name="Freeform 51"/>
            <p:cNvSpPr/>
            <p:nvPr userDrawn="1"/>
          </p:nvSpPr>
          <p:spPr bwMode="black">
            <a:xfrm>
              <a:off x="4554538" y="1841500"/>
              <a:ext cx="22225" cy="15875"/>
            </a:xfrm>
            <a:custGeom>
              <a:avLst/>
              <a:gdLst>
                <a:gd name="T0" fmla="*/ 10 w 14"/>
                <a:gd name="T1" fmla="*/ 0 h 10"/>
                <a:gd name="T2" fmla="*/ 2 w 14"/>
                <a:gd name="T3" fmla="*/ 0 h 10"/>
                <a:gd name="T4" fmla="*/ 0 w 14"/>
                <a:gd name="T5" fmla="*/ 10 h 10"/>
                <a:gd name="T6" fmla="*/ 14 w 14"/>
                <a:gd name="T7" fmla="*/ 4 h 10"/>
                <a:gd name="T8" fmla="*/ 10 w 14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0">
                  <a:moveTo>
                    <a:pt x="10" y="0"/>
                  </a:moveTo>
                  <a:lnTo>
                    <a:pt x="2" y="0"/>
                  </a:lnTo>
                  <a:lnTo>
                    <a:pt x="0" y="10"/>
                  </a:lnTo>
                  <a:lnTo>
                    <a:pt x="14" y="4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52" name="Freeform 52"/>
            <p:cNvSpPr>
              <a:spLocks noEditPoints="1"/>
            </p:cNvSpPr>
            <p:nvPr userDrawn="1"/>
          </p:nvSpPr>
          <p:spPr bwMode="black">
            <a:xfrm>
              <a:off x="3076575" y="460375"/>
              <a:ext cx="339725" cy="231775"/>
            </a:xfrm>
            <a:custGeom>
              <a:avLst/>
              <a:gdLst>
                <a:gd name="T0" fmla="*/ 176 w 214"/>
                <a:gd name="T1" fmla="*/ 100 h 146"/>
                <a:gd name="T2" fmla="*/ 202 w 214"/>
                <a:gd name="T3" fmla="*/ 86 h 146"/>
                <a:gd name="T4" fmla="*/ 208 w 214"/>
                <a:gd name="T5" fmla="*/ 78 h 146"/>
                <a:gd name="T6" fmla="*/ 208 w 214"/>
                <a:gd name="T7" fmla="*/ 58 h 146"/>
                <a:gd name="T8" fmla="*/ 202 w 214"/>
                <a:gd name="T9" fmla="*/ 38 h 146"/>
                <a:gd name="T10" fmla="*/ 190 w 214"/>
                <a:gd name="T11" fmla="*/ 20 h 146"/>
                <a:gd name="T12" fmla="*/ 194 w 214"/>
                <a:gd name="T13" fmla="*/ 0 h 146"/>
                <a:gd name="T14" fmla="*/ 160 w 214"/>
                <a:gd name="T15" fmla="*/ 0 h 146"/>
                <a:gd name="T16" fmla="*/ 154 w 214"/>
                <a:gd name="T17" fmla="*/ 16 h 146"/>
                <a:gd name="T18" fmla="*/ 132 w 214"/>
                <a:gd name="T19" fmla="*/ 24 h 146"/>
                <a:gd name="T20" fmla="*/ 120 w 214"/>
                <a:gd name="T21" fmla="*/ 26 h 146"/>
                <a:gd name="T22" fmla="*/ 98 w 214"/>
                <a:gd name="T23" fmla="*/ 22 h 146"/>
                <a:gd name="T24" fmla="*/ 80 w 214"/>
                <a:gd name="T25" fmla="*/ 14 h 146"/>
                <a:gd name="T26" fmla="*/ 72 w 214"/>
                <a:gd name="T27" fmla="*/ 38 h 146"/>
                <a:gd name="T28" fmla="*/ 70 w 214"/>
                <a:gd name="T29" fmla="*/ 52 h 146"/>
                <a:gd name="T30" fmla="*/ 66 w 214"/>
                <a:gd name="T31" fmla="*/ 44 h 146"/>
                <a:gd name="T32" fmla="*/ 68 w 214"/>
                <a:gd name="T33" fmla="*/ 38 h 146"/>
                <a:gd name="T34" fmla="*/ 66 w 214"/>
                <a:gd name="T35" fmla="*/ 26 h 146"/>
                <a:gd name="T36" fmla="*/ 28 w 214"/>
                <a:gd name="T37" fmla="*/ 2 h 146"/>
                <a:gd name="T38" fmla="*/ 34 w 214"/>
                <a:gd name="T39" fmla="*/ 16 h 146"/>
                <a:gd name="T40" fmla="*/ 40 w 214"/>
                <a:gd name="T41" fmla="*/ 24 h 146"/>
                <a:gd name="T42" fmla="*/ 22 w 214"/>
                <a:gd name="T43" fmla="*/ 18 h 146"/>
                <a:gd name="T44" fmla="*/ 12 w 214"/>
                <a:gd name="T45" fmla="*/ 22 h 146"/>
                <a:gd name="T46" fmla="*/ 12 w 214"/>
                <a:gd name="T47" fmla="*/ 32 h 146"/>
                <a:gd name="T48" fmla="*/ 4 w 214"/>
                <a:gd name="T49" fmla="*/ 30 h 146"/>
                <a:gd name="T50" fmla="*/ 4 w 214"/>
                <a:gd name="T51" fmla="*/ 40 h 146"/>
                <a:gd name="T52" fmla="*/ 42 w 214"/>
                <a:gd name="T53" fmla="*/ 48 h 146"/>
                <a:gd name="T54" fmla="*/ 36 w 214"/>
                <a:gd name="T55" fmla="*/ 68 h 146"/>
                <a:gd name="T56" fmla="*/ 14 w 214"/>
                <a:gd name="T57" fmla="*/ 80 h 146"/>
                <a:gd name="T58" fmla="*/ 38 w 214"/>
                <a:gd name="T59" fmla="*/ 82 h 146"/>
                <a:gd name="T60" fmla="*/ 44 w 214"/>
                <a:gd name="T61" fmla="*/ 106 h 146"/>
                <a:gd name="T62" fmla="*/ 52 w 214"/>
                <a:gd name="T63" fmla="*/ 106 h 146"/>
                <a:gd name="T64" fmla="*/ 36 w 214"/>
                <a:gd name="T65" fmla="*/ 126 h 146"/>
                <a:gd name="T66" fmla="*/ 88 w 214"/>
                <a:gd name="T67" fmla="*/ 138 h 146"/>
                <a:gd name="T68" fmla="*/ 144 w 214"/>
                <a:gd name="T69" fmla="*/ 120 h 146"/>
                <a:gd name="T70" fmla="*/ 52 w 214"/>
                <a:gd name="T71" fmla="*/ 66 h 146"/>
                <a:gd name="T72" fmla="*/ 42 w 214"/>
                <a:gd name="T73" fmla="*/ 6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14" h="146">
                  <a:moveTo>
                    <a:pt x="160" y="120"/>
                  </a:moveTo>
                  <a:lnTo>
                    <a:pt x="176" y="100"/>
                  </a:lnTo>
                  <a:lnTo>
                    <a:pt x="186" y="108"/>
                  </a:lnTo>
                  <a:lnTo>
                    <a:pt x="202" y="86"/>
                  </a:lnTo>
                  <a:lnTo>
                    <a:pt x="198" y="84"/>
                  </a:lnTo>
                  <a:lnTo>
                    <a:pt x="208" y="78"/>
                  </a:lnTo>
                  <a:lnTo>
                    <a:pt x="214" y="60"/>
                  </a:lnTo>
                  <a:lnTo>
                    <a:pt x="208" y="58"/>
                  </a:lnTo>
                  <a:lnTo>
                    <a:pt x="210" y="52"/>
                  </a:lnTo>
                  <a:lnTo>
                    <a:pt x="202" y="38"/>
                  </a:lnTo>
                  <a:lnTo>
                    <a:pt x="190" y="38"/>
                  </a:lnTo>
                  <a:lnTo>
                    <a:pt x="190" y="20"/>
                  </a:lnTo>
                  <a:lnTo>
                    <a:pt x="186" y="20"/>
                  </a:lnTo>
                  <a:lnTo>
                    <a:pt x="194" y="0"/>
                  </a:lnTo>
                  <a:lnTo>
                    <a:pt x="174" y="16"/>
                  </a:lnTo>
                  <a:lnTo>
                    <a:pt x="160" y="0"/>
                  </a:lnTo>
                  <a:lnTo>
                    <a:pt x="150" y="2"/>
                  </a:lnTo>
                  <a:lnTo>
                    <a:pt x="154" y="16"/>
                  </a:lnTo>
                  <a:lnTo>
                    <a:pt x="138" y="16"/>
                  </a:lnTo>
                  <a:lnTo>
                    <a:pt x="132" y="24"/>
                  </a:lnTo>
                  <a:lnTo>
                    <a:pt x="118" y="12"/>
                  </a:lnTo>
                  <a:lnTo>
                    <a:pt x="120" y="26"/>
                  </a:lnTo>
                  <a:lnTo>
                    <a:pt x="114" y="14"/>
                  </a:lnTo>
                  <a:lnTo>
                    <a:pt x="98" y="22"/>
                  </a:lnTo>
                  <a:lnTo>
                    <a:pt x="96" y="34"/>
                  </a:lnTo>
                  <a:lnTo>
                    <a:pt x="80" y="14"/>
                  </a:lnTo>
                  <a:lnTo>
                    <a:pt x="80" y="42"/>
                  </a:lnTo>
                  <a:lnTo>
                    <a:pt x="72" y="38"/>
                  </a:lnTo>
                  <a:lnTo>
                    <a:pt x="70" y="42"/>
                  </a:lnTo>
                  <a:lnTo>
                    <a:pt x="70" y="52"/>
                  </a:lnTo>
                  <a:lnTo>
                    <a:pt x="68" y="56"/>
                  </a:lnTo>
                  <a:lnTo>
                    <a:pt x="66" y="44"/>
                  </a:lnTo>
                  <a:lnTo>
                    <a:pt x="60" y="40"/>
                  </a:lnTo>
                  <a:lnTo>
                    <a:pt x="68" y="38"/>
                  </a:lnTo>
                  <a:lnTo>
                    <a:pt x="62" y="30"/>
                  </a:lnTo>
                  <a:lnTo>
                    <a:pt x="66" y="26"/>
                  </a:lnTo>
                  <a:lnTo>
                    <a:pt x="44" y="4"/>
                  </a:lnTo>
                  <a:lnTo>
                    <a:pt x="28" y="2"/>
                  </a:lnTo>
                  <a:lnTo>
                    <a:pt x="26" y="14"/>
                  </a:lnTo>
                  <a:lnTo>
                    <a:pt x="34" y="16"/>
                  </a:lnTo>
                  <a:lnTo>
                    <a:pt x="28" y="16"/>
                  </a:lnTo>
                  <a:lnTo>
                    <a:pt x="40" y="24"/>
                  </a:lnTo>
                  <a:lnTo>
                    <a:pt x="40" y="30"/>
                  </a:lnTo>
                  <a:lnTo>
                    <a:pt x="22" y="18"/>
                  </a:lnTo>
                  <a:lnTo>
                    <a:pt x="20" y="22"/>
                  </a:lnTo>
                  <a:lnTo>
                    <a:pt x="12" y="22"/>
                  </a:lnTo>
                  <a:lnTo>
                    <a:pt x="16" y="30"/>
                  </a:lnTo>
                  <a:lnTo>
                    <a:pt x="12" y="32"/>
                  </a:lnTo>
                  <a:lnTo>
                    <a:pt x="16" y="36"/>
                  </a:lnTo>
                  <a:lnTo>
                    <a:pt x="4" y="30"/>
                  </a:lnTo>
                  <a:lnTo>
                    <a:pt x="12" y="42"/>
                  </a:lnTo>
                  <a:lnTo>
                    <a:pt x="4" y="40"/>
                  </a:lnTo>
                  <a:lnTo>
                    <a:pt x="0" y="54"/>
                  </a:lnTo>
                  <a:lnTo>
                    <a:pt x="42" y="48"/>
                  </a:lnTo>
                  <a:lnTo>
                    <a:pt x="50" y="52"/>
                  </a:lnTo>
                  <a:lnTo>
                    <a:pt x="36" y="68"/>
                  </a:lnTo>
                  <a:lnTo>
                    <a:pt x="36" y="68"/>
                  </a:lnTo>
                  <a:lnTo>
                    <a:pt x="14" y="80"/>
                  </a:lnTo>
                  <a:lnTo>
                    <a:pt x="16" y="84"/>
                  </a:lnTo>
                  <a:lnTo>
                    <a:pt x="38" y="82"/>
                  </a:lnTo>
                  <a:lnTo>
                    <a:pt x="48" y="98"/>
                  </a:lnTo>
                  <a:lnTo>
                    <a:pt x="44" y="106"/>
                  </a:lnTo>
                  <a:lnTo>
                    <a:pt x="52" y="104"/>
                  </a:lnTo>
                  <a:lnTo>
                    <a:pt x="52" y="106"/>
                  </a:lnTo>
                  <a:lnTo>
                    <a:pt x="36" y="110"/>
                  </a:lnTo>
                  <a:lnTo>
                    <a:pt x="36" y="126"/>
                  </a:lnTo>
                  <a:lnTo>
                    <a:pt x="66" y="124"/>
                  </a:lnTo>
                  <a:lnTo>
                    <a:pt x="88" y="138"/>
                  </a:lnTo>
                  <a:lnTo>
                    <a:pt x="114" y="146"/>
                  </a:lnTo>
                  <a:lnTo>
                    <a:pt x="144" y="120"/>
                  </a:lnTo>
                  <a:lnTo>
                    <a:pt x="160" y="120"/>
                  </a:lnTo>
                  <a:close/>
                  <a:moveTo>
                    <a:pt x="52" y="66"/>
                  </a:moveTo>
                  <a:lnTo>
                    <a:pt x="52" y="68"/>
                  </a:lnTo>
                  <a:lnTo>
                    <a:pt x="42" y="68"/>
                  </a:lnTo>
                  <a:lnTo>
                    <a:pt x="52" y="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53" name="Freeform 53"/>
            <p:cNvSpPr/>
            <p:nvPr userDrawn="1"/>
          </p:nvSpPr>
          <p:spPr bwMode="black">
            <a:xfrm>
              <a:off x="4052888" y="1724025"/>
              <a:ext cx="53975" cy="168275"/>
            </a:xfrm>
            <a:custGeom>
              <a:avLst/>
              <a:gdLst>
                <a:gd name="T0" fmla="*/ 6 w 34"/>
                <a:gd name="T1" fmla="*/ 94 h 106"/>
                <a:gd name="T2" fmla="*/ 14 w 34"/>
                <a:gd name="T3" fmla="*/ 106 h 106"/>
                <a:gd name="T4" fmla="*/ 24 w 34"/>
                <a:gd name="T5" fmla="*/ 96 h 106"/>
                <a:gd name="T6" fmla="*/ 28 w 34"/>
                <a:gd name="T7" fmla="*/ 98 h 106"/>
                <a:gd name="T8" fmla="*/ 34 w 34"/>
                <a:gd name="T9" fmla="*/ 92 h 106"/>
                <a:gd name="T10" fmla="*/ 32 w 34"/>
                <a:gd name="T11" fmla="*/ 58 h 106"/>
                <a:gd name="T12" fmla="*/ 30 w 34"/>
                <a:gd name="T13" fmla="*/ 46 h 106"/>
                <a:gd name="T14" fmla="*/ 26 w 34"/>
                <a:gd name="T15" fmla="*/ 42 h 106"/>
                <a:gd name="T16" fmla="*/ 32 w 34"/>
                <a:gd name="T17" fmla="*/ 20 h 106"/>
                <a:gd name="T18" fmla="*/ 28 w 34"/>
                <a:gd name="T19" fmla="*/ 0 h 106"/>
                <a:gd name="T20" fmla="*/ 22 w 34"/>
                <a:gd name="T21" fmla="*/ 0 h 106"/>
                <a:gd name="T22" fmla="*/ 22 w 34"/>
                <a:gd name="T23" fmla="*/ 4 h 106"/>
                <a:gd name="T24" fmla="*/ 12 w 34"/>
                <a:gd name="T25" fmla="*/ 8 h 106"/>
                <a:gd name="T26" fmla="*/ 8 w 34"/>
                <a:gd name="T27" fmla="*/ 14 h 106"/>
                <a:gd name="T28" fmla="*/ 10 w 34"/>
                <a:gd name="T29" fmla="*/ 32 h 106"/>
                <a:gd name="T30" fmla="*/ 18 w 34"/>
                <a:gd name="T31" fmla="*/ 42 h 106"/>
                <a:gd name="T32" fmla="*/ 10 w 34"/>
                <a:gd name="T33" fmla="*/ 52 h 106"/>
                <a:gd name="T34" fmla="*/ 0 w 34"/>
                <a:gd name="T35" fmla="*/ 48 h 106"/>
                <a:gd name="T36" fmla="*/ 8 w 34"/>
                <a:gd name="T37" fmla="*/ 76 h 106"/>
                <a:gd name="T38" fmla="*/ 6 w 34"/>
                <a:gd name="T39" fmla="*/ 94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4" h="106">
                  <a:moveTo>
                    <a:pt x="6" y="94"/>
                  </a:moveTo>
                  <a:lnTo>
                    <a:pt x="14" y="106"/>
                  </a:lnTo>
                  <a:lnTo>
                    <a:pt x="24" y="96"/>
                  </a:lnTo>
                  <a:lnTo>
                    <a:pt x="28" y="98"/>
                  </a:lnTo>
                  <a:lnTo>
                    <a:pt x="34" y="92"/>
                  </a:lnTo>
                  <a:lnTo>
                    <a:pt x="32" y="58"/>
                  </a:lnTo>
                  <a:lnTo>
                    <a:pt x="30" y="46"/>
                  </a:lnTo>
                  <a:lnTo>
                    <a:pt x="26" y="42"/>
                  </a:lnTo>
                  <a:lnTo>
                    <a:pt x="32" y="20"/>
                  </a:lnTo>
                  <a:lnTo>
                    <a:pt x="28" y="0"/>
                  </a:lnTo>
                  <a:lnTo>
                    <a:pt x="22" y="0"/>
                  </a:lnTo>
                  <a:lnTo>
                    <a:pt x="22" y="4"/>
                  </a:lnTo>
                  <a:lnTo>
                    <a:pt x="12" y="8"/>
                  </a:lnTo>
                  <a:lnTo>
                    <a:pt x="8" y="14"/>
                  </a:lnTo>
                  <a:lnTo>
                    <a:pt x="10" y="32"/>
                  </a:lnTo>
                  <a:lnTo>
                    <a:pt x="18" y="42"/>
                  </a:lnTo>
                  <a:lnTo>
                    <a:pt x="10" y="52"/>
                  </a:lnTo>
                  <a:lnTo>
                    <a:pt x="0" y="48"/>
                  </a:lnTo>
                  <a:lnTo>
                    <a:pt x="8" y="76"/>
                  </a:lnTo>
                  <a:lnTo>
                    <a:pt x="6" y="9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54" name="Freeform 54"/>
            <p:cNvSpPr/>
            <p:nvPr userDrawn="1"/>
          </p:nvSpPr>
          <p:spPr bwMode="black">
            <a:xfrm>
              <a:off x="3848100" y="1866900"/>
              <a:ext cx="25400" cy="25400"/>
            </a:xfrm>
            <a:custGeom>
              <a:avLst/>
              <a:gdLst>
                <a:gd name="T0" fmla="*/ 16 w 16"/>
                <a:gd name="T1" fmla="*/ 0 h 16"/>
                <a:gd name="T2" fmla="*/ 0 w 16"/>
                <a:gd name="T3" fmla="*/ 12 h 16"/>
                <a:gd name="T4" fmla="*/ 10 w 16"/>
                <a:gd name="T5" fmla="*/ 16 h 16"/>
                <a:gd name="T6" fmla="*/ 16 w 16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6">
                  <a:moveTo>
                    <a:pt x="16" y="0"/>
                  </a:moveTo>
                  <a:lnTo>
                    <a:pt x="0" y="12"/>
                  </a:lnTo>
                  <a:lnTo>
                    <a:pt x="10" y="16"/>
                  </a:lnTo>
                  <a:lnTo>
                    <a:pt x="1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55" name="Freeform 55"/>
            <p:cNvSpPr/>
            <p:nvPr userDrawn="1"/>
          </p:nvSpPr>
          <p:spPr bwMode="black">
            <a:xfrm>
              <a:off x="3929063" y="1838325"/>
              <a:ext cx="22225" cy="19050"/>
            </a:xfrm>
            <a:custGeom>
              <a:avLst/>
              <a:gdLst>
                <a:gd name="T0" fmla="*/ 8 w 14"/>
                <a:gd name="T1" fmla="*/ 0 h 12"/>
                <a:gd name="T2" fmla="*/ 2 w 14"/>
                <a:gd name="T3" fmla="*/ 0 h 12"/>
                <a:gd name="T4" fmla="*/ 0 w 14"/>
                <a:gd name="T5" fmla="*/ 6 h 12"/>
                <a:gd name="T6" fmla="*/ 14 w 14"/>
                <a:gd name="T7" fmla="*/ 12 h 12"/>
                <a:gd name="T8" fmla="*/ 8 w 14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2">
                  <a:moveTo>
                    <a:pt x="8" y="0"/>
                  </a:moveTo>
                  <a:lnTo>
                    <a:pt x="2" y="0"/>
                  </a:lnTo>
                  <a:lnTo>
                    <a:pt x="0" y="6"/>
                  </a:lnTo>
                  <a:lnTo>
                    <a:pt x="14" y="12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56" name="Freeform 56"/>
            <p:cNvSpPr/>
            <p:nvPr userDrawn="1"/>
          </p:nvSpPr>
          <p:spPr bwMode="black">
            <a:xfrm>
              <a:off x="3883025" y="1838325"/>
              <a:ext cx="39688" cy="38100"/>
            </a:xfrm>
            <a:custGeom>
              <a:avLst/>
              <a:gdLst>
                <a:gd name="T0" fmla="*/ 25 w 25"/>
                <a:gd name="T1" fmla="*/ 10 h 24"/>
                <a:gd name="T2" fmla="*/ 19 w 25"/>
                <a:gd name="T3" fmla="*/ 8 h 24"/>
                <a:gd name="T4" fmla="*/ 19 w 25"/>
                <a:gd name="T5" fmla="*/ 0 h 24"/>
                <a:gd name="T6" fmla="*/ 0 w 25"/>
                <a:gd name="T7" fmla="*/ 14 h 24"/>
                <a:gd name="T8" fmla="*/ 17 w 25"/>
                <a:gd name="T9" fmla="*/ 24 h 24"/>
                <a:gd name="T10" fmla="*/ 25 w 25"/>
                <a:gd name="T11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24">
                  <a:moveTo>
                    <a:pt x="25" y="10"/>
                  </a:moveTo>
                  <a:lnTo>
                    <a:pt x="19" y="8"/>
                  </a:lnTo>
                  <a:lnTo>
                    <a:pt x="19" y="0"/>
                  </a:lnTo>
                  <a:lnTo>
                    <a:pt x="0" y="14"/>
                  </a:lnTo>
                  <a:lnTo>
                    <a:pt x="17" y="24"/>
                  </a:lnTo>
                  <a:lnTo>
                    <a:pt x="25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57" name="Freeform 57"/>
            <p:cNvSpPr/>
            <p:nvPr userDrawn="1"/>
          </p:nvSpPr>
          <p:spPr bwMode="black">
            <a:xfrm>
              <a:off x="4465638" y="120650"/>
              <a:ext cx="50800" cy="28575"/>
            </a:xfrm>
            <a:custGeom>
              <a:avLst/>
              <a:gdLst>
                <a:gd name="T0" fmla="*/ 32 w 32"/>
                <a:gd name="T1" fmla="*/ 4 h 18"/>
                <a:gd name="T2" fmla="*/ 8 w 32"/>
                <a:gd name="T3" fmla="*/ 0 h 18"/>
                <a:gd name="T4" fmla="*/ 0 w 32"/>
                <a:gd name="T5" fmla="*/ 6 h 18"/>
                <a:gd name="T6" fmla="*/ 8 w 32"/>
                <a:gd name="T7" fmla="*/ 18 h 18"/>
                <a:gd name="T8" fmla="*/ 32 w 32"/>
                <a:gd name="T9" fmla="*/ 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18">
                  <a:moveTo>
                    <a:pt x="32" y="4"/>
                  </a:moveTo>
                  <a:lnTo>
                    <a:pt x="8" y="0"/>
                  </a:lnTo>
                  <a:lnTo>
                    <a:pt x="0" y="6"/>
                  </a:lnTo>
                  <a:lnTo>
                    <a:pt x="8" y="18"/>
                  </a:lnTo>
                  <a:lnTo>
                    <a:pt x="32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58" name="Freeform 58"/>
            <p:cNvSpPr/>
            <p:nvPr userDrawn="1"/>
          </p:nvSpPr>
          <p:spPr bwMode="black">
            <a:xfrm>
              <a:off x="4348163" y="1016000"/>
              <a:ext cx="34925" cy="66675"/>
            </a:xfrm>
            <a:custGeom>
              <a:avLst/>
              <a:gdLst>
                <a:gd name="T0" fmla="*/ 18 w 22"/>
                <a:gd name="T1" fmla="*/ 8 h 42"/>
                <a:gd name="T2" fmla="*/ 22 w 22"/>
                <a:gd name="T3" fmla="*/ 0 h 42"/>
                <a:gd name="T4" fmla="*/ 12 w 22"/>
                <a:gd name="T5" fmla="*/ 0 h 42"/>
                <a:gd name="T6" fmla="*/ 2 w 22"/>
                <a:gd name="T7" fmla="*/ 14 h 42"/>
                <a:gd name="T8" fmla="*/ 0 w 22"/>
                <a:gd name="T9" fmla="*/ 42 h 42"/>
                <a:gd name="T10" fmla="*/ 18 w 22"/>
                <a:gd name="T11" fmla="*/ 20 h 42"/>
                <a:gd name="T12" fmla="*/ 18 w 22"/>
                <a:gd name="T13" fmla="*/ 8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42">
                  <a:moveTo>
                    <a:pt x="18" y="8"/>
                  </a:moveTo>
                  <a:lnTo>
                    <a:pt x="22" y="0"/>
                  </a:lnTo>
                  <a:lnTo>
                    <a:pt x="12" y="0"/>
                  </a:lnTo>
                  <a:lnTo>
                    <a:pt x="2" y="14"/>
                  </a:lnTo>
                  <a:lnTo>
                    <a:pt x="0" y="42"/>
                  </a:lnTo>
                  <a:lnTo>
                    <a:pt x="18" y="20"/>
                  </a:lnTo>
                  <a:lnTo>
                    <a:pt x="1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59" name="Freeform 59"/>
            <p:cNvSpPr/>
            <p:nvPr userDrawn="1"/>
          </p:nvSpPr>
          <p:spPr bwMode="black">
            <a:xfrm>
              <a:off x="1966913" y="2644775"/>
              <a:ext cx="28575" cy="25400"/>
            </a:xfrm>
            <a:custGeom>
              <a:avLst/>
              <a:gdLst>
                <a:gd name="T0" fmla="*/ 10 w 18"/>
                <a:gd name="T1" fmla="*/ 0 h 16"/>
                <a:gd name="T2" fmla="*/ 0 w 18"/>
                <a:gd name="T3" fmla="*/ 4 h 16"/>
                <a:gd name="T4" fmla="*/ 0 w 18"/>
                <a:gd name="T5" fmla="*/ 16 h 16"/>
                <a:gd name="T6" fmla="*/ 18 w 18"/>
                <a:gd name="T7" fmla="*/ 6 h 16"/>
                <a:gd name="T8" fmla="*/ 10 w 18"/>
                <a:gd name="T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6">
                  <a:moveTo>
                    <a:pt x="10" y="0"/>
                  </a:moveTo>
                  <a:lnTo>
                    <a:pt x="0" y="4"/>
                  </a:lnTo>
                  <a:lnTo>
                    <a:pt x="0" y="16"/>
                  </a:lnTo>
                  <a:lnTo>
                    <a:pt x="18" y="6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60" name="Freeform 60"/>
            <p:cNvSpPr/>
            <p:nvPr userDrawn="1"/>
          </p:nvSpPr>
          <p:spPr bwMode="black">
            <a:xfrm>
              <a:off x="1985963" y="2695575"/>
              <a:ext cx="19050" cy="22225"/>
            </a:xfrm>
            <a:custGeom>
              <a:avLst/>
              <a:gdLst>
                <a:gd name="T0" fmla="*/ 12 w 12"/>
                <a:gd name="T1" fmla="*/ 14 h 14"/>
                <a:gd name="T2" fmla="*/ 4 w 12"/>
                <a:gd name="T3" fmla="*/ 0 h 14"/>
                <a:gd name="T4" fmla="*/ 0 w 12"/>
                <a:gd name="T5" fmla="*/ 2 h 14"/>
                <a:gd name="T6" fmla="*/ 4 w 12"/>
                <a:gd name="T7" fmla="*/ 14 h 14"/>
                <a:gd name="T8" fmla="*/ 12 w 12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4">
                  <a:moveTo>
                    <a:pt x="12" y="14"/>
                  </a:moveTo>
                  <a:lnTo>
                    <a:pt x="4" y="0"/>
                  </a:lnTo>
                  <a:lnTo>
                    <a:pt x="0" y="2"/>
                  </a:lnTo>
                  <a:lnTo>
                    <a:pt x="4" y="14"/>
                  </a:lnTo>
                  <a:lnTo>
                    <a:pt x="12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61" name="Freeform 61"/>
            <p:cNvSpPr/>
            <p:nvPr userDrawn="1"/>
          </p:nvSpPr>
          <p:spPr bwMode="black">
            <a:xfrm>
              <a:off x="4395788" y="873125"/>
              <a:ext cx="19050" cy="31750"/>
            </a:xfrm>
            <a:custGeom>
              <a:avLst/>
              <a:gdLst>
                <a:gd name="T0" fmla="*/ 10 w 12"/>
                <a:gd name="T1" fmla="*/ 0 h 20"/>
                <a:gd name="T2" fmla="*/ 2 w 12"/>
                <a:gd name="T3" fmla="*/ 0 h 20"/>
                <a:gd name="T4" fmla="*/ 0 w 12"/>
                <a:gd name="T5" fmla="*/ 12 h 20"/>
                <a:gd name="T6" fmla="*/ 12 w 12"/>
                <a:gd name="T7" fmla="*/ 20 h 20"/>
                <a:gd name="T8" fmla="*/ 10 w 12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20">
                  <a:moveTo>
                    <a:pt x="10" y="0"/>
                  </a:moveTo>
                  <a:lnTo>
                    <a:pt x="2" y="0"/>
                  </a:lnTo>
                  <a:lnTo>
                    <a:pt x="0" y="12"/>
                  </a:lnTo>
                  <a:lnTo>
                    <a:pt x="12" y="2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62" name="Freeform 62"/>
            <p:cNvSpPr/>
            <p:nvPr userDrawn="1"/>
          </p:nvSpPr>
          <p:spPr bwMode="black">
            <a:xfrm>
              <a:off x="3495675" y="1155700"/>
              <a:ext cx="161925" cy="203200"/>
            </a:xfrm>
            <a:custGeom>
              <a:avLst/>
              <a:gdLst>
                <a:gd name="T0" fmla="*/ 0 w 102"/>
                <a:gd name="T1" fmla="*/ 102 h 128"/>
                <a:gd name="T2" fmla="*/ 12 w 102"/>
                <a:gd name="T3" fmla="*/ 108 h 128"/>
                <a:gd name="T4" fmla="*/ 2 w 102"/>
                <a:gd name="T5" fmla="*/ 116 h 128"/>
                <a:gd name="T6" fmla="*/ 14 w 102"/>
                <a:gd name="T7" fmla="*/ 116 h 128"/>
                <a:gd name="T8" fmla="*/ 12 w 102"/>
                <a:gd name="T9" fmla="*/ 118 h 128"/>
                <a:gd name="T10" fmla="*/ 14 w 102"/>
                <a:gd name="T11" fmla="*/ 122 h 128"/>
                <a:gd name="T12" fmla="*/ 18 w 102"/>
                <a:gd name="T13" fmla="*/ 122 h 128"/>
                <a:gd name="T14" fmla="*/ 16 w 102"/>
                <a:gd name="T15" fmla="*/ 128 h 128"/>
                <a:gd name="T16" fmla="*/ 20 w 102"/>
                <a:gd name="T17" fmla="*/ 126 h 128"/>
                <a:gd name="T18" fmla="*/ 30 w 102"/>
                <a:gd name="T19" fmla="*/ 126 h 128"/>
                <a:gd name="T20" fmla="*/ 62 w 102"/>
                <a:gd name="T21" fmla="*/ 108 h 128"/>
                <a:gd name="T22" fmla="*/ 86 w 102"/>
                <a:gd name="T23" fmla="*/ 106 h 128"/>
                <a:gd name="T24" fmla="*/ 92 w 102"/>
                <a:gd name="T25" fmla="*/ 80 h 128"/>
                <a:gd name="T26" fmla="*/ 92 w 102"/>
                <a:gd name="T27" fmla="*/ 60 h 128"/>
                <a:gd name="T28" fmla="*/ 86 w 102"/>
                <a:gd name="T29" fmla="*/ 50 h 128"/>
                <a:gd name="T30" fmla="*/ 88 w 102"/>
                <a:gd name="T31" fmla="*/ 48 h 128"/>
                <a:gd name="T32" fmla="*/ 98 w 102"/>
                <a:gd name="T33" fmla="*/ 40 h 128"/>
                <a:gd name="T34" fmla="*/ 98 w 102"/>
                <a:gd name="T35" fmla="*/ 40 h 128"/>
                <a:gd name="T36" fmla="*/ 100 w 102"/>
                <a:gd name="T37" fmla="*/ 38 h 128"/>
                <a:gd name="T38" fmla="*/ 102 w 102"/>
                <a:gd name="T39" fmla="*/ 38 h 128"/>
                <a:gd name="T40" fmla="*/ 100 w 102"/>
                <a:gd name="T41" fmla="*/ 34 h 128"/>
                <a:gd name="T42" fmla="*/ 102 w 102"/>
                <a:gd name="T43" fmla="*/ 30 h 128"/>
                <a:gd name="T44" fmla="*/ 94 w 102"/>
                <a:gd name="T45" fmla="*/ 24 h 128"/>
                <a:gd name="T46" fmla="*/ 96 w 102"/>
                <a:gd name="T47" fmla="*/ 14 h 128"/>
                <a:gd name="T48" fmla="*/ 88 w 102"/>
                <a:gd name="T49" fmla="*/ 4 h 128"/>
                <a:gd name="T50" fmla="*/ 72 w 102"/>
                <a:gd name="T51" fmla="*/ 8 h 128"/>
                <a:gd name="T52" fmla="*/ 76 w 102"/>
                <a:gd name="T53" fmla="*/ 4 h 128"/>
                <a:gd name="T54" fmla="*/ 64 w 102"/>
                <a:gd name="T55" fmla="*/ 0 h 128"/>
                <a:gd name="T56" fmla="*/ 62 w 102"/>
                <a:gd name="T57" fmla="*/ 2 h 128"/>
                <a:gd name="T58" fmla="*/ 62 w 102"/>
                <a:gd name="T59" fmla="*/ 2 h 128"/>
                <a:gd name="T60" fmla="*/ 60 w 102"/>
                <a:gd name="T61" fmla="*/ 4 h 128"/>
                <a:gd name="T62" fmla="*/ 48 w 102"/>
                <a:gd name="T63" fmla="*/ 8 h 128"/>
                <a:gd name="T64" fmla="*/ 34 w 102"/>
                <a:gd name="T65" fmla="*/ 26 h 128"/>
                <a:gd name="T66" fmla="*/ 44 w 102"/>
                <a:gd name="T67" fmla="*/ 28 h 128"/>
                <a:gd name="T68" fmla="*/ 40 w 102"/>
                <a:gd name="T69" fmla="*/ 36 h 128"/>
                <a:gd name="T70" fmla="*/ 18 w 102"/>
                <a:gd name="T71" fmla="*/ 34 h 128"/>
                <a:gd name="T72" fmla="*/ 14 w 102"/>
                <a:gd name="T73" fmla="*/ 42 h 128"/>
                <a:gd name="T74" fmla="*/ 16 w 102"/>
                <a:gd name="T75" fmla="*/ 44 h 128"/>
                <a:gd name="T76" fmla="*/ 4 w 102"/>
                <a:gd name="T77" fmla="*/ 44 h 128"/>
                <a:gd name="T78" fmla="*/ 18 w 102"/>
                <a:gd name="T79" fmla="*/ 52 h 128"/>
                <a:gd name="T80" fmla="*/ 12 w 102"/>
                <a:gd name="T81" fmla="*/ 60 h 128"/>
                <a:gd name="T82" fmla="*/ 16 w 102"/>
                <a:gd name="T83" fmla="*/ 68 h 128"/>
                <a:gd name="T84" fmla="*/ 30 w 102"/>
                <a:gd name="T85" fmla="*/ 72 h 128"/>
                <a:gd name="T86" fmla="*/ 18 w 102"/>
                <a:gd name="T87" fmla="*/ 90 h 128"/>
                <a:gd name="T88" fmla="*/ 20 w 102"/>
                <a:gd name="T89" fmla="*/ 92 h 128"/>
                <a:gd name="T90" fmla="*/ 16 w 102"/>
                <a:gd name="T91" fmla="*/ 98 h 128"/>
                <a:gd name="T92" fmla="*/ 0 w 102"/>
                <a:gd name="T93" fmla="*/ 10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02" h="128">
                  <a:moveTo>
                    <a:pt x="0" y="102"/>
                  </a:moveTo>
                  <a:lnTo>
                    <a:pt x="12" y="108"/>
                  </a:lnTo>
                  <a:lnTo>
                    <a:pt x="2" y="116"/>
                  </a:lnTo>
                  <a:lnTo>
                    <a:pt x="14" y="116"/>
                  </a:lnTo>
                  <a:lnTo>
                    <a:pt x="12" y="118"/>
                  </a:lnTo>
                  <a:lnTo>
                    <a:pt x="14" y="122"/>
                  </a:lnTo>
                  <a:lnTo>
                    <a:pt x="18" y="122"/>
                  </a:lnTo>
                  <a:lnTo>
                    <a:pt x="16" y="128"/>
                  </a:lnTo>
                  <a:lnTo>
                    <a:pt x="20" y="126"/>
                  </a:lnTo>
                  <a:lnTo>
                    <a:pt x="30" y="126"/>
                  </a:lnTo>
                  <a:lnTo>
                    <a:pt x="62" y="108"/>
                  </a:lnTo>
                  <a:lnTo>
                    <a:pt x="86" y="106"/>
                  </a:lnTo>
                  <a:lnTo>
                    <a:pt x="92" y="80"/>
                  </a:lnTo>
                  <a:lnTo>
                    <a:pt x="92" y="60"/>
                  </a:lnTo>
                  <a:lnTo>
                    <a:pt x="86" y="50"/>
                  </a:lnTo>
                  <a:lnTo>
                    <a:pt x="88" y="48"/>
                  </a:lnTo>
                  <a:lnTo>
                    <a:pt x="98" y="40"/>
                  </a:lnTo>
                  <a:lnTo>
                    <a:pt x="98" y="40"/>
                  </a:lnTo>
                  <a:lnTo>
                    <a:pt x="100" y="38"/>
                  </a:lnTo>
                  <a:lnTo>
                    <a:pt x="102" y="38"/>
                  </a:lnTo>
                  <a:lnTo>
                    <a:pt x="100" y="34"/>
                  </a:lnTo>
                  <a:lnTo>
                    <a:pt x="102" y="30"/>
                  </a:lnTo>
                  <a:lnTo>
                    <a:pt x="94" y="24"/>
                  </a:lnTo>
                  <a:lnTo>
                    <a:pt x="96" y="14"/>
                  </a:lnTo>
                  <a:lnTo>
                    <a:pt x="88" y="4"/>
                  </a:lnTo>
                  <a:lnTo>
                    <a:pt x="72" y="8"/>
                  </a:lnTo>
                  <a:lnTo>
                    <a:pt x="76" y="4"/>
                  </a:lnTo>
                  <a:lnTo>
                    <a:pt x="64" y="0"/>
                  </a:lnTo>
                  <a:lnTo>
                    <a:pt x="62" y="2"/>
                  </a:lnTo>
                  <a:lnTo>
                    <a:pt x="62" y="2"/>
                  </a:lnTo>
                  <a:lnTo>
                    <a:pt x="60" y="4"/>
                  </a:lnTo>
                  <a:lnTo>
                    <a:pt x="48" y="8"/>
                  </a:lnTo>
                  <a:lnTo>
                    <a:pt x="34" y="26"/>
                  </a:lnTo>
                  <a:lnTo>
                    <a:pt x="44" y="28"/>
                  </a:lnTo>
                  <a:lnTo>
                    <a:pt x="40" y="36"/>
                  </a:lnTo>
                  <a:lnTo>
                    <a:pt x="18" y="34"/>
                  </a:lnTo>
                  <a:lnTo>
                    <a:pt x="14" y="42"/>
                  </a:lnTo>
                  <a:lnTo>
                    <a:pt x="16" y="44"/>
                  </a:lnTo>
                  <a:lnTo>
                    <a:pt x="4" y="44"/>
                  </a:lnTo>
                  <a:lnTo>
                    <a:pt x="18" y="52"/>
                  </a:lnTo>
                  <a:lnTo>
                    <a:pt x="12" y="60"/>
                  </a:lnTo>
                  <a:lnTo>
                    <a:pt x="16" y="68"/>
                  </a:lnTo>
                  <a:lnTo>
                    <a:pt x="30" y="72"/>
                  </a:lnTo>
                  <a:lnTo>
                    <a:pt x="18" y="90"/>
                  </a:lnTo>
                  <a:lnTo>
                    <a:pt x="20" y="92"/>
                  </a:lnTo>
                  <a:lnTo>
                    <a:pt x="16" y="98"/>
                  </a:lnTo>
                  <a:lnTo>
                    <a:pt x="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63" name="Freeform 63"/>
            <p:cNvSpPr>
              <a:spLocks noEditPoints="1"/>
            </p:cNvSpPr>
            <p:nvPr userDrawn="1"/>
          </p:nvSpPr>
          <p:spPr bwMode="black">
            <a:xfrm>
              <a:off x="3609975" y="974725"/>
              <a:ext cx="260350" cy="450850"/>
            </a:xfrm>
            <a:custGeom>
              <a:avLst/>
              <a:gdLst>
                <a:gd name="T0" fmla="*/ 0 w 164"/>
                <a:gd name="T1" fmla="*/ 46 h 284"/>
                <a:gd name="T2" fmla="*/ 20 w 164"/>
                <a:gd name="T3" fmla="*/ 66 h 284"/>
                <a:gd name="T4" fmla="*/ 14 w 164"/>
                <a:gd name="T5" fmla="*/ 72 h 284"/>
                <a:gd name="T6" fmla="*/ 16 w 164"/>
                <a:gd name="T7" fmla="*/ 84 h 284"/>
                <a:gd name="T8" fmla="*/ 26 w 164"/>
                <a:gd name="T9" fmla="*/ 88 h 284"/>
                <a:gd name="T10" fmla="*/ 16 w 164"/>
                <a:gd name="T11" fmla="*/ 98 h 284"/>
                <a:gd name="T12" fmla="*/ 4 w 164"/>
                <a:gd name="T13" fmla="*/ 106 h 284"/>
                <a:gd name="T14" fmla="*/ 18 w 164"/>
                <a:gd name="T15" fmla="*/ 100 h 284"/>
                <a:gd name="T16" fmla="*/ 24 w 164"/>
                <a:gd name="T17" fmla="*/ 98 h 284"/>
                <a:gd name="T18" fmla="*/ 24 w 164"/>
                <a:gd name="T19" fmla="*/ 118 h 284"/>
                <a:gd name="T20" fmla="*/ 30 w 164"/>
                <a:gd name="T21" fmla="*/ 114 h 284"/>
                <a:gd name="T22" fmla="*/ 36 w 164"/>
                <a:gd name="T23" fmla="*/ 102 h 284"/>
                <a:gd name="T24" fmla="*/ 34 w 164"/>
                <a:gd name="T25" fmla="*/ 102 h 284"/>
                <a:gd name="T26" fmla="*/ 40 w 164"/>
                <a:gd name="T27" fmla="*/ 98 h 284"/>
                <a:gd name="T28" fmla="*/ 40 w 164"/>
                <a:gd name="T29" fmla="*/ 112 h 284"/>
                <a:gd name="T30" fmla="*/ 30 w 164"/>
                <a:gd name="T31" fmla="*/ 126 h 284"/>
                <a:gd name="T32" fmla="*/ 40 w 164"/>
                <a:gd name="T33" fmla="*/ 136 h 284"/>
                <a:gd name="T34" fmla="*/ 50 w 164"/>
                <a:gd name="T35" fmla="*/ 136 h 284"/>
                <a:gd name="T36" fmla="*/ 58 w 164"/>
                <a:gd name="T37" fmla="*/ 144 h 284"/>
                <a:gd name="T38" fmla="*/ 74 w 164"/>
                <a:gd name="T39" fmla="*/ 158 h 284"/>
                <a:gd name="T40" fmla="*/ 74 w 164"/>
                <a:gd name="T41" fmla="*/ 170 h 284"/>
                <a:gd name="T42" fmla="*/ 72 w 164"/>
                <a:gd name="T43" fmla="*/ 176 h 284"/>
                <a:gd name="T44" fmla="*/ 56 w 164"/>
                <a:gd name="T45" fmla="*/ 182 h 284"/>
                <a:gd name="T46" fmla="*/ 44 w 164"/>
                <a:gd name="T47" fmla="*/ 178 h 284"/>
                <a:gd name="T48" fmla="*/ 50 w 164"/>
                <a:gd name="T49" fmla="*/ 186 h 284"/>
                <a:gd name="T50" fmla="*/ 44 w 164"/>
                <a:gd name="T51" fmla="*/ 198 h 284"/>
                <a:gd name="T52" fmla="*/ 54 w 164"/>
                <a:gd name="T53" fmla="*/ 206 h 284"/>
                <a:gd name="T54" fmla="*/ 28 w 164"/>
                <a:gd name="T55" fmla="*/ 226 h 284"/>
                <a:gd name="T56" fmla="*/ 46 w 164"/>
                <a:gd name="T57" fmla="*/ 232 h 284"/>
                <a:gd name="T58" fmla="*/ 58 w 164"/>
                <a:gd name="T59" fmla="*/ 236 h 284"/>
                <a:gd name="T60" fmla="*/ 52 w 164"/>
                <a:gd name="T61" fmla="*/ 246 h 284"/>
                <a:gd name="T62" fmla="*/ 36 w 164"/>
                <a:gd name="T63" fmla="*/ 284 h 284"/>
                <a:gd name="T64" fmla="*/ 64 w 164"/>
                <a:gd name="T65" fmla="*/ 278 h 284"/>
                <a:gd name="T66" fmla="*/ 78 w 164"/>
                <a:gd name="T67" fmla="*/ 262 h 284"/>
                <a:gd name="T68" fmla="*/ 102 w 164"/>
                <a:gd name="T69" fmla="*/ 264 h 284"/>
                <a:gd name="T70" fmla="*/ 116 w 164"/>
                <a:gd name="T71" fmla="*/ 262 h 284"/>
                <a:gd name="T72" fmla="*/ 162 w 164"/>
                <a:gd name="T73" fmla="*/ 240 h 284"/>
                <a:gd name="T74" fmla="*/ 144 w 164"/>
                <a:gd name="T75" fmla="*/ 238 h 284"/>
                <a:gd name="T76" fmla="*/ 164 w 164"/>
                <a:gd name="T77" fmla="*/ 198 h 284"/>
                <a:gd name="T78" fmla="*/ 136 w 164"/>
                <a:gd name="T79" fmla="*/ 194 h 284"/>
                <a:gd name="T80" fmla="*/ 134 w 164"/>
                <a:gd name="T81" fmla="*/ 176 h 284"/>
                <a:gd name="T82" fmla="*/ 136 w 164"/>
                <a:gd name="T83" fmla="*/ 166 h 284"/>
                <a:gd name="T84" fmla="*/ 112 w 164"/>
                <a:gd name="T85" fmla="*/ 136 h 284"/>
                <a:gd name="T86" fmla="*/ 82 w 164"/>
                <a:gd name="T87" fmla="*/ 92 h 284"/>
                <a:gd name="T88" fmla="*/ 84 w 164"/>
                <a:gd name="T89" fmla="*/ 88 h 284"/>
                <a:gd name="T90" fmla="*/ 82 w 164"/>
                <a:gd name="T91" fmla="*/ 80 h 284"/>
                <a:gd name="T92" fmla="*/ 100 w 164"/>
                <a:gd name="T93" fmla="*/ 46 h 284"/>
                <a:gd name="T94" fmla="*/ 54 w 164"/>
                <a:gd name="T95" fmla="*/ 38 h 284"/>
                <a:gd name="T96" fmla="*/ 64 w 164"/>
                <a:gd name="T97" fmla="*/ 32 h 284"/>
                <a:gd name="T98" fmla="*/ 74 w 164"/>
                <a:gd name="T99" fmla="*/ 14 h 284"/>
                <a:gd name="T100" fmla="*/ 72 w 164"/>
                <a:gd name="T101" fmla="*/ 2 h 284"/>
                <a:gd name="T102" fmla="*/ 36 w 164"/>
                <a:gd name="T103" fmla="*/ 2 h 284"/>
                <a:gd name="T104" fmla="*/ 28 w 164"/>
                <a:gd name="T105" fmla="*/ 16 h 284"/>
                <a:gd name="T106" fmla="*/ 28 w 164"/>
                <a:gd name="T107" fmla="*/ 26 h 284"/>
                <a:gd name="T108" fmla="*/ 22 w 164"/>
                <a:gd name="T109" fmla="*/ 40 h 284"/>
                <a:gd name="T110" fmla="*/ 18 w 164"/>
                <a:gd name="T111" fmla="*/ 48 h 284"/>
                <a:gd name="T112" fmla="*/ 18 w 164"/>
                <a:gd name="T113" fmla="*/ 48 h 284"/>
                <a:gd name="T114" fmla="*/ 24 w 164"/>
                <a:gd name="T115" fmla="*/ 80 h 284"/>
                <a:gd name="T116" fmla="*/ 28 w 164"/>
                <a:gd name="T117" fmla="*/ 84 h 284"/>
                <a:gd name="T118" fmla="*/ 66 w 164"/>
                <a:gd name="T119" fmla="*/ 244 h 284"/>
                <a:gd name="T120" fmla="*/ 72 w 164"/>
                <a:gd name="T121" fmla="*/ 244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64" h="284">
                  <a:moveTo>
                    <a:pt x="12" y="32"/>
                  </a:moveTo>
                  <a:lnTo>
                    <a:pt x="0" y="46"/>
                  </a:lnTo>
                  <a:lnTo>
                    <a:pt x="22" y="60"/>
                  </a:lnTo>
                  <a:lnTo>
                    <a:pt x="20" y="66"/>
                  </a:lnTo>
                  <a:lnTo>
                    <a:pt x="10" y="68"/>
                  </a:lnTo>
                  <a:lnTo>
                    <a:pt x="14" y="72"/>
                  </a:lnTo>
                  <a:lnTo>
                    <a:pt x="10" y="74"/>
                  </a:lnTo>
                  <a:lnTo>
                    <a:pt x="16" y="84"/>
                  </a:lnTo>
                  <a:lnTo>
                    <a:pt x="28" y="84"/>
                  </a:lnTo>
                  <a:lnTo>
                    <a:pt x="26" y="88"/>
                  </a:lnTo>
                  <a:lnTo>
                    <a:pt x="20" y="88"/>
                  </a:lnTo>
                  <a:lnTo>
                    <a:pt x="16" y="98"/>
                  </a:lnTo>
                  <a:lnTo>
                    <a:pt x="14" y="94"/>
                  </a:lnTo>
                  <a:lnTo>
                    <a:pt x="4" y="106"/>
                  </a:lnTo>
                  <a:lnTo>
                    <a:pt x="20" y="110"/>
                  </a:lnTo>
                  <a:lnTo>
                    <a:pt x="18" y="100"/>
                  </a:lnTo>
                  <a:lnTo>
                    <a:pt x="20" y="102"/>
                  </a:lnTo>
                  <a:lnTo>
                    <a:pt x="24" y="98"/>
                  </a:lnTo>
                  <a:lnTo>
                    <a:pt x="20" y="116"/>
                  </a:lnTo>
                  <a:lnTo>
                    <a:pt x="24" y="118"/>
                  </a:lnTo>
                  <a:lnTo>
                    <a:pt x="30" y="110"/>
                  </a:lnTo>
                  <a:lnTo>
                    <a:pt x="30" y="114"/>
                  </a:lnTo>
                  <a:lnTo>
                    <a:pt x="36" y="114"/>
                  </a:lnTo>
                  <a:lnTo>
                    <a:pt x="36" y="102"/>
                  </a:lnTo>
                  <a:lnTo>
                    <a:pt x="34" y="102"/>
                  </a:lnTo>
                  <a:lnTo>
                    <a:pt x="34" y="102"/>
                  </a:lnTo>
                  <a:lnTo>
                    <a:pt x="38" y="96"/>
                  </a:lnTo>
                  <a:lnTo>
                    <a:pt x="40" y="98"/>
                  </a:lnTo>
                  <a:lnTo>
                    <a:pt x="36" y="104"/>
                  </a:lnTo>
                  <a:lnTo>
                    <a:pt x="40" y="112"/>
                  </a:lnTo>
                  <a:lnTo>
                    <a:pt x="34" y="126"/>
                  </a:lnTo>
                  <a:lnTo>
                    <a:pt x="30" y="126"/>
                  </a:lnTo>
                  <a:lnTo>
                    <a:pt x="36" y="144"/>
                  </a:lnTo>
                  <a:lnTo>
                    <a:pt x="40" y="136"/>
                  </a:lnTo>
                  <a:lnTo>
                    <a:pt x="48" y="142"/>
                  </a:lnTo>
                  <a:lnTo>
                    <a:pt x="50" y="136"/>
                  </a:lnTo>
                  <a:lnTo>
                    <a:pt x="66" y="132"/>
                  </a:lnTo>
                  <a:lnTo>
                    <a:pt x="58" y="144"/>
                  </a:lnTo>
                  <a:lnTo>
                    <a:pt x="70" y="160"/>
                  </a:lnTo>
                  <a:lnTo>
                    <a:pt x="74" y="158"/>
                  </a:lnTo>
                  <a:lnTo>
                    <a:pt x="70" y="168"/>
                  </a:lnTo>
                  <a:lnTo>
                    <a:pt x="74" y="170"/>
                  </a:lnTo>
                  <a:lnTo>
                    <a:pt x="72" y="176"/>
                  </a:lnTo>
                  <a:lnTo>
                    <a:pt x="72" y="176"/>
                  </a:lnTo>
                  <a:lnTo>
                    <a:pt x="58" y="178"/>
                  </a:lnTo>
                  <a:lnTo>
                    <a:pt x="56" y="182"/>
                  </a:lnTo>
                  <a:lnTo>
                    <a:pt x="48" y="176"/>
                  </a:lnTo>
                  <a:lnTo>
                    <a:pt x="44" y="178"/>
                  </a:lnTo>
                  <a:lnTo>
                    <a:pt x="50" y="186"/>
                  </a:lnTo>
                  <a:lnTo>
                    <a:pt x="50" y="186"/>
                  </a:lnTo>
                  <a:lnTo>
                    <a:pt x="40" y="194"/>
                  </a:lnTo>
                  <a:lnTo>
                    <a:pt x="44" y="198"/>
                  </a:lnTo>
                  <a:lnTo>
                    <a:pt x="52" y="196"/>
                  </a:lnTo>
                  <a:lnTo>
                    <a:pt x="54" y="206"/>
                  </a:lnTo>
                  <a:lnTo>
                    <a:pt x="52" y="212"/>
                  </a:lnTo>
                  <a:lnTo>
                    <a:pt x="28" y="226"/>
                  </a:lnTo>
                  <a:lnTo>
                    <a:pt x="36" y="236"/>
                  </a:lnTo>
                  <a:lnTo>
                    <a:pt x="46" y="232"/>
                  </a:lnTo>
                  <a:lnTo>
                    <a:pt x="48" y="238"/>
                  </a:lnTo>
                  <a:lnTo>
                    <a:pt x="58" y="236"/>
                  </a:lnTo>
                  <a:lnTo>
                    <a:pt x="66" y="244"/>
                  </a:lnTo>
                  <a:lnTo>
                    <a:pt x="52" y="246"/>
                  </a:lnTo>
                  <a:lnTo>
                    <a:pt x="22" y="284"/>
                  </a:lnTo>
                  <a:lnTo>
                    <a:pt x="36" y="284"/>
                  </a:lnTo>
                  <a:lnTo>
                    <a:pt x="44" y="274"/>
                  </a:lnTo>
                  <a:lnTo>
                    <a:pt x="64" y="278"/>
                  </a:lnTo>
                  <a:lnTo>
                    <a:pt x="68" y="266"/>
                  </a:lnTo>
                  <a:lnTo>
                    <a:pt x="78" y="262"/>
                  </a:lnTo>
                  <a:lnTo>
                    <a:pt x="84" y="268"/>
                  </a:lnTo>
                  <a:lnTo>
                    <a:pt x="102" y="264"/>
                  </a:lnTo>
                  <a:lnTo>
                    <a:pt x="106" y="258"/>
                  </a:lnTo>
                  <a:lnTo>
                    <a:pt x="116" y="262"/>
                  </a:lnTo>
                  <a:lnTo>
                    <a:pt x="150" y="256"/>
                  </a:lnTo>
                  <a:lnTo>
                    <a:pt x="162" y="240"/>
                  </a:lnTo>
                  <a:lnTo>
                    <a:pt x="146" y="240"/>
                  </a:lnTo>
                  <a:lnTo>
                    <a:pt x="144" y="238"/>
                  </a:lnTo>
                  <a:lnTo>
                    <a:pt x="164" y="220"/>
                  </a:lnTo>
                  <a:lnTo>
                    <a:pt x="164" y="198"/>
                  </a:lnTo>
                  <a:lnTo>
                    <a:pt x="154" y="190"/>
                  </a:lnTo>
                  <a:lnTo>
                    <a:pt x="136" y="194"/>
                  </a:lnTo>
                  <a:lnTo>
                    <a:pt x="140" y="182"/>
                  </a:lnTo>
                  <a:lnTo>
                    <a:pt x="134" y="176"/>
                  </a:lnTo>
                  <a:lnTo>
                    <a:pt x="136" y="176"/>
                  </a:lnTo>
                  <a:lnTo>
                    <a:pt x="136" y="166"/>
                  </a:lnTo>
                  <a:lnTo>
                    <a:pt x="120" y="140"/>
                  </a:lnTo>
                  <a:lnTo>
                    <a:pt x="112" y="136"/>
                  </a:lnTo>
                  <a:lnTo>
                    <a:pt x="102" y="108"/>
                  </a:lnTo>
                  <a:lnTo>
                    <a:pt x="82" y="92"/>
                  </a:lnTo>
                  <a:lnTo>
                    <a:pt x="78" y="92"/>
                  </a:lnTo>
                  <a:lnTo>
                    <a:pt x="84" y="88"/>
                  </a:lnTo>
                  <a:lnTo>
                    <a:pt x="80" y="80"/>
                  </a:lnTo>
                  <a:lnTo>
                    <a:pt x="82" y="80"/>
                  </a:lnTo>
                  <a:lnTo>
                    <a:pt x="90" y="66"/>
                  </a:lnTo>
                  <a:lnTo>
                    <a:pt x="100" y="46"/>
                  </a:lnTo>
                  <a:lnTo>
                    <a:pt x="96" y="34"/>
                  </a:lnTo>
                  <a:lnTo>
                    <a:pt x="54" y="38"/>
                  </a:lnTo>
                  <a:lnTo>
                    <a:pt x="54" y="38"/>
                  </a:lnTo>
                  <a:lnTo>
                    <a:pt x="64" y="32"/>
                  </a:lnTo>
                  <a:lnTo>
                    <a:pt x="58" y="28"/>
                  </a:lnTo>
                  <a:lnTo>
                    <a:pt x="74" y="14"/>
                  </a:lnTo>
                  <a:lnTo>
                    <a:pt x="74" y="2"/>
                  </a:lnTo>
                  <a:lnTo>
                    <a:pt x="72" y="2"/>
                  </a:lnTo>
                  <a:lnTo>
                    <a:pt x="68" y="0"/>
                  </a:lnTo>
                  <a:lnTo>
                    <a:pt x="36" y="2"/>
                  </a:lnTo>
                  <a:lnTo>
                    <a:pt x="32" y="14"/>
                  </a:lnTo>
                  <a:lnTo>
                    <a:pt x="28" y="16"/>
                  </a:lnTo>
                  <a:lnTo>
                    <a:pt x="26" y="22"/>
                  </a:lnTo>
                  <a:lnTo>
                    <a:pt x="28" y="26"/>
                  </a:lnTo>
                  <a:lnTo>
                    <a:pt x="20" y="30"/>
                  </a:lnTo>
                  <a:lnTo>
                    <a:pt x="22" y="40"/>
                  </a:lnTo>
                  <a:lnTo>
                    <a:pt x="18" y="40"/>
                  </a:lnTo>
                  <a:lnTo>
                    <a:pt x="18" y="48"/>
                  </a:lnTo>
                  <a:lnTo>
                    <a:pt x="20" y="48"/>
                  </a:lnTo>
                  <a:lnTo>
                    <a:pt x="18" y="48"/>
                  </a:lnTo>
                  <a:lnTo>
                    <a:pt x="12" y="32"/>
                  </a:lnTo>
                  <a:close/>
                  <a:moveTo>
                    <a:pt x="24" y="80"/>
                  </a:moveTo>
                  <a:lnTo>
                    <a:pt x="28" y="78"/>
                  </a:lnTo>
                  <a:lnTo>
                    <a:pt x="28" y="84"/>
                  </a:lnTo>
                  <a:lnTo>
                    <a:pt x="24" y="80"/>
                  </a:lnTo>
                  <a:close/>
                  <a:moveTo>
                    <a:pt x="66" y="244"/>
                  </a:moveTo>
                  <a:lnTo>
                    <a:pt x="76" y="240"/>
                  </a:lnTo>
                  <a:lnTo>
                    <a:pt x="72" y="244"/>
                  </a:lnTo>
                  <a:lnTo>
                    <a:pt x="66" y="2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64" name="Freeform 64"/>
            <p:cNvSpPr/>
            <p:nvPr userDrawn="1"/>
          </p:nvSpPr>
          <p:spPr bwMode="black">
            <a:xfrm>
              <a:off x="3667125" y="1206500"/>
              <a:ext cx="22225" cy="28575"/>
            </a:xfrm>
            <a:custGeom>
              <a:avLst/>
              <a:gdLst>
                <a:gd name="T0" fmla="*/ 14 w 14"/>
                <a:gd name="T1" fmla="*/ 2 h 18"/>
                <a:gd name="T2" fmla="*/ 10 w 14"/>
                <a:gd name="T3" fmla="*/ 0 h 18"/>
                <a:gd name="T4" fmla="*/ 0 w 14"/>
                <a:gd name="T5" fmla="*/ 18 h 18"/>
                <a:gd name="T6" fmla="*/ 14 w 14"/>
                <a:gd name="T7" fmla="*/ 10 h 18"/>
                <a:gd name="T8" fmla="*/ 14 w 14"/>
                <a:gd name="T9" fmla="*/ 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8">
                  <a:moveTo>
                    <a:pt x="14" y="2"/>
                  </a:moveTo>
                  <a:lnTo>
                    <a:pt x="10" y="0"/>
                  </a:lnTo>
                  <a:lnTo>
                    <a:pt x="0" y="18"/>
                  </a:lnTo>
                  <a:lnTo>
                    <a:pt x="14" y="10"/>
                  </a:lnTo>
                  <a:lnTo>
                    <a:pt x="14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65" name="Freeform 65"/>
            <p:cNvSpPr/>
            <p:nvPr userDrawn="1"/>
          </p:nvSpPr>
          <p:spPr bwMode="black">
            <a:xfrm>
              <a:off x="3603625" y="981075"/>
              <a:ext cx="31750" cy="53975"/>
            </a:xfrm>
            <a:custGeom>
              <a:avLst/>
              <a:gdLst>
                <a:gd name="T0" fmla="*/ 16 w 20"/>
                <a:gd name="T1" fmla="*/ 18 h 34"/>
                <a:gd name="T2" fmla="*/ 20 w 20"/>
                <a:gd name="T3" fmla="*/ 14 h 34"/>
                <a:gd name="T4" fmla="*/ 18 w 20"/>
                <a:gd name="T5" fmla="*/ 0 h 34"/>
                <a:gd name="T6" fmla="*/ 0 w 20"/>
                <a:gd name="T7" fmla="*/ 12 h 34"/>
                <a:gd name="T8" fmla="*/ 0 w 20"/>
                <a:gd name="T9" fmla="*/ 34 h 34"/>
                <a:gd name="T10" fmla="*/ 18 w 20"/>
                <a:gd name="T11" fmla="*/ 22 h 34"/>
                <a:gd name="T12" fmla="*/ 16 w 20"/>
                <a:gd name="T13" fmla="*/ 1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34">
                  <a:moveTo>
                    <a:pt x="16" y="18"/>
                  </a:moveTo>
                  <a:lnTo>
                    <a:pt x="20" y="14"/>
                  </a:lnTo>
                  <a:lnTo>
                    <a:pt x="18" y="0"/>
                  </a:lnTo>
                  <a:lnTo>
                    <a:pt x="0" y="12"/>
                  </a:lnTo>
                  <a:lnTo>
                    <a:pt x="0" y="34"/>
                  </a:lnTo>
                  <a:lnTo>
                    <a:pt x="18" y="22"/>
                  </a:lnTo>
                  <a:lnTo>
                    <a:pt x="16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66" name="Freeform 66"/>
            <p:cNvSpPr/>
            <p:nvPr userDrawn="1"/>
          </p:nvSpPr>
          <p:spPr bwMode="black">
            <a:xfrm>
              <a:off x="8753475" y="1158875"/>
              <a:ext cx="38100" cy="44450"/>
            </a:xfrm>
            <a:custGeom>
              <a:avLst/>
              <a:gdLst>
                <a:gd name="T0" fmla="*/ 24 w 24"/>
                <a:gd name="T1" fmla="*/ 28 h 28"/>
                <a:gd name="T2" fmla="*/ 12 w 24"/>
                <a:gd name="T3" fmla="*/ 0 h 28"/>
                <a:gd name="T4" fmla="*/ 6 w 24"/>
                <a:gd name="T5" fmla="*/ 0 h 28"/>
                <a:gd name="T6" fmla="*/ 0 w 24"/>
                <a:gd name="T7" fmla="*/ 2 h 28"/>
                <a:gd name="T8" fmla="*/ 8 w 24"/>
                <a:gd name="T9" fmla="*/ 18 h 28"/>
                <a:gd name="T10" fmla="*/ 24 w 24"/>
                <a:gd name="T11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28">
                  <a:moveTo>
                    <a:pt x="24" y="28"/>
                  </a:moveTo>
                  <a:lnTo>
                    <a:pt x="12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8" y="18"/>
                  </a:lnTo>
                  <a:lnTo>
                    <a:pt x="24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67" name="Freeform 67"/>
            <p:cNvSpPr/>
            <p:nvPr userDrawn="1"/>
          </p:nvSpPr>
          <p:spPr bwMode="black">
            <a:xfrm>
              <a:off x="8196263" y="1616075"/>
              <a:ext cx="66675" cy="53975"/>
            </a:xfrm>
            <a:custGeom>
              <a:avLst/>
              <a:gdLst>
                <a:gd name="T0" fmla="*/ 26 w 42"/>
                <a:gd name="T1" fmla="*/ 8 h 34"/>
                <a:gd name="T2" fmla="*/ 18 w 42"/>
                <a:gd name="T3" fmla="*/ 6 h 34"/>
                <a:gd name="T4" fmla="*/ 0 w 42"/>
                <a:gd name="T5" fmla="*/ 30 h 34"/>
                <a:gd name="T6" fmla="*/ 4 w 42"/>
                <a:gd name="T7" fmla="*/ 34 h 34"/>
                <a:gd name="T8" fmla="*/ 42 w 42"/>
                <a:gd name="T9" fmla="*/ 8 h 34"/>
                <a:gd name="T10" fmla="*/ 38 w 42"/>
                <a:gd name="T11" fmla="*/ 0 h 34"/>
                <a:gd name="T12" fmla="*/ 26 w 42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34">
                  <a:moveTo>
                    <a:pt x="26" y="8"/>
                  </a:moveTo>
                  <a:lnTo>
                    <a:pt x="18" y="6"/>
                  </a:lnTo>
                  <a:lnTo>
                    <a:pt x="0" y="30"/>
                  </a:lnTo>
                  <a:lnTo>
                    <a:pt x="4" y="34"/>
                  </a:lnTo>
                  <a:lnTo>
                    <a:pt x="42" y="8"/>
                  </a:lnTo>
                  <a:lnTo>
                    <a:pt x="38" y="0"/>
                  </a:lnTo>
                  <a:lnTo>
                    <a:pt x="26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68" name="Freeform 68"/>
            <p:cNvSpPr/>
            <p:nvPr userDrawn="1"/>
          </p:nvSpPr>
          <p:spPr bwMode="black">
            <a:xfrm>
              <a:off x="5246688" y="225425"/>
              <a:ext cx="76200" cy="76200"/>
            </a:xfrm>
            <a:custGeom>
              <a:avLst/>
              <a:gdLst>
                <a:gd name="T0" fmla="*/ 8 w 48"/>
                <a:gd name="T1" fmla="*/ 46 h 48"/>
                <a:gd name="T2" fmla="*/ 8 w 48"/>
                <a:gd name="T3" fmla="*/ 42 h 48"/>
                <a:gd name="T4" fmla="*/ 18 w 48"/>
                <a:gd name="T5" fmla="*/ 48 h 48"/>
                <a:gd name="T6" fmla="*/ 48 w 48"/>
                <a:gd name="T7" fmla="*/ 26 h 48"/>
                <a:gd name="T8" fmla="*/ 22 w 48"/>
                <a:gd name="T9" fmla="*/ 0 h 48"/>
                <a:gd name="T10" fmla="*/ 10 w 48"/>
                <a:gd name="T11" fmla="*/ 4 h 48"/>
                <a:gd name="T12" fmla="*/ 2 w 48"/>
                <a:gd name="T13" fmla="*/ 20 h 48"/>
                <a:gd name="T14" fmla="*/ 0 w 48"/>
                <a:gd name="T15" fmla="*/ 38 h 48"/>
                <a:gd name="T16" fmla="*/ 2 w 48"/>
                <a:gd name="T17" fmla="*/ 46 h 48"/>
                <a:gd name="T18" fmla="*/ 8 w 48"/>
                <a:gd name="T19" fmla="*/ 46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8" h="48">
                  <a:moveTo>
                    <a:pt x="8" y="46"/>
                  </a:moveTo>
                  <a:lnTo>
                    <a:pt x="8" y="42"/>
                  </a:lnTo>
                  <a:lnTo>
                    <a:pt x="18" y="48"/>
                  </a:lnTo>
                  <a:lnTo>
                    <a:pt x="48" y="26"/>
                  </a:lnTo>
                  <a:lnTo>
                    <a:pt x="22" y="0"/>
                  </a:lnTo>
                  <a:lnTo>
                    <a:pt x="10" y="4"/>
                  </a:lnTo>
                  <a:lnTo>
                    <a:pt x="2" y="20"/>
                  </a:lnTo>
                  <a:lnTo>
                    <a:pt x="0" y="38"/>
                  </a:lnTo>
                  <a:lnTo>
                    <a:pt x="2" y="46"/>
                  </a:lnTo>
                  <a:lnTo>
                    <a:pt x="8" y="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69" name="Freeform 69"/>
            <p:cNvSpPr/>
            <p:nvPr userDrawn="1"/>
          </p:nvSpPr>
          <p:spPr bwMode="black">
            <a:xfrm>
              <a:off x="8275638" y="1590675"/>
              <a:ext cx="31750" cy="31750"/>
            </a:xfrm>
            <a:custGeom>
              <a:avLst/>
              <a:gdLst>
                <a:gd name="T0" fmla="*/ 18 w 20"/>
                <a:gd name="T1" fmla="*/ 0 h 20"/>
                <a:gd name="T2" fmla="*/ 8 w 20"/>
                <a:gd name="T3" fmla="*/ 4 h 20"/>
                <a:gd name="T4" fmla="*/ 0 w 20"/>
                <a:gd name="T5" fmla="*/ 16 h 20"/>
                <a:gd name="T6" fmla="*/ 2 w 20"/>
                <a:gd name="T7" fmla="*/ 20 h 20"/>
                <a:gd name="T8" fmla="*/ 20 w 20"/>
                <a:gd name="T9" fmla="*/ 4 h 20"/>
                <a:gd name="T10" fmla="*/ 18 w 20"/>
                <a:gd name="T11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20">
                  <a:moveTo>
                    <a:pt x="18" y="0"/>
                  </a:moveTo>
                  <a:lnTo>
                    <a:pt x="8" y="4"/>
                  </a:lnTo>
                  <a:lnTo>
                    <a:pt x="0" y="16"/>
                  </a:lnTo>
                  <a:lnTo>
                    <a:pt x="2" y="20"/>
                  </a:lnTo>
                  <a:lnTo>
                    <a:pt x="20" y="4"/>
                  </a:ln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70" name="Freeform 70"/>
            <p:cNvSpPr/>
            <p:nvPr userDrawn="1"/>
          </p:nvSpPr>
          <p:spPr bwMode="black">
            <a:xfrm>
              <a:off x="8813800" y="180975"/>
              <a:ext cx="53975" cy="47625"/>
            </a:xfrm>
            <a:custGeom>
              <a:avLst/>
              <a:gdLst>
                <a:gd name="T0" fmla="*/ 32 w 34"/>
                <a:gd name="T1" fmla="*/ 30 h 30"/>
                <a:gd name="T2" fmla="*/ 34 w 34"/>
                <a:gd name="T3" fmla="*/ 14 h 30"/>
                <a:gd name="T4" fmla="*/ 8 w 34"/>
                <a:gd name="T5" fmla="*/ 0 h 30"/>
                <a:gd name="T6" fmla="*/ 0 w 34"/>
                <a:gd name="T7" fmla="*/ 8 h 30"/>
                <a:gd name="T8" fmla="*/ 16 w 34"/>
                <a:gd name="T9" fmla="*/ 28 h 30"/>
                <a:gd name="T10" fmla="*/ 32 w 34"/>
                <a:gd name="T11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30">
                  <a:moveTo>
                    <a:pt x="32" y="30"/>
                  </a:moveTo>
                  <a:lnTo>
                    <a:pt x="34" y="14"/>
                  </a:lnTo>
                  <a:lnTo>
                    <a:pt x="8" y="0"/>
                  </a:lnTo>
                  <a:lnTo>
                    <a:pt x="0" y="8"/>
                  </a:lnTo>
                  <a:lnTo>
                    <a:pt x="16" y="28"/>
                  </a:lnTo>
                  <a:lnTo>
                    <a:pt x="32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71" name="Freeform 71"/>
            <p:cNvSpPr/>
            <p:nvPr userDrawn="1"/>
          </p:nvSpPr>
          <p:spPr bwMode="black">
            <a:xfrm>
              <a:off x="8440738" y="1381125"/>
              <a:ext cx="34925" cy="47625"/>
            </a:xfrm>
            <a:custGeom>
              <a:avLst/>
              <a:gdLst>
                <a:gd name="T0" fmla="*/ 2 w 22"/>
                <a:gd name="T1" fmla="*/ 18 h 30"/>
                <a:gd name="T2" fmla="*/ 0 w 22"/>
                <a:gd name="T3" fmla="*/ 30 h 30"/>
                <a:gd name="T4" fmla="*/ 20 w 22"/>
                <a:gd name="T5" fmla="*/ 18 h 30"/>
                <a:gd name="T6" fmla="*/ 22 w 22"/>
                <a:gd name="T7" fmla="*/ 14 h 30"/>
                <a:gd name="T8" fmla="*/ 22 w 22"/>
                <a:gd name="T9" fmla="*/ 0 h 30"/>
                <a:gd name="T10" fmla="*/ 2 w 22"/>
                <a:gd name="T11" fmla="*/ 1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0">
                  <a:moveTo>
                    <a:pt x="2" y="18"/>
                  </a:moveTo>
                  <a:lnTo>
                    <a:pt x="0" y="30"/>
                  </a:lnTo>
                  <a:lnTo>
                    <a:pt x="20" y="18"/>
                  </a:lnTo>
                  <a:lnTo>
                    <a:pt x="22" y="14"/>
                  </a:lnTo>
                  <a:lnTo>
                    <a:pt x="22" y="0"/>
                  </a:lnTo>
                  <a:lnTo>
                    <a:pt x="2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72" name="Freeform 72"/>
            <p:cNvSpPr/>
            <p:nvPr userDrawn="1"/>
          </p:nvSpPr>
          <p:spPr bwMode="black">
            <a:xfrm>
              <a:off x="8680450" y="942975"/>
              <a:ext cx="47625" cy="53975"/>
            </a:xfrm>
            <a:custGeom>
              <a:avLst/>
              <a:gdLst>
                <a:gd name="T0" fmla="*/ 4 w 30"/>
                <a:gd name="T1" fmla="*/ 34 h 34"/>
                <a:gd name="T2" fmla="*/ 30 w 30"/>
                <a:gd name="T3" fmla="*/ 14 h 34"/>
                <a:gd name="T4" fmla="*/ 22 w 30"/>
                <a:gd name="T5" fmla="*/ 0 h 34"/>
                <a:gd name="T6" fmla="*/ 4 w 30"/>
                <a:gd name="T7" fmla="*/ 12 h 34"/>
                <a:gd name="T8" fmla="*/ 8 w 30"/>
                <a:gd name="T9" fmla="*/ 14 h 34"/>
                <a:gd name="T10" fmla="*/ 0 w 30"/>
                <a:gd name="T11" fmla="*/ 30 h 34"/>
                <a:gd name="T12" fmla="*/ 4 w 30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34">
                  <a:moveTo>
                    <a:pt x="4" y="34"/>
                  </a:moveTo>
                  <a:lnTo>
                    <a:pt x="30" y="14"/>
                  </a:lnTo>
                  <a:lnTo>
                    <a:pt x="22" y="0"/>
                  </a:lnTo>
                  <a:lnTo>
                    <a:pt x="4" y="12"/>
                  </a:lnTo>
                  <a:lnTo>
                    <a:pt x="8" y="14"/>
                  </a:lnTo>
                  <a:lnTo>
                    <a:pt x="0" y="30"/>
                  </a:lnTo>
                  <a:lnTo>
                    <a:pt x="4" y="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73" name="Freeform 73"/>
            <p:cNvSpPr/>
            <p:nvPr userDrawn="1"/>
          </p:nvSpPr>
          <p:spPr bwMode="black">
            <a:xfrm>
              <a:off x="7904163" y="1165225"/>
              <a:ext cx="38100" cy="38100"/>
            </a:xfrm>
            <a:custGeom>
              <a:avLst/>
              <a:gdLst>
                <a:gd name="T0" fmla="*/ 2 w 24"/>
                <a:gd name="T1" fmla="*/ 14 h 24"/>
                <a:gd name="T2" fmla="*/ 0 w 24"/>
                <a:gd name="T3" fmla="*/ 20 h 24"/>
                <a:gd name="T4" fmla="*/ 12 w 24"/>
                <a:gd name="T5" fmla="*/ 24 h 24"/>
                <a:gd name="T6" fmla="*/ 24 w 24"/>
                <a:gd name="T7" fmla="*/ 6 h 24"/>
                <a:gd name="T8" fmla="*/ 8 w 24"/>
                <a:gd name="T9" fmla="*/ 0 h 24"/>
                <a:gd name="T10" fmla="*/ 2 w 24"/>
                <a:gd name="T11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24">
                  <a:moveTo>
                    <a:pt x="2" y="14"/>
                  </a:moveTo>
                  <a:lnTo>
                    <a:pt x="0" y="20"/>
                  </a:lnTo>
                  <a:lnTo>
                    <a:pt x="12" y="24"/>
                  </a:lnTo>
                  <a:lnTo>
                    <a:pt x="24" y="6"/>
                  </a:lnTo>
                  <a:lnTo>
                    <a:pt x="8" y="0"/>
                  </a:lnTo>
                  <a:lnTo>
                    <a:pt x="2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74" name="Freeform 74"/>
            <p:cNvSpPr/>
            <p:nvPr userDrawn="1"/>
          </p:nvSpPr>
          <p:spPr bwMode="black">
            <a:xfrm>
              <a:off x="4462463" y="952500"/>
              <a:ext cx="38100" cy="25400"/>
            </a:xfrm>
            <a:custGeom>
              <a:avLst/>
              <a:gdLst>
                <a:gd name="T0" fmla="*/ 24 w 24"/>
                <a:gd name="T1" fmla="*/ 10 h 16"/>
                <a:gd name="T2" fmla="*/ 18 w 24"/>
                <a:gd name="T3" fmla="*/ 0 h 16"/>
                <a:gd name="T4" fmla="*/ 0 w 24"/>
                <a:gd name="T5" fmla="*/ 6 h 16"/>
                <a:gd name="T6" fmla="*/ 10 w 24"/>
                <a:gd name="T7" fmla="*/ 16 h 16"/>
                <a:gd name="T8" fmla="*/ 24 w 24"/>
                <a:gd name="T9" fmla="*/ 1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6">
                  <a:moveTo>
                    <a:pt x="24" y="10"/>
                  </a:moveTo>
                  <a:lnTo>
                    <a:pt x="18" y="0"/>
                  </a:lnTo>
                  <a:lnTo>
                    <a:pt x="0" y="6"/>
                  </a:lnTo>
                  <a:lnTo>
                    <a:pt x="10" y="16"/>
                  </a:lnTo>
                  <a:lnTo>
                    <a:pt x="24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75" name="Freeform 75"/>
            <p:cNvSpPr/>
            <p:nvPr userDrawn="1"/>
          </p:nvSpPr>
          <p:spPr bwMode="black">
            <a:xfrm>
              <a:off x="4459288" y="974725"/>
              <a:ext cx="53975" cy="44450"/>
            </a:xfrm>
            <a:custGeom>
              <a:avLst/>
              <a:gdLst>
                <a:gd name="T0" fmla="*/ 4 w 34"/>
                <a:gd name="T1" fmla="*/ 26 h 28"/>
                <a:gd name="T2" fmla="*/ 10 w 34"/>
                <a:gd name="T3" fmla="*/ 28 h 28"/>
                <a:gd name="T4" fmla="*/ 14 w 34"/>
                <a:gd name="T5" fmla="*/ 16 h 28"/>
                <a:gd name="T6" fmla="*/ 34 w 34"/>
                <a:gd name="T7" fmla="*/ 10 h 28"/>
                <a:gd name="T8" fmla="*/ 26 w 34"/>
                <a:gd name="T9" fmla="*/ 0 h 28"/>
                <a:gd name="T10" fmla="*/ 0 w 34"/>
                <a:gd name="T11" fmla="*/ 6 h 28"/>
                <a:gd name="T12" fmla="*/ 0 w 34"/>
                <a:gd name="T13" fmla="*/ 16 h 28"/>
                <a:gd name="T14" fmla="*/ 4 w 34"/>
                <a:gd name="T15" fmla="*/ 20 h 28"/>
                <a:gd name="T16" fmla="*/ 4 w 34"/>
                <a:gd name="T17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28">
                  <a:moveTo>
                    <a:pt x="4" y="26"/>
                  </a:moveTo>
                  <a:lnTo>
                    <a:pt x="10" y="28"/>
                  </a:lnTo>
                  <a:lnTo>
                    <a:pt x="14" y="16"/>
                  </a:lnTo>
                  <a:lnTo>
                    <a:pt x="34" y="10"/>
                  </a:lnTo>
                  <a:lnTo>
                    <a:pt x="26" y="0"/>
                  </a:lnTo>
                  <a:lnTo>
                    <a:pt x="0" y="6"/>
                  </a:lnTo>
                  <a:lnTo>
                    <a:pt x="0" y="16"/>
                  </a:lnTo>
                  <a:lnTo>
                    <a:pt x="4" y="20"/>
                  </a:lnTo>
                  <a:lnTo>
                    <a:pt x="4" y="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76" name="Freeform 76"/>
            <p:cNvSpPr/>
            <p:nvPr userDrawn="1"/>
          </p:nvSpPr>
          <p:spPr bwMode="black">
            <a:xfrm>
              <a:off x="7189788" y="3457575"/>
              <a:ext cx="1212850" cy="958850"/>
            </a:xfrm>
            <a:custGeom>
              <a:avLst/>
              <a:gdLst>
                <a:gd name="T0" fmla="*/ 762 w 764"/>
                <a:gd name="T1" fmla="*/ 288 h 604"/>
                <a:gd name="T2" fmla="*/ 742 w 764"/>
                <a:gd name="T3" fmla="*/ 278 h 604"/>
                <a:gd name="T4" fmla="*/ 696 w 764"/>
                <a:gd name="T5" fmla="*/ 222 h 604"/>
                <a:gd name="T6" fmla="*/ 678 w 764"/>
                <a:gd name="T7" fmla="*/ 200 h 604"/>
                <a:gd name="T8" fmla="*/ 652 w 764"/>
                <a:gd name="T9" fmla="*/ 178 h 604"/>
                <a:gd name="T10" fmla="*/ 630 w 764"/>
                <a:gd name="T11" fmla="*/ 164 h 604"/>
                <a:gd name="T12" fmla="*/ 614 w 764"/>
                <a:gd name="T13" fmla="*/ 116 h 604"/>
                <a:gd name="T14" fmla="*/ 580 w 764"/>
                <a:gd name="T15" fmla="*/ 72 h 604"/>
                <a:gd name="T16" fmla="*/ 562 w 764"/>
                <a:gd name="T17" fmla="*/ 22 h 604"/>
                <a:gd name="T18" fmla="*/ 534 w 764"/>
                <a:gd name="T19" fmla="*/ 38 h 604"/>
                <a:gd name="T20" fmla="*/ 528 w 764"/>
                <a:gd name="T21" fmla="*/ 118 h 604"/>
                <a:gd name="T22" fmla="*/ 488 w 764"/>
                <a:gd name="T23" fmla="*/ 120 h 604"/>
                <a:gd name="T24" fmla="*/ 440 w 764"/>
                <a:gd name="T25" fmla="*/ 92 h 604"/>
                <a:gd name="T26" fmla="*/ 438 w 764"/>
                <a:gd name="T27" fmla="*/ 54 h 604"/>
                <a:gd name="T28" fmla="*/ 452 w 764"/>
                <a:gd name="T29" fmla="*/ 34 h 604"/>
                <a:gd name="T30" fmla="*/ 432 w 764"/>
                <a:gd name="T31" fmla="*/ 30 h 604"/>
                <a:gd name="T32" fmla="*/ 408 w 764"/>
                <a:gd name="T33" fmla="*/ 28 h 604"/>
                <a:gd name="T34" fmla="*/ 370 w 764"/>
                <a:gd name="T35" fmla="*/ 14 h 604"/>
                <a:gd name="T36" fmla="*/ 356 w 764"/>
                <a:gd name="T37" fmla="*/ 10 h 604"/>
                <a:gd name="T38" fmla="*/ 320 w 764"/>
                <a:gd name="T39" fmla="*/ 8 h 604"/>
                <a:gd name="T40" fmla="*/ 318 w 764"/>
                <a:gd name="T41" fmla="*/ 30 h 604"/>
                <a:gd name="T42" fmla="*/ 346 w 764"/>
                <a:gd name="T43" fmla="*/ 18 h 604"/>
                <a:gd name="T44" fmla="*/ 356 w 764"/>
                <a:gd name="T45" fmla="*/ 34 h 604"/>
                <a:gd name="T46" fmla="*/ 330 w 764"/>
                <a:gd name="T47" fmla="*/ 36 h 604"/>
                <a:gd name="T48" fmla="*/ 320 w 764"/>
                <a:gd name="T49" fmla="*/ 56 h 604"/>
                <a:gd name="T50" fmla="*/ 308 w 764"/>
                <a:gd name="T51" fmla="*/ 84 h 604"/>
                <a:gd name="T52" fmla="*/ 286 w 764"/>
                <a:gd name="T53" fmla="*/ 80 h 604"/>
                <a:gd name="T54" fmla="*/ 240 w 764"/>
                <a:gd name="T55" fmla="*/ 58 h 604"/>
                <a:gd name="T56" fmla="*/ 218 w 764"/>
                <a:gd name="T57" fmla="*/ 84 h 604"/>
                <a:gd name="T58" fmla="*/ 208 w 764"/>
                <a:gd name="T59" fmla="*/ 112 h 604"/>
                <a:gd name="T60" fmla="*/ 194 w 764"/>
                <a:gd name="T61" fmla="*/ 110 h 604"/>
                <a:gd name="T62" fmla="*/ 194 w 764"/>
                <a:gd name="T63" fmla="*/ 126 h 604"/>
                <a:gd name="T64" fmla="*/ 170 w 764"/>
                <a:gd name="T65" fmla="*/ 126 h 604"/>
                <a:gd name="T66" fmla="*/ 156 w 764"/>
                <a:gd name="T67" fmla="*/ 168 h 604"/>
                <a:gd name="T68" fmla="*/ 104 w 764"/>
                <a:gd name="T69" fmla="*/ 188 h 604"/>
                <a:gd name="T70" fmla="*/ 42 w 764"/>
                <a:gd name="T71" fmla="*/ 214 h 604"/>
                <a:gd name="T72" fmla="*/ 16 w 764"/>
                <a:gd name="T73" fmla="*/ 218 h 604"/>
                <a:gd name="T74" fmla="*/ 2 w 764"/>
                <a:gd name="T75" fmla="*/ 266 h 604"/>
                <a:gd name="T76" fmla="*/ 14 w 764"/>
                <a:gd name="T77" fmla="*/ 306 h 604"/>
                <a:gd name="T78" fmla="*/ 8 w 764"/>
                <a:gd name="T79" fmla="*/ 310 h 604"/>
                <a:gd name="T80" fmla="*/ 18 w 764"/>
                <a:gd name="T81" fmla="*/ 350 h 604"/>
                <a:gd name="T82" fmla="*/ 48 w 764"/>
                <a:gd name="T83" fmla="*/ 460 h 604"/>
                <a:gd name="T84" fmla="*/ 44 w 764"/>
                <a:gd name="T85" fmla="*/ 488 h 604"/>
                <a:gd name="T86" fmla="*/ 98 w 764"/>
                <a:gd name="T87" fmla="*/ 504 h 604"/>
                <a:gd name="T88" fmla="*/ 200 w 764"/>
                <a:gd name="T89" fmla="*/ 478 h 604"/>
                <a:gd name="T90" fmla="*/ 304 w 764"/>
                <a:gd name="T91" fmla="*/ 428 h 604"/>
                <a:gd name="T92" fmla="*/ 368 w 764"/>
                <a:gd name="T93" fmla="*/ 436 h 604"/>
                <a:gd name="T94" fmla="*/ 394 w 764"/>
                <a:gd name="T95" fmla="*/ 458 h 604"/>
                <a:gd name="T96" fmla="*/ 412 w 764"/>
                <a:gd name="T97" fmla="*/ 486 h 604"/>
                <a:gd name="T98" fmla="*/ 440 w 764"/>
                <a:gd name="T99" fmla="*/ 484 h 604"/>
                <a:gd name="T100" fmla="*/ 466 w 764"/>
                <a:gd name="T101" fmla="*/ 468 h 604"/>
                <a:gd name="T102" fmla="*/ 446 w 764"/>
                <a:gd name="T103" fmla="*/ 510 h 604"/>
                <a:gd name="T104" fmla="*/ 476 w 764"/>
                <a:gd name="T105" fmla="*/ 508 h 604"/>
                <a:gd name="T106" fmla="*/ 442 w 764"/>
                <a:gd name="T107" fmla="*/ 528 h 604"/>
                <a:gd name="T108" fmla="*/ 490 w 764"/>
                <a:gd name="T109" fmla="*/ 514 h 604"/>
                <a:gd name="T110" fmla="*/ 500 w 764"/>
                <a:gd name="T111" fmla="*/ 548 h 604"/>
                <a:gd name="T112" fmla="*/ 542 w 764"/>
                <a:gd name="T113" fmla="*/ 580 h 604"/>
                <a:gd name="T114" fmla="*/ 592 w 764"/>
                <a:gd name="T115" fmla="*/ 584 h 604"/>
                <a:gd name="T116" fmla="*/ 634 w 764"/>
                <a:gd name="T117" fmla="*/ 592 h 604"/>
                <a:gd name="T118" fmla="*/ 698 w 764"/>
                <a:gd name="T119" fmla="*/ 562 h 604"/>
                <a:gd name="T120" fmla="*/ 724 w 764"/>
                <a:gd name="T121" fmla="*/ 476 h 604"/>
                <a:gd name="T122" fmla="*/ 764 w 764"/>
                <a:gd name="T123" fmla="*/ 364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64" h="604">
                  <a:moveTo>
                    <a:pt x="756" y="302"/>
                  </a:moveTo>
                  <a:lnTo>
                    <a:pt x="754" y="300"/>
                  </a:lnTo>
                  <a:lnTo>
                    <a:pt x="756" y="300"/>
                  </a:lnTo>
                  <a:lnTo>
                    <a:pt x="762" y="288"/>
                  </a:lnTo>
                  <a:lnTo>
                    <a:pt x="758" y="280"/>
                  </a:lnTo>
                  <a:lnTo>
                    <a:pt x="752" y="280"/>
                  </a:lnTo>
                  <a:lnTo>
                    <a:pt x="752" y="294"/>
                  </a:lnTo>
                  <a:lnTo>
                    <a:pt x="742" y="278"/>
                  </a:lnTo>
                  <a:lnTo>
                    <a:pt x="714" y="254"/>
                  </a:lnTo>
                  <a:lnTo>
                    <a:pt x="710" y="224"/>
                  </a:lnTo>
                  <a:lnTo>
                    <a:pt x="706" y="232"/>
                  </a:lnTo>
                  <a:lnTo>
                    <a:pt x="696" y="222"/>
                  </a:lnTo>
                  <a:lnTo>
                    <a:pt x="692" y="232"/>
                  </a:lnTo>
                  <a:lnTo>
                    <a:pt x="690" y="232"/>
                  </a:lnTo>
                  <a:lnTo>
                    <a:pt x="688" y="214"/>
                  </a:lnTo>
                  <a:lnTo>
                    <a:pt x="678" y="200"/>
                  </a:lnTo>
                  <a:lnTo>
                    <a:pt x="674" y="198"/>
                  </a:lnTo>
                  <a:lnTo>
                    <a:pt x="676" y="190"/>
                  </a:lnTo>
                  <a:lnTo>
                    <a:pt x="660" y="180"/>
                  </a:lnTo>
                  <a:lnTo>
                    <a:pt x="652" y="178"/>
                  </a:lnTo>
                  <a:lnTo>
                    <a:pt x="648" y="168"/>
                  </a:lnTo>
                  <a:lnTo>
                    <a:pt x="646" y="168"/>
                  </a:lnTo>
                  <a:lnTo>
                    <a:pt x="638" y="168"/>
                  </a:lnTo>
                  <a:lnTo>
                    <a:pt x="630" y="164"/>
                  </a:lnTo>
                  <a:lnTo>
                    <a:pt x="628" y="156"/>
                  </a:lnTo>
                  <a:lnTo>
                    <a:pt x="624" y="154"/>
                  </a:lnTo>
                  <a:lnTo>
                    <a:pt x="620" y="122"/>
                  </a:lnTo>
                  <a:lnTo>
                    <a:pt x="614" y="116"/>
                  </a:lnTo>
                  <a:lnTo>
                    <a:pt x="610" y="86"/>
                  </a:lnTo>
                  <a:lnTo>
                    <a:pt x="594" y="70"/>
                  </a:lnTo>
                  <a:lnTo>
                    <a:pt x="582" y="74"/>
                  </a:lnTo>
                  <a:lnTo>
                    <a:pt x="580" y="72"/>
                  </a:lnTo>
                  <a:lnTo>
                    <a:pt x="572" y="40"/>
                  </a:lnTo>
                  <a:lnTo>
                    <a:pt x="566" y="34"/>
                  </a:lnTo>
                  <a:lnTo>
                    <a:pt x="566" y="26"/>
                  </a:lnTo>
                  <a:lnTo>
                    <a:pt x="562" y="22"/>
                  </a:lnTo>
                  <a:lnTo>
                    <a:pt x="560" y="8"/>
                  </a:lnTo>
                  <a:lnTo>
                    <a:pt x="558" y="0"/>
                  </a:lnTo>
                  <a:lnTo>
                    <a:pt x="546" y="8"/>
                  </a:lnTo>
                  <a:lnTo>
                    <a:pt x="534" y="38"/>
                  </a:lnTo>
                  <a:lnTo>
                    <a:pt x="536" y="42"/>
                  </a:lnTo>
                  <a:lnTo>
                    <a:pt x="532" y="62"/>
                  </a:lnTo>
                  <a:lnTo>
                    <a:pt x="534" y="88"/>
                  </a:lnTo>
                  <a:lnTo>
                    <a:pt x="528" y="118"/>
                  </a:lnTo>
                  <a:lnTo>
                    <a:pt x="520" y="134"/>
                  </a:lnTo>
                  <a:lnTo>
                    <a:pt x="508" y="138"/>
                  </a:lnTo>
                  <a:lnTo>
                    <a:pt x="494" y="130"/>
                  </a:lnTo>
                  <a:lnTo>
                    <a:pt x="488" y="120"/>
                  </a:lnTo>
                  <a:lnTo>
                    <a:pt x="472" y="118"/>
                  </a:lnTo>
                  <a:lnTo>
                    <a:pt x="456" y="102"/>
                  </a:lnTo>
                  <a:lnTo>
                    <a:pt x="442" y="104"/>
                  </a:lnTo>
                  <a:lnTo>
                    <a:pt x="440" y="92"/>
                  </a:lnTo>
                  <a:lnTo>
                    <a:pt x="426" y="86"/>
                  </a:lnTo>
                  <a:lnTo>
                    <a:pt x="434" y="60"/>
                  </a:lnTo>
                  <a:lnTo>
                    <a:pt x="436" y="62"/>
                  </a:lnTo>
                  <a:lnTo>
                    <a:pt x="438" y="54"/>
                  </a:lnTo>
                  <a:lnTo>
                    <a:pt x="442" y="56"/>
                  </a:lnTo>
                  <a:lnTo>
                    <a:pt x="444" y="50"/>
                  </a:lnTo>
                  <a:lnTo>
                    <a:pt x="442" y="46"/>
                  </a:lnTo>
                  <a:lnTo>
                    <a:pt x="452" y="34"/>
                  </a:lnTo>
                  <a:lnTo>
                    <a:pt x="442" y="34"/>
                  </a:lnTo>
                  <a:lnTo>
                    <a:pt x="440" y="22"/>
                  </a:lnTo>
                  <a:lnTo>
                    <a:pt x="432" y="32"/>
                  </a:lnTo>
                  <a:lnTo>
                    <a:pt x="432" y="30"/>
                  </a:lnTo>
                  <a:lnTo>
                    <a:pt x="432" y="30"/>
                  </a:lnTo>
                  <a:lnTo>
                    <a:pt x="428" y="26"/>
                  </a:lnTo>
                  <a:lnTo>
                    <a:pt x="416" y="32"/>
                  </a:lnTo>
                  <a:lnTo>
                    <a:pt x="408" y="28"/>
                  </a:lnTo>
                  <a:lnTo>
                    <a:pt x="396" y="28"/>
                  </a:lnTo>
                  <a:lnTo>
                    <a:pt x="388" y="24"/>
                  </a:lnTo>
                  <a:lnTo>
                    <a:pt x="376" y="22"/>
                  </a:lnTo>
                  <a:lnTo>
                    <a:pt x="370" y="14"/>
                  </a:lnTo>
                  <a:lnTo>
                    <a:pt x="368" y="18"/>
                  </a:lnTo>
                  <a:lnTo>
                    <a:pt x="360" y="10"/>
                  </a:lnTo>
                  <a:lnTo>
                    <a:pt x="358" y="12"/>
                  </a:lnTo>
                  <a:lnTo>
                    <a:pt x="356" y="10"/>
                  </a:lnTo>
                  <a:lnTo>
                    <a:pt x="344" y="16"/>
                  </a:lnTo>
                  <a:lnTo>
                    <a:pt x="342" y="10"/>
                  </a:lnTo>
                  <a:lnTo>
                    <a:pt x="330" y="16"/>
                  </a:lnTo>
                  <a:lnTo>
                    <a:pt x="320" y="8"/>
                  </a:lnTo>
                  <a:lnTo>
                    <a:pt x="322" y="14"/>
                  </a:lnTo>
                  <a:lnTo>
                    <a:pt x="322" y="14"/>
                  </a:lnTo>
                  <a:lnTo>
                    <a:pt x="314" y="22"/>
                  </a:lnTo>
                  <a:lnTo>
                    <a:pt x="318" y="30"/>
                  </a:lnTo>
                  <a:lnTo>
                    <a:pt x="330" y="28"/>
                  </a:lnTo>
                  <a:lnTo>
                    <a:pt x="336" y="30"/>
                  </a:lnTo>
                  <a:lnTo>
                    <a:pt x="348" y="22"/>
                  </a:lnTo>
                  <a:lnTo>
                    <a:pt x="346" y="18"/>
                  </a:lnTo>
                  <a:lnTo>
                    <a:pt x="354" y="20"/>
                  </a:lnTo>
                  <a:lnTo>
                    <a:pt x="364" y="24"/>
                  </a:lnTo>
                  <a:lnTo>
                    <a:pt x="364" y="30"/>
                  </a:lnTo>
                  <a:lnTo>
                    <a:pt x="356" y="34"/>
                  </a:lnTo>
                  <a:lnTo>
                    <a:pt x="336" y="32"/>
                  </a:lnTo>
                  <a:lnTo>
                    <a:pt x="332" y="38"/>
                  </a:lnTo>
                  <a:lnTo>
                    <a:pt x="332" y="38"/>
                  </a:lnTo>
                  <a:lnTo>
                    <a:pt x="330" y="36"/>
                  </a:lnTo>
                  <a:lnTo>
                    <a:pt x="320" y="44"/>
                  </a:lnTo>
                  <a:lnTo>
                    <a:pt x="318" y="54"/>
                  </a:lnTo>
                  <a:lnTo>
                    <a:pt x="320" y="54"/>
                  </a:lnTo>
                  <a:lnTo>
                    <a:pt x="320" y="56"/>
                  </a:lnTo>
                  <a:lnTo>
                    <a:pt x="314" y="56"/>
                  </a:lnTo>
                  <a:lnTo>
                    <a:pt x="302" y="76"/>
                  </a:lnTo>
                  <a:lnTo>
                    <a:pt x="308" y="84"/>
                  </a:lnTo>
                  <a:lnTo>
                    <a:pt x="308" y="84"/>
                  </a:lnTo>
                  <a:lnTo>
                    <a:pt x="302" y="82"/>
                  </a:lnTo>
                  <a:lnTo>
                    <a:pt x="288" y="82"/>
                  </a:lnTo>
                  <a:lnTo>
                    <a:pt x="284" y="84"/>
                  </a:lnTo>
                  <a:lnTo>
                    <a:pt x="286" y="80"/>
                  </a:lnTo>
                  <a:lnTo>
                    <a:pt x="274" y="68"/>
                  </a:lnTo>
                  <a:lnTo>
                    <a:pt x="258" y="62"/>
                  </a:lnTo>
                  <a:lnTo>
                    <a:pt x="246" y="68"/>
                  </a:lnTo>
                  <a:lnTo>
                    <a:pt x="240" y="58"/>
                  </a:lnTo>
                  <a:lnTo>
                    <a:pt x="240" y="76"/>
                  </a:lnTo>
                  <a:lnTo>
                    <a:pt x="224" y="78"/>
                  </a:lnTo>
                  <a:lnTo>
                    <a:pt x="226" y="86"/>
                  </a:lnTo>
                  <a:lnTo>
                    <a:pt x="218" y="84"/>
                  </a:lnTo>
                  <a:lnTo>
                    <a:pt x="222" y="94"/>
                  </a:lnTo>
                  <a:lnTo>
                    <a:pt x="212" y="96"/>
                  </a:lnTo>
                  <a:lnTo>
                    <a:pt x="214" y="102"/>
                  </a:lnTo>
                  <a:lnTo>
                    <a:pt x="208" y="112"/>
                  </a:lnTo>
                  <a:lnTo>
                    <a:pt x="208" y="114"/>
                  </a:lnTo>
                  <a:lnTo>
                    <a:pt x="208" y="114"/>
                  </a:lnTo>
                  <a:lnTo>
                    <a:pt x="204" y="106"/>
                  </a:lnTo>
                  <a:lnTo>
                    <a:pt x="194" y="110"/>
                  </a:lnTo>
                  <a:lnTo>
                    <a:pt x="194" y="112"/>
                  </a:lnTo>
                  <a:lnTo>
                    <a:pt x="194" y="120"/>
                  </a:lnTo>
                  <a:lnTo>
                    <a:pt x="196" y="126"/>
                  </a:lnTo>
                  <a:lnTo>
                    <a:pt x="194" y="126"/>
                  </a:lnTo>
                  <a:lnTo>
                    <a:pt x="194" y="128"/>
                  </a:lnTo>
                  <a:lnTo>
                    <a:pt x="182" y="108"/>
                  </a:lnTo>
                  <a:lnTo>
                    <a:pt x="180" y="120"/>
                  </a:lnTo>
                  <a:lnTo>
                    <a:pt x="170" y="126"/>
                  </a:lnTo>
                  <a:lnTo>
                    <a:pt x="166" y="136"/>
                  </a:lnTo>
                  <a:lnTo>
                    <a:pt x="170" y="146"/>
                  </a:lnTo>
                  <a:lnTo>
                    <a:pt x="162" y="154"/>
                  </a:lnTo>
                  <a:lnTo>
                    <a:pt x="156" y="168"/>
                  </a:lnTo>
                  <a:lnTo>
                    <a:pt x="146" y="174"/>
                  </a:lnTo>
                  <a:lnTo>
                    <a:pt x="120" y="182"/>
                  </a:lnTo>
                  <a:lnTo>
                    <a:pt x="112" y="182"/>
                  </a:lnTo>
                  <a:lnTo>
                    <a:pt x="104" y="188"/>
                  </a:lnTo>
                  <a:lnTo>
                    <a:pt x="84" y="196"/>
                  </a:lnTo>
                  <a:lnTo>
                    <a:pt x="66" y="192"/>
                  </a:lnTo>
                  <a:lnTo>
                    <a:pt x="50" y="204"/>
                  </a:lnTo>
                  <a:lnTo>
                    <a:pt x="42" y="214"/>
                  </a:lnTo>
                  <a:lnTo>
                    <a:pt x="24" y="220"/>
                  </a:lnTo>
                  <a:lnTo>
                    <a:pt x="20" y="226"/>
                  </a:lnTo>
                  <a:lnTo>
                    <a:pt x="20" y="218"/>
                  </a:lnTo>
                  <a:lnTo>
                    <a:pt x="16" y="218"/>
                  </a:lnTo>
                  <a:lnTo>
                    <a:pt x="14" y="220"/>
                  </a:lnTo>
                  <a:lnTo>
                    <a:pt x="8" y="232"/>
                  </a:lnTo>
                  <a:lnTo>
                    <a:pt x="10" y="252"/>
                  </a:lnTo>
                  <a:lnTo>
                    <a:pt x="2" y="266"/>
                  </a:lnTo>
                  <a:lnTo>
                    <a:pt x="2" y="276"/>
                  </a:lnTo>
                  <a:lnTo>
                    <a:pt x="18" y="308"/>
                  </a:lnTo>
                  <a:lnTo>
                    <a:pt x="16" y="310"/>
                  </a:lnTo>
                  <a:lnTo>
                    <a:pt x="14" y="306"/>
                  </a:lnTo>
                  <a:lnTo>
                    <a:pt x="10" y="308"/>
                  </a:lnTo>
                  <a:lnTo>
                    <a:pt x="12" y="316"/>
                  </a:lnTo>
                  <a:lnTo>
                    <a:pt x="10" y="316"/>
                  </a:lnTo>
                  <a:lnTo>
                    <a:pt x="8" y="310"/>
                  </a:lnTo>
                  <a:lnTo>
                    <a:pt x="4" y="308"/>
                  </a:lnTo>
                  <a:lnTo>
                    <a:pt x="0" y="312"/>
                  </a:lnTo>
                  <a:lnTo>
                    <a:pt x="14" y="330"/>
                  </a:lnTo>
                  <a:lnTo>
                    <a:pt x="18" y="350"/>
                  </a:lnTo>
                  <a:lnTo>
                    <a:pt x="32" y="374"/>
                  </a:lnTo>
                  <a:lnTo>
                    <a:pt x="34" y="400"/>
                  </a:lnTo>
                  <a:lnTo>
                    <a:pt x="48" y="428"/>
                  </a:lnTo>
                  <a:lnTo>
                    <a:pt x="48" y="460"/>
                  </a:lnTo>
                  <a:lnTo>
                    <a:pt x="44" y="468"/>
                  </a:lnTo>
                  <a:lnTo>
                    <a:pt x="36" y="468"/>
                  </a:lnTo>
                  <a:lnTo>
                    <a:pt x="36" y="486"/>
                  </a:lnTo>
                  <a:lnTo>
                    <a:pt x="44" y="488"/>
                  </a:lnTo>
                  <a:lnTo>
                    <a:pt x="56" y="502"/>
                  </a:lnTo>
                  <a:lnTo>
                    <a:pt x="92" y="508"/>
                  </a:lnTo>
                  <a:lnTo>
                    <a:pt x="94" y="504"/>
                  </a:lnTo>
                  <a:lnTo>
                    <a:pt x="98" y="504"/>
                  </a:lnTo>
                  <a:lnTo>
                    <a:pt x="110" y="492"/>
                  </a:lnTo>
                  <a:lnTo>
                    <a:pt x="120" y="492"/>
                  </a:lnTo>
                  <a:lnTo>
                    <a:pt x="132" y="480"/>
                  </a:lnTo>
                  <a:lnTo>
                    <a:pt x="200" y="478"/>
                  </a:lnTo>
                  <a:lnTo>
                    <a:pt x="210" y="460"/>
                  </a:lnTo>
                  <a:lnTo>
                    <a:pt x="246" y="444"/>
                  </a:lnTo>
                  <a:lnTo>
                    <a:pt x="284" y="438"/>
                  </a:lnTo>
                  <a:lnTo>
                    <a:pt x="304" y="428"/>
                  </a:lnTo>
                  <a:lnTo>
                    <a:pt x="336" y="426"/>
                  </a:lnTo>
                  <a:lnTo>
                    <a:pt x="348" y="430"/>
                  </a:lnTo>
                  <a:lnTo>
                    <a:pt x="362" y="440"/>
                  </a:lnTo>
                  <a:lnTo>
                    <a:pt x="368" y="436"/>
                  </a:lnTo>
                  <a:lnTo>
                    <a:pt x="388" y="446"/>
                  </a:lnTo>
                  <a:lnTo>
                    <a:pt x="386" y="444"/>
                  </a:lnTo>
                  <a:lnTo>
                    <a:pt x="396" y="448"/>
                  </a:lnTo>
                  <a:lnTo>
                    <a:pt x="394" y="458"/>
                  </a:lnTo>
                  <a:lnTo>
                    <a:pt x="406" y="464"/>
                  </a:lnTo>
                  <a:lnTo>
                    <a:pt x="418" y="486"/>
                  </a:lnTo>
                  <a:lnTo>
                    <a:pt x="418" y="488"/>
                  </a:lnTo>
                  <a:lnTo>
                    <a:pt x="412" y="486"/>
                  </a:lnTo>
                  <a:lnTo>
                    <a:pt x="412" y="496"/>
                  </a:lnTo>
                  <a:lnTo>
                    <a:pt x="432" y="508"/>
                  </a:lnTo>
                  <a:lnTo>
                    <a:pt x="432" y="494"/>
                  </a:lnTo>
                  <a:lnTo>
                    <a:pt x="440" y="484"/>
                  </a:lnTo>
                  <a:lnTo>
                    <a:pt x="456" y="474"/>
                  </a:lnTo>
                  <a:lnTo>
                    <a:pt x="466" y="458"/>
                  </a:lnTo>
                  <a:lnTo>
                    <a:pt x="466" y="460"/>
                  </a:lnTo>
                  <a:lnTo>
                    <a:pt x="466" y="468"/>
                  </a:lnTo>
                  <a:lnTo>
                    <a:pt x="456" y="482"/>
                  </a:lnTo>
                  <a:lnTo>
                    <a:pt x="456" y="498"/>
                  </a:lnTo>
                  <a:lnTo>
                    <a:pt x="448" y="498"/>
                  </a:lnTo>
                  <a:lnTo>
                    <a:pt x="446" y="510"/>
                  </a:lnTo>
                  <a:lnTo>
                    <a:pt x="466" y="508"/>
                  </a:lnTo>
                  <a:lnTo>
                    <a:pt x="472" y="490"/>
                  </a:lnTo>
                  <a:lnTo>
                    <a:pt x="476" y="498"/>
                  </a:lnTo>
                  <a:lnTo>
                    <a:pt x="476" y="508"/>
                  </a:lnTo>
                  <a:lnTo>
                    <a:pt x="468" y="520"/>
                  </a:lnTo>
                  <a:lnTo>
                    <a:pt x="456" y="514"/>
                  </a:lnTo>
                  <a:lnTo>
                    <a:pt x="438" y="518"/>
                  </a:lnTo>
                  <a:lnTo>
                    <a:pt x="442" y="528"/>
                  </a:lnTo>
                  <a:lnTo>
                    <a:pt x="448" y="528"/>
                  </a:lnTo>
                  <a:lnTo>
                    <a:pt x="480" y="524"/>
                  </a:lnTo>
                  <a:lnTo>
                    <a:pt x="470" y="520"/>
                  </a:lnTo>
                  <a:lnTo>
                    <a:pt x="490" y="514"/>
                  </a:lnTo>
                  <a:lnTo>
                    <a:pt x="490" y="520"/>
                  </a:lnTo>
                  <a:lnTo>
                    <a:pt x="498" y="530"/>
                  </a:lnTo>
                  <a:lnTo>
                    <a:pt x="500" y="538"/>
                  </a:lnTo>
                  <a:lnTo>
                    <a:pt x="500" y="548"/>
                  </a:lnTo>
                  <a:lnTo>
                    <a:pt x="504" y="560"/>
                  </a:lnTo>
                  <a:lnTo>
                    <a:pt x="514" y="572"/>
                  </a:lnTo>
                  <a:lnTo>
                    <a:pt x="536" y="584"/>
                  </a:lnTo>
                  <a:lnTo>
                    <a:pt x="542" y="580"/>
                  </a:lnTo>
                  <a:lnTo>
                    <a:pt x="552" y="584"/>
                  </a:lnTo>
                  <a:lnTo>
                    <a:pt x="570" y="594"/>
                  </a:lnTo>
                  <a:lnTo>
                    <a:pt x="596" y="578"/>
                  </a:lnTo>
                  <a:lnTo>
                    <a:pt x="592" y="584"/>
                  </a:lnTo>
                  <a:lnTo>
                    <a:pt x="608" y="580"/>
                  </a:lnTo>
                  <a:lnTo>
                    <a:pt x="610" y="588"/>
                  </a:lnTo>
                  <a:lnTo>
                    <a:pt x="628" y="604"/>
                  </a:lnTo>
                  <a:lnTo>
                    <a:pt x="634" y="592"/>
                  </a:lnTo>
                  <a:lnTo>
                    <a:pt x="636" y="592"/>
                  </a:lnTo>
                  <a:lnTo>
                    <a:pt x="662" y="572"/>
                  </a:lnTo>
                  <a:lnTo>
                    <a:pt x="684" y="570"/>
                  </a:lnTo>
                  <a:lnTo>
                    <a:pt x="698" y="562"/>
                  </a:lnTo>
                  <a:lnTo>
                    <a:pt x="702" y="522"/>
                  </a:lnTo>
                  <a:lnTo>
                    <a:pt x="708" y="510"/>
                  </a:lnTo>
                  <a:lnTo>
                    <a:pt x="710" y="514"/>
                  </a:lnTo>
                  <a:lnTo>
                    <a:pt x="724" y="476"/>
                  </a:lnTo>
                  <a:lnTo>
                    <a:pt x="722" y="472"/>
                  </a:lnTo>
                  <a:lnTo>
                    <a:pt x="744" y="446"/>
                  </a:lnTo>
                  <a:lnTo>
                    <a:pt x="754" y="422"/>
                  </a:lnTo>
                  <a:lnTo>
                    <a:pt x="764" y="364"/>
                  </a:lnTo>
                  <a:lnTo>
                    <a:pt x="756" y="332"/>
                  </a:lnTo>
                  <a:lnTo>
                    <a:pt x="756" y="3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77" name="Freeform 77"/>
            <p:cNvSpPr/>
            <p:nvPr userDrawn="1"/>
          </p:nvSpPr>
          <p:spPr bwMode="black">
            <a:xfrm>
              <a:off x="7885113" y="3556000"/>
              <a:ext cx="22225" cy="22225"/>
            </a:xfrm>
            <a:custGeom>
              <a:avLst/>
              <a:gdLst>
                <a:gd name="T0" fmla="*/ 0 w 14"/>
                <a:gd name="T1" fmla="*/ 0 h 14"/>
                <a:gd name="T2" fmla="*/ 0 w 14"/>
                <a:gd name="T3" fmla="*/ 14 h 14"/>
                <a:gd name="T4" fmla="*/ 14 w 14"/>
                <a:gd name="T5" fmla="*/ 12 h 14"/>
                <a:gd name="T6" fmla="*/ 10 w 14"/>
                <a:gd name="T7" fmla="*/ 0 h 14"/>
                <a:gd name="T8" fmla="*/ 0 w 14"/>
                <a:gd name="T9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4">
                  <a:moveTo>
                    <a:pt x="0" y="0"/>
                  </a:moveTo>
                  <a:lnTo>
                    <a:pt x="0" y="14"/>
                  </a:lnTo>
                  <a:lnTo>
                    <a:pt x="14" y="12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78" name="Freeform 78"/>
            <p:cNvSpPr/>
            <p:nvPr userDrawn="1"/>
          </p:nvSpPr>
          <p:spPr bwMode="black">
            <a:xfrm>
              <a:off x="7967663" y="3635375"/>
              <a:ext cx="28575" cy="19050"/>
            </a:xfrm>
            <a:custGeom>
              <a:avLst/>
              <a:gdLst>
                <a:gd name="T0" fmla="*/ 0 w 18"/>
                <a:gd name="T1" fmla="*/ 6 h 12"/>
                <a:gd name="T2" fmla="*/ 2 w 18"/>
                <a:gd name="T3" fmla="*/ 12 h 12"/>
                <a:gd name="T4" fmla="*/ 18 w 18"/>
                <a:gd name="T5" fmla="*/ 6 h 12"/>
                <a:gd name="T6" fmla="*/ 10 w 18"/>
                <a:gd name="T7" fmla="*/ 0 h 12"/>
                <a:gd name="T8" fmla="*/ 0 w 18"/>
                <a:gd name="T9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2">
                  <a:moveTo>
                    <a:pt x="0" y="6"/>
                  </a:moveTo>
                  <a:lnTo>
                    <a:pt x="2" y="12"/>
                  </a:lnTo>
                  <a:lnTo>
                    <a:pt x="18" y="6"/>
                  </a:lnTo>
                  <a:lnTo>
                    <a:pt x="10" y="0"/>
                  </a:lnTo>
                  <a:lnTo>
                    <a:pt x="0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79" name="Freeform 79"/>
            <p:cNvSpPr/>
            <p:nvPr userDrawn="1"/>
          </p:nvSpPr>
          <p:spPr bwMode="black">
            <a:xfrm>
              <a:off x="8221663" y="4422775"/>
              <a:ext cx="31750" cy="44450"/>
            </a:xfrm>
            <a:custGeom>
              <a:avLst/>
              <a:gdLst>
                <a:gd name="T0" fmla="*/ 16 w 20"/>
                <a:gd name="T1" fmla="*/ 20 h 28"/>
                <a:gd name="T2" fmla="*/ 16 w 20"/>
                <a:gd name="T3" fmla="*/ 10 h 28"/>
                <a:gd name="T4" fmla="*/ 0 w 20"/>
                <a:gd name="T5" fmla="*/ 0 h 28"/>
                <a:gd name="T6" fmla="*/ 8 w 20"/>
                <a:gd name="T7" fmla="*/ 22 h 28"/>
                <a:gd name="T8" fmla="*/ 4 w 20"/>
                <a:gd name="T9" fmla="*/ 24 h 28"/>
                <a:gd name="T10" fmla="*/ 20 w 20"/>
                <a:gd name="T11" fmla="*/ 28 h 28"/>
                <a:gd name="T12" fmla="*/ 16 w 20"/>
                <a:gd name="T13" fmla="*/ 20 h 28"/>
                <a:gd name="T14" fmla="*/ 16 w 20"/>
                <a:gd name="T15" fmla="*/ 2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28">
                  <a:moveTo>
                    <a:pt x="16" y="20"/>
                  </a:moveTo>
                  <a:lnTo>
                    <a:pt x="16" y="10"/>
                  </a:lnTo>
                  <a:lnTo>
                    <a:pt x="0" y="0"/>
                  </a:lnTo>
                  <a:lnTo>
                    <a:pt x="8" y="22"/>
                  </a:lnTo>
                  <a:lnTo>
                    <a:pt x="4" y="24"/>
                  </a:lnTo>
                  <a:lnTo>
                    <a:pt x="20" y="28"/>
                  </a:lnTo>
                  <a:lnTo>
                    <a:pt x="16" y="20"/>
                  </a:lnTo>
                  <a:lnTo>
                    <a:pt x="16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80" name="Freeform 80"/>
            <p:cNvSpPr/>
            <p:nvPr userDrawn="1"/>
          </p:nvSpPr>
          <p:spPr bwMode="black">
            <a:xfrm>
              <a:off x="8132763" y="4464050"/>
              <a:ext cx="114300" cy="127000"/>
            </a:xfrm>
            <a:custGeom>
              <a:avLst/>
              <a:gdLst>
                <a:gd name="T0" fmla="*/ 36 w 72"/>
                <a:gd name="T1" fmla="*/ 12 h 80"/>
                <a:gd name="T2" fmla="*/ 0 w 72"/>
                <a:gd name="T3" fmla="*/ 0 h 80"/>
                <a:gd name="T4" fmla="*/ 0 w 72"/>
                <a:gd name="T5" fmla="*/ 18 h 80"/>
                <a:gd name="T6" fmla="*/ 12 w 72"/>
                <a:gd name="T7" fmla="*/ 38 h 80"/>
                <a:gd name="T8" fmla="*/ 10 w 72"/>
                <a:gd name="T9" fmla="*/ 40 h 80"/>
                <a:gd name="T10" fmla="*/ 12 w 72"/>
                <a:gd name="T11" fmla="*/ 58 h 80"/>
                <a:gd name="T12" fmla="*/ 22 w 72"/>
                <a:gd name="T13" fmla="*/ 70 h 80"/>
                <a:gd name="T14" fmla="*/ 26 w 72"/>
                <a:gd name="T15" fmla="*/ 70 h 80"/>
                <a:gd name="T16" fmla="*/ 22 w 72"/>
                <a:gd name="T17" fmla="*/ 76 h 80"/>
                <a:gd name="T18" fmla="*/ 44 w 72"/>
                <a:gd name="T19" fmla="*/ 80 h 80"/>
                <a:gd name="T20" fmla="*/ 48 w 72"/>
                <a:gd name="T21" fmla="*/ 70 h 80"/>
                <a:gd name="T22" fmla="*/ 52 w 72"/>
                <a:gd name="T23" fmla="*/ 70 h 80"/>
                <a:gd name="T24" fmla="*/ 58 w 72"/>
                <a:gd name="T25" fmla="*/ 58 h 80"/>
                <a:gd name="T26" fmla="*/ 64 w 72"/>
                <a:gd name="T27" fmla="*/ 58 h 80"/>
                <a:gd name="T28" fmla="*/ 72 w 72"/>
                <a:gd name="T29" fmla="*/ 36 h 80"/>
                <a:gd name="T30" fmla="*/ 72 w 72"/>
                <a:gd name="T31" fmla="*/ 18 h 80"/>
                <a:gd name="T32" fmla="*/ 66 w 72"/>
                <a:gd name="T33" fmla="*/ 4 h 80"/>
                <a:gd name="T34" fmla="*/ 36 w 72"/>
                <a:gd name="T35" fmla="*/ 12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2" h="80">
                  <a:moveTo>
                    <a:pt x="36" y="12"/>
                  </a:moveTo>
                  <a:lnTo>
                    <a:pt x="0" y="0"/>
                  </a:lnTo>
                  <a:lnTo>
                    <a:pt x="0" y="18"/>
                  </a:lnTo>
                  <a:lnTo>
                    <a:pt x="12" y="38"/>
                  </a:lnTo>
                  <a:lnTo>
                    <a:pt x="10" y="40"/>
                  </a:lnTo>
                  <a:lnTo>
                    <a:pt x="12" y="58"/>
                  </a:lnTo>
                  <a:lnTo>
                    <a:pt x="22" y="70"/>
                  </a:lnTo>
                  <a:lnTo>
                    <a:pt x="26" y="70"/>
                  </a:lnTo>
                  <a:lnTo>
                    <a:pt x="22" y="76"/>
                  </a:lnTo>
                  <a:lnTo>
                    <a:pt x="44" y="80"/>
                  </a:lnTo>
                  <a:lnTo>
                    <a:pt x="48" y="70"/>
                  </a:lnTo>
                  <a:lnTo>
                    <a:pt x="52" y="70"/>
                  </a:lnTo>
                  <a:lnTo>
                    <a:pt x="58" y="58"/>
                  </a:lnTo>
                  <a:lnTo>
                    <a:pt x="64" y="58"/>
                  </a:lnTo>
                  <a:lnTo>
                    <a:pt x="72" y="36"/>
                  </a:lnTo>
                  <a:lnTo>
                    <a:pt x="72" y="18"/>
                  </a:lnTo>
                  <a:lnTo>
                    <a:pt x="66" y="4"/>
                  </a:lnTo>
                  <a:lnTo>
                    <a:pt x="36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81" name="Freeform 81"/>
            <p:cNvSpPr/>
            <p:nvPr userDrawn="1"/>
          </p:nvSpPr>
          <p:spPr bwMode="black">
            <a:xfrm>
              <a:off x="7707313" y="3152775"/>
              <a:ext cx="625475" cy="314325"/>
            </a:xfrm>
            <a:custGeom>
              <a:avLst/>
              <a:gdLst>
                <a:gd name="T0" fmla="*/ 264 w 394"/>
                <a:gd name="T1" fmla="*/ 64 h 198"/>
                <a:gd name="T2" fmla="*/ 202 w 394"/>
                <a:gd name="T3" fmla="*/ 40 h 198"/>
                <a:gd name="T4" fmla="*/ 198 w 394"/>
                <a:gd name="T5" fmla="*/ 40 h 198"/>
                <a:gd name="T6" fmla="*/ 174 w 394"/>
                <a:gd name="T7" fmla="*/ 36 h 198"/>
                <a:gd name="T8" fmla="*/ 126 w 394"/>
                <a:gd name="T9" fmla="*/ 28 h 198"/>
                <a:gd name="T10" fmla="*/ 120 w 394"/>
                <a:gd name="T11" fmla="*/ 26 h 198"/>
                <a:gd name="T12" fmla="*/ 88 w 394"/>
                <a:gd name="T13" fmla="*/ 28 h 198"/>
                <a:gd name="T14" fmla="*/ 122 w 394"/>
                <a:gd name="T15" fmla="*/ 34 h 198"/>
                <a:gd name="T16" fmla="*/ 94 w 394"/>
                <a:gd name="T17" fmla="*/ 56 h 198"/>
                <a:gd name="T18" fmla="*/ 84 w 394"/>
                <a:gd name="T19" fmla="*/ 54 h 198"/>
                <a:gd name="T20" fmla="*/ 74 w 394"/>
                <a:gd name="T21" fmla="*/ 40 h 198"/>
                <a:gd name="T22" fmla="*/ 72 w 394"/>
                <a:gd name="T23" fmla="*/ 40 h 198"/>
                <a:gd name="T24" fmla="*/ 68 w 394"/>
                <a:gd name="T25" fmla="*/ 8 h 198"/>
                <a:gd name="T26" fmla="*/ 46 w 394"/>
                <a:gd name="T27" fmla="*/ 0 h 198"/>
                <a:gd name="T28" fmla="*/ 12 w 394"/>
                <a:gd name="T29" fmla="*/ 10 h 198"/>
                <a:gd name="T30" fmla="*/ 12 w 394"/>
                <a:gd name="T31" fmla="*/ 10 h 198"/>
                <a:gd name="T32" fmla="*/ 4 w 394"/>
                <a:gd name="T33" fmla="*/ 20 h 198"/>
                <a:gd name="T34" fmla="*/ 4 w 394"/>
                <a:gd name="T35" fmla="*/ 24 h 198"/>
                <a:gd name="T36" fmla="*/ 28 w 394"/>
                <a:gd name="T37" fmla="*/ 38 h 198"/>
                <a:gd name="T38" fmla="*/ 36 w 394"/>
                <a:gd name="T39" fmla="*/ 40 h 198"/>
                <a:gd name="T40" fmla="*/ 60 w 394"/>
                <a:gd name="T41" fmla="*/ 40 h 198"/>
                <a:gd name="T42" fmla="*/ 50 w 394"/>
                <a:gd name="T43" fmla="*/ 40 h 198"/>
                <a:gd name="T44" fmla="*/ 26 w 394"/>
                <a:gd name="T45" fmla="*/ 46 h 198"/>
                <a:gd name="T46" fmla="*/ 34 w 394"/>
                <a:gd name="T47" fmla="*/ 54 h 198"/>
                <a:gd name="T48" fmla="*/ 44 w 394"/>
                <a:gd name="T49" fmla="*/ 74 h 198"/>
                <a:gd name="T50" fmla="*/ 60 w 394"/>
                <a:gd name="T51" fmla="*/ 64 h 198"/>
                <a:gd name="T52" fmla="*/ 78 w 394"/>
                <a:gd name="T53" fmla="*/ 74 h 198"/>
                <a:gd name="T54" fmla="*/ 114 w 394"/>
                <a:gd name="T55" fmla="*/ 88 h 198"/>
                <a:gd name="T56" fmla="*/ 154 w 394"/>
                <a:gd name="T57" fmla="*/ 120 h 198"/>
                <a:gd name="T58" fmla="*/ 156 w 394"/>
                <a:gd name="T59" fmla="*/ 130 h 198"/>
                <a:gd name="T60" fmla="*/ 154 w 394"/>
                <a:gd name="T61" fmla="*/ 132 h 198"/>
                <a:gd name="T62" fmla="*/ 134 w 394"/>
                <a:gd name="T63" fmla="*/ 156 h 198"/>
                <a:gd name="T64" fmla="*/ 162 w 394"/>
                <a:gd name="T65" fmla="*/ 150 h 198"/>
                <a:gd name="T66" fmla="*/ 202 w 394"/>
                <a:gd name="T67" fmla="*/ 168 h 198"/>
                <a:gd name="T68" fmla="*/ 202 w 394"/>
                <a:gd name="T69" fmla="*/ 170 h 198"/>
                <a:gd name="T70" fmla="*/ 206 w 394"/>
                <a:gd name="T71" fmla="*/ 170 h 198"/>
                <a:gd name="T72" fmla="*/ 248 w 394"/>
                <a:gd name="T73" fmla="*/ 162 h 198"/>
                <a:gd name="T74" fmla="*/ 248 w 394"/>
                <a:gd name="T75" fmla="*/ 150 h 198"/>
                <a:gd name="T76" fmla="*/ 256 w 394"/>
                <a:gd name="T77" fmla="*/ 146 h 198"/>
                <a:gd name="T78" fmla="*/ 258 w 394"/>
                <a:gd name="T79" fmla="*/ 142 h 198"/>
                <a:gd name="T80" fmla="*/ 296 w 394"/>
                <a:gd name="T81" fmla="*/ 152 h 198"/>
                <a:gd name="T82" fmla="*/ 308 w 394"/>
                <a:gd name="T83" fmla="*/ 168 h 198"/>
                <a:gd name="T84" fmla="*/ 326 w 394"/>
                <a:gd name="T85" fmla="*/ 186 h 198"/>
                <a:gd name="T86" fmla="*/ 376 w 394"/>
                <a:gd name="T87" fmla="*/ 198 h 198"/>
                <a:gd name="T88" fmla="*/ 384 w 394"/>
                <a:gd name="T89" fmla="*/ 190 h 198"/>
                <a:gd name="T90" fmla="*/ 370 w 394"/>
                <a:gd name="T91" fmla="*/ 180 h 198"/>
                <a:gd name="T92" fmla="*/ 356 w 394"/>
                <a:gd name="T93" fmla="*/ 170 h 198"/>
                <a:gd name="T94" fmla="*/ 344 w 394"/>
                <a:gd name="T95" fmla="*/ 160 h 198"/>
                <a:gd name="T96" fmla="*/ 320 w 394"/>
                <a:gd name="T97" fmla="*/ 134 h 198"/>
                <a:gd name="T98" fmla="*/ 332 w 394"/>
                <a:gd name="T99" fmla="*/ 124 h 198"/>
                <a:gd name="T100" fmla="*/ 294 w 394"/>
                <a:gd name="T101" fmla="*/ 96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94" h="198">
                  <a:moveTo>
                    <a:pt x="286" y="80"/>
                  </a:moveTo>
                  <a:lnTo>
                    <a:pt x="264" y="64"/>
                  </a:lnTo>
                  <a:lnTo>
                    <a:pt x="202" y="42"/>
                  </a:lnTo>
                  <a:lnTo>
                    <a:pt x="202" y="40"/>
                  </a:lnTo>
                  <a:lnTo>
                    <a:pt x="200" y="40"/>
                  </a:lnTo>
                  <a:lnTo>
                    <a:pt x="198" y="40"/>
                  </a:lnTo>
                  <a:lnTo>
                    <a:pt x="198" y="40"/>
                  </a:lnTo>
                  <a:lnTo>
                    <a:pt x="174" y="36"/>
                  </a:lnTo>
                  <a:lnTo>
                    <a:pt x="138" y="20"/>
                  </a:lnTo>
                  <a:lnTo>
                    <a:pt x="126" y="28"/>
                  </a:lnTo>
                  <a:lnTo>
                    <a:pt x="124" y="30"/>
                  </a:lnTo>
                  <a:lnTo>
                    <a:pt x="120" y="26"/>
                  </a:lnTo>
                  <a:lnTo>
                    <a:pt x="102" y="22"/>
                  </a:lnTo>
                  <a:lnTo>
                    <a:pt x="88" y="28"/>
                  </a:lnTo>
                  <a:lnTo>
                    <a:pt x="122" y="32"/>
                  </a:lnTo>
                  <a:lnTo>
                    <a:pt x="122" y="34"/>
                  </a:lnTo>
                  <a:lnTo>
                    <a:pt x="110" y="34"/>
                  </a:lnTo>
                  <a:lnTo>
                    <a:pt x="94" y="56"/>
                  </a:lnTo>
                  <a:lnTo>
                    <a:pt x="90" y="56"/>
                  </a:lnTo>
                  <a:lnTo>
                    <a:pt x="84" y="54"/>
                  </a:lnTo>
                  <a:lnTo>
                    <a:pt x="80" y="42"/>
                  </a:lnTo>
                  <a:lnTo>
                    <a:pt x="74" y="40"/>
                  </a:lnTo>
                  <a:lnTo>
                    <a:pt x="74" y="42"/>
                  </a:lnTo>
                  <a:lnTo>
                    <a:pt x="72" y="40"/>
                  </a:lnTo>
                  <a:lnTo>
                    <a:pt x="72" y="18"/>
                  </a:lnTo>
                  <a:lnTo>
                    <a:pt x="68" y="8"/>
                  </a:lnTo>
                  <a:lnTo>
                    <a:pt x="54" y="8"/>
                  </a:lnTo>
                  <a:lnTo>
                    <a:pt x="46" y="0"/>
                  </a:lnTo>
                  <a:lnTo>
                    <a:pt x="34" y="0"/>
                  </a:lnTo>
                  <a:lnTo>
                    <a:pt x="12" y="10"/>
                  </a:lnTo>
                  <a:lnTo>
                    <a:pt x="12" y="12"/>
                  </a:lnTo>
                  <a:lnTo>
                    <a:pt x="12" y="10"/>
                  </a:lnTo>
                  <a:lnTo>
                    <a:pt x="0" y="12"/>
                  </a:lnTo>
                  <a:lnTo>
                    <a:pt x="4" y="20"/>
                  </a:lnTo>
                  <a:lnTo>
                    <a:pt x="6" y="22"/>
                  </a:lnTo>
                  <a:lnTo>
                    <a:pt x="4" y="24"/>
                  </a:lnTo>
                  <a:lnTo>
                    <a:pt x="22" y="28"/>
                  </a:lnTo>
                  <a:lnTo>
                    <a:pt x="28" y="38"/>
                  </a:lnTo>
                  <a:lnTo>
                    <a:pt x="28" y="38"/>
                  </a:lnTo>
                  <a:lnTo>
                    <a:pt x="36" y="40"/>
                  </a:lnTo>
                  <a:lnTo>
                    <a:pt x="60" y="36"/>
                  </a:lnTo>
                  <a:lnTo>
                    <a:pt x="60" y="40"/>
                  </a:lnTo>
                  <a:lnTo>
                    <a:pt x="58" y="40"/>
                  </a:lnTo>
                  <a:lnTo>
                    <a:pt x="50" y="40"/>
                  </a:lnTo>
                  <a:lnTo>
                    <a:pt x="42" y="44"/>
                  </a:lnTo>
                  <a:lnTo>
                    <a:pt x="26" y="46"/>
                  </a:lnTo>
                  <a:lnTo>
                    <a:pt x="26" y="52"/>
                  </a:lnTo>
                  <a:lnTo>
                    <a:pt x="34" y="54"/>
                  </a:lnTo>
                  <a:lnTo>
                    <a:pt x="42" y="60"/>
                  </a:lnTo>
                  <a:lnTo>
                    <a:pt x="44" y="74"/>
                  </a:lnTo>
                  <a:lnTo>
                    <a:pt x="58" y="72"/>
                  </a:lnTo>
                  <a:lnTo>
                    <a:pt x="60" y="64"/>
                  </a:lnTo>
                  <a:lnTo>
                    <a:pt x="72" y="74"/>
                  </a:lnTo>
                  <a:lnTo>
                    <a:pt x="78" y="74"/>
                  </a:lnTo>
                  <a:lnTo>
                    <a:pt x="86" y="82"/>
                  </a:lnTo>
                  <a:lnTo>
                    <a:pt x="114" y="88"/>
                  </a:lnTo>
                  <a:lnTo>
                    <a:pt x="142" y="98"/>
                  </a:lnTo>
                  <a:lnTo>
                    <a:pt x="154" y="120"/>
                  </a:lnTo>
                  <a:lnTo>
                    <a:pt x="148" y="126"/>
                  </a:lnTo>
                  <a:lnTo>
                    <a:pt x="156" y="130"/>
                  </a:lnTo>
                  <a:lnTo>
                    <a:pt x="154" y="130"/>
                  </a:lnTo>
                  <a:lnTo>
                    <a:pt x="154" y="132"/>
                  </a:lnTo>
                  <a:lnTo>
                    <a:pt x="146" y="132"/>
                  </a:lnTo>
                  <a:lnTo>
                    <a:pt x="134" y="156"/>
                  </a:lnTo>
                  <a:lnTo>
                    <a:pt x="160" y="154"/>
                  </a:lnTo>
                  <a:lnTo>
                    <a:pt x="162" y="150"/>
                  </a:lnTo>
                  <a:lnTo>
                    <a:pt x="178" y="150"/>
                  </a:lnTo>
                  <a:lnTo>
                    <a:pt x="202" y="168"/>
                  </a:lnTo>
                  <a:lnTo>
                    <a:pt x="202" y="170"/>
                  </a:lnTo>
                  <a:lnTo>
                    <a:pt x="202" y="170"/>
                  </a:lnTo>
                  <a:lnTo>
                    <a:pt x="206" y="172"/>
                  </a:lnTo>
                  <a:lnTo>
                    <a:pt x="206" y="170"/>
                  </a:lnTo>
                  <a:lnTo>
                    <a:pt x="234" y="172"/>
                  </a:lnTo>
                  <a:lnTo>
                    <a:pt x="248" y="162"/>
                  </a:lnTo>
                  <a:lnTo>
                    <a:pt x="240" y="154"/>
                  </a:lnTo>
                  <a:lnTo>
                    <a:pt x="248" y="150"/>
                  </a:lnTo>
                  <a:lnTo>
                    <a:pt x="250" y="148"/>
                  </a:lnTo>
                  <a:lnTo>
                    <a:pt x="256" y="146"/>
                  </a:lnTo>
                  <a:lnTo>
                    <a:pt x="256" y="142"/>
                  </a:lnTo>
                  <a:lnTo>
                    <a:pt x="258" y="142"/>
                  </a:lnTo>
                  <a:lnTo>
                    <a:pt x="264" y="140"/>
                  </a:lnTo>
                  <a:lnTo>
                    <a:pt x="296" y="152"/>
                  </a:lnTo>
                  <a:lnTo>
                    <a:pt x="304" y="168"/>
                  </a:lnTo>
                  <a:lnTo>
                    <a:pt x="308" y="168"/>
                  </a:lnTo>
                  <a:lnTo>
                    <a:pt x="308" y="172"/>
                  </a:lnTo>
                  <a:lnTo>
                    <a:pt x="326" y="186"/>
                  </a:lnTo>
                  <a:lnTo>
                    <a:pt x="366" y="194"/>
                  </a:lnTo>
                  <a:lnTo>
                    <a:pt x="376" y="198"/>
                  </a:lnTo>
                  <a:lnTo>
                    <a:pt x="386" y="192"/>
                  </a:lnTo>
                  <a:lnTo>
                    <a:pt x="384" y="190"/>
                  </a:lnTo>
                  <a:lnTo>
                    <a:pt x="394" y="188"/>
                  </a:lnTo>
                  <a:lnTo>
                    <a:pt x="370" y="180"/>
                  </a:lnTo>
                  <a:lnTo>
                    <a:pt x="372" y="176"/>
                  </a:lnTo>
                  <a:lnTo>
                    <a:pt x="356" y="170"/>
                  </a:lnTo>
                  <a:lnTo>
                    <a:pt x="356" y="164"/>
                  </a:lnTo>
                  <a:lnTo>
                    <a:pt x="344" y="160"/>
                  </a:lnTo>
                  <a:lnTo>
                    <a:pt x="332" y="146"/>
                  </a:lnTo>
                  <a:lnTo>
                    <a:pt x="320" y="134"/>
                  </a:lnTo>
                  <a:lnTo>
                    <a:pt x="318" y="126"/>
                  </a:lnTo>
                  <a:lnTo>
                    <a:pt x="332" y="124"/>
                  </a:lnTo>
                  <a:lnTo>
                    <a:pt x="326" y="108"/>
                  </a:lnTo>
                  <a:lnTo>
                    <a:pt x="294" y="96"/>
                  </a:lnTo>
                  <a:lnTo>
                    <a:pt x="28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82" name="Freeform 82"/>
            <p:cNvSpPr/>
            <p:nvPr userDrawn="1"/>
          </p:nvSpPr>
          <p:spPr bwMode="black">
            <a:xfrm>
              <a:off x="8301038" y="3419475"/>
              <a:ext cx="25400" cy="19050"/>
            </a:xfrm>
            <a:custGeom>
              <a:avLst/>
              <a:gdLst>
                <a:gd name="T0" fmla="*/ 4 w 16"/>
                <a:gd name="T1" fmla="*/ 10 h 12"/>
                <a:gd name="T2" fmla="*/ 16 w 16"/>
                <a:gd name="T3" fmla="*/ 12 h 12"/>
                <a:gd name="T4" fmla="*/ 14 w 16"/>
                <a:gd name="T5" fmla="*/ 2 h 12"/>
                <a:gd name="T6" fmla="*/ 0 w 16"/>
                <a:gd name="T7" fmla="*/ 0 h 12"/>
                <a:gd name="T8" fmla="*/ 4 w 16"/>
                <a:gd name="T9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2">
                  <a:moveTo>
                    <a:pt x="4" y="10"/>
                  </a:moveTo>
                  <a:lnTo>
                    <a:pt x="16" y="12"/>
                  </a:lnTo>
                  <a:lnTo>
                    <a:pt x="14" y="2"/>
                  </a:lnTo>
                  <a:lnTo>
                    <a:pt x="0" y="0"/>
                  </a:lnTo>
                  <a:lnTo>
                    <a:pt x="4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83" name="Freeform 83"/>
            <p:cNvSpPr/>
            <p:nvPr userDrawn="1"/>
          </p:nvSpPr>
          <p:spPr bwMode="black">
            <a:xfrm>
              <a:off x="8215313" y="3267075"/>
              <a:ext cx="152400" cy="69850"/>
            </a:xfrm>
            <a:custGeom>
              <a:avLst/>
              <a:gdLst>
                <a:gd name="T0" fmla="*/ 12 w 96"/>
                <a:gd name="T1" fmla="*/ 26 h 44"/>
                <a:gd name="T2" fmla="*/ 0 w 96"/>
                <a:gd name="T3" fmla="*/ 24 h 44"/>
                <a:gd name="T4" fmla="*/ 14 w 96"/>
                <a:gd name="T5" fmla="*/ 38 h 44"/>
                <a:gd name="T6" fmla="*/ 14 w 96"/>
                <a:gd name="T7" fmla="*/ 28 h 44"/>
                <a:gd name="T8" fmla="*/ 16 w 96"/>
                <a:gd name="T9" fmla="*/ 28 h 44"/>
                <a:gd name="T10" fmla="*/ 20 w 96"/>
                <a:gd name="T11" fmla="*/ 36 h 44"/>
                <a:gd name="T12" fmla="*/ 34 w 96"/>
                <a:gd name="T13" fmla="*/ 42 h 44"/>
                <a:gd name="T14" fmla="*/ 38 w 96"/>
                <a:gd name="T15" fmla="*/ 40 h 44"/>
                <a:gd name="T16" fmla="*/ 44 w 96"/>
                <a:gd name="T17" fmla="*/ 44 h 44"/>
                <a:gd name="T18" fmla="*/ 62 w 96"/>
                <a:gd name="T19" fmla="*/ 44 h 44"/>
                <a:gd name="T20" fmla="*/ 76 w 96"/>
                <a:gd name="T21" fmla="*/ 38 h 44"/>
                <a:gd name="T22" fmla="*/ 82 w 96"/>
                <a:gd name="T23" fmla="*/ 30 h 44"/>
                <a:gd name="T24" fmla="*/ 88 w 96"/>
                <a:gd name="T25" fmla="*/ 30 h 44"/>
                <a:gd name="T26" fmla="*/ 96 w 96"/>
                <a:gd name="T27" fmla="*/ 6 h 44"/>
                <a:gd name="T28" fmla="*/ 90 w 96"/>
                <a:gd name="T29" fmla="*/ 0 h 44"/>
                <a:gd name="T30" fmla="*/ 76 w 96"/>
                <a:gd name="T31" fmla="*/ 2 h 44"/>
                <a:gd name="T32" fmla="*/ 78 w 96"/>
                <a:gd name="T33" fmla="*/ 12 h 44"/>
                <a:gd name="T34" fmla="*/ 62 w 96"/>
                <a:gd name="T35" fmla="*/ 24 h 44"/>
                <a:gd name="T36" fmla="*/ 54 w 96"/>
                <a:gd name="T37" fmla="*/ 22 h 44"/>
                <a:gd name="T38" fmla="*/ 56 w 96"/>
                <a:gd name="T39" fmla="*/ 10 h 44"/>
                <a:gd name="T40" fmla="*/ 42 w 96"/>
                <a:gd name="T41" fmla="*/ 24 h 44"/>
                <a:gd name="T42" fmla="*/ 12 w 96"/>
                <a:gd name="T43" fmla="*/ 24 h 44"/>
                <a:gd name="T44" fmla="*/ 12 w 96"/>
                <a:gd name="T45" fmla="*/ 26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6" h="44">
                  <a:moveTo>
                    <a:pt x="12" y="26"/>
                  </a:moveTo>
                  <a:lnTo>
                    <a:pt x="0" y="24"/>
                  </a:lnTo>
                  <a:lnTo>
                    <a:pt x="14" y="38"/>
                  </a:lnTo>
                  <a:lnTo>
                    <a:pt x="14" y="28"/>
                  </a:lnTo>
                  <a:lnTo>
                    <a:pt x="16" y="28"/>
                  </a:lnTo>
                  <a:lnTo>
                    <a:pt x="20" y="36"/>
                  </a:lnTo>
                  <a:lnTo>
                    <a:pt x="34" y="42"/>
                  </a:lnTo>
                  <a:lnTo>
                    <a:pt x="38" y="40"/>
                  </a:lnTo>
                  <a:lnTo>
                    <a:pt x="44" y="44"/>
                  </a:lnTo>
                  <a:lnTo>
                    <a:pt x="62" y="44"/>
                  </a:lnTo>
                  <a:lnTo>
                    <a:pt x="76" y="38"/>
                  </a:lnTo>
                  <a:lnTo>
                    <a:pt x="82" y="30"/>
                  </a:lnTo>
                  <a:lnTo>
                    <a:pt x="88" y="30"/>
                  </a:lnTo>
                  <a:lnTo>
                    <a:pt x="96" y="6"/>
                  </a:lnTo>
                  <a:lnTo>
                    <a:pt x="90" y="0"/>
                  </a:lnTo>
                  <a:lnTo>
                    <a:pt x="76" y="2"/>
                  </a:lnTo>
                  <a:lnTo>
                    <a:pt x="78" y="12"/>
                  </a:lnTo>
                  <a:lnTo>
                    <a:pt x="62" y="24"/>
                  </a:lnTo>
                  <a:lnTo>
                    <a:pt x="54" y="22"/>
                  </a:lnTo>
                  <a:lnTo>
                    <a:pt x="56" y="10"/>
                  </a:lnTo>
                  <a:lnTo>
                    <a:pt x="42" y="24"/>
                  </a:lnTo>
                  <a:lnTo>
                    <a:pt x="12" y="24"/>
                  </a:lnTo>
                  <a:lnTo>
                    <a:pt x="12" y="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84" name="Freeform 84"/>
            <p:cNvSpPr/>
            <p:nvPr userDrawn="1"/>
          </p:nvSpPr>
          <p:spPr bwMode="black">
            <a:xfrm>
              <a:off x="8358188" y="3241675"/>
              <a:ext cx="34925" cy="50800"/>
            </a:xfrm>
            <a:custGeom>
              <a:avLst/>
              <a:gdLst>
                <a:gd name="T0" fmla="*/ 16 w 22"/>
                <a:gd name="T1" fmla="*/ 32 h 32"/>
                <a:gd name="T2" fmla="*/ 22 w 22"/>
                <a:gd name="T3" fmla="*/ 20 h 32"/>
                <a:gd name="T4" fmla="*/ 16 w 22"/>
                <a:gd name="T5" fmla="*/ 12 h 32"/>
                <a:gd name="T6" fmla="*/ 0 w 22"/>
                <a:gd name="T7" fmla="*/ 0 h 32"/>
                <a:gd name="T8" fmla="*/ 12 w 22"/>
                <a:gd name="T9" fmla="*/ 32 h 32"/>
                <a:gd name="T10" fmla="*/ 16 w 22"/>
                <a:gd name="T11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2">
                  <a:moveTo>
                    <a:pt x="16" y="32"/>
                  </a:moveTo>
                  <a:lnTo>
                    <a:pt x="22" y="20"/>
                  </a:lnTo>
                  <a:lnTo>
                    <a:pt x="16" y="12"/>
                  </a:lnTo>
                  <a:lnTo>
                    <a:pt x="0" y="0"/>
                  </a:lnTo>
                  <a:lnTo>
                    <a:pt x="12" y="32"/>
                  </a:lnTo>
                  <a:lnTo>
                    <a:pt x="16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85" name="Freeform 85"/>
            <p:cNvSpPr/>
            <p:nvPr userDrawn="1"/>
          </p:nvSpPr>
          <p:spPr bwMode="black">
            <a:xfrm>
              <a:off x="7304088" y="2803525"/>
              <a:ext cx="82550" cy="101600"/>
            </a:xfrm>
            <a:custGeom>
              <a:avLst/>
              <a:gdLst>
                <a:gd name="T0" fmla="*/ 44 w 52"/>
                <a:gd name="T1" fmla="*/ 0 h 64"/>
                <a:gd name="T2" fmla="*/ 38 w 52"/>
                <a:gd name="T3" fmla="*/ 18 h 64"/>
                <a:gd name="T4" fmla="*/ 6 w 52"/>
                <a:gd name="T5" fmla="*/ 48 h 64"/>
                <a:gd name="T6" fmla="*/ 0 w 52"/>
                <a:gd name="T7" fmla="*/ 64 h 64"/>
                <a:gd name="T8" fmla="*/ 20 w 52"/>
                <a:gd name="T9" fmla="*/ 52 h 64"/>
                <a:gd name="T10" fmla="*/ 36 w 52"/>
                <a:gd name="T11" fmla="*/ 36 h 64"/>
                <a:gd name="T12" fmla="*/ 36 w 52"/>
                <a:gd name="T13" fmla="*/ 32 h 64"/>
                <a:gd name="T14" fmla="*/ 52 w 52"/>
                <a:gd name="T15" fmla="*/ 20 h 64"/>
                <a:gd name="T16" fmla="*/ 48 w 52"/>
                <a:gd name="T17" fmla="*/ 2 h 64"/>
                <a:gd name="T18" fmla="*/ 44 w 52"/>
                <a:gd name="T19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2" h="64">
                  <a:moveTo>
                    <a:pt x="44" y="0"/>
                  </a:moveTo>
                  <a:lnTo>
                    <a:pt x="38" y="18"/>
                  </a:lnTo>
                  <a:lnTo>
                    <a:pt x="6" y="48"/>
                  </a:lnTo>
                  <a:lnTo>
                    <a:pt x="0" y="64"/>
                  </a:lnTo>
                  <a:lnTo>
                    <a:pt x="20" y="52"/>
                  </a:lnTo>
                  <a:lnTo>
                    <a:pt x="36" y="36"/>
                  </a:lnTo>
                  <a:lnTo>
                    <a:pt x="36" y="32"/>
                  </a:lnTo>
                  <a:lnTo>
                    <a:pt x="52" y="20"/>
                  </a:lnTo>
                  <a:lnTo>
                    <a:pt x="48" y="2"/>
                  </a:lnTo>
                  <a:lnTo>
                    <a:pt x="4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86" name="Freeform 86"/>
            <p:cNvSpPr/>
            <p:nvPr userDrawn="1"/>
          </p:nvSpPr>
          <p:spPr bwMode="black">
            <a:xfrm>
              <a:off x="7383463" y="2987675"/>
              <a:ext cx="19050" cy="12700"/>
            </a:xfrm>
            <a:custGeom>
              <a:avLst/>
              <a:gdLst>
                <a:gd name="T0" fmla="*/ 10 w 12"/>
                <a:gd name="T1" fmla="*/ 0 h 8"/>
                <a:gd name="T2" fmla="*/ 4 w 12"/>
                <a:gd name="T3" fmla="*/ 0 h 8"/>
                <a:gd name="T4" fmla="*/ 0 w 12"/>
                <a:gd name="T5" fmla="*/ 6 h 8"/>
                <a:gd name="T6" fmla="*/ 4 w 12"/>
                <a:gd name="T7" fmla="*/ 8 h 8"/>
                <a:gd name="T8" fmla="*/ 12 w 12"/>
                <a:gd name="T9" fmla="*/ 4 h 8"/>
                <a:gd name="T10" fmla="*/ 10 w 12"/>
                <a:gd name="T11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8">
                  <a:moveTo>
                    <a:pt x="10" y="0"/>
                  </a:moveTo>
                  <a:lnTo>
                    <a:pt x="4" y="0"/>
                  </a:lnTo>
                  <a:lnTo>
                    <a:pt x="0" y="6"/>
                  </a:lnTo>
                  <a:lnTo>
                    <a:pt x="4" y="8"/>
                  </a:lnTo>
                  <a:lnTo>
                    <a:pt x="12" y="4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87" name="Freeform 87"/>
            <p:cNvSpPr/>
            <p:nvPr userDrawn="1"/>
          </p:nvSpPr>
          <p:spPr bwMode="black">
            <a:xfrm>
              <a:off x="7415213" y="2959100"/>
              <a:ext cx="25400" cy="19050"/>
            </a:xfrm>
            <a:custGeom>
              <a:avLst/>
              <a:gdLst>
                <a:gd name="T0" fmla="*/ 0 w 16"/>
                <a:gd name="T1" fmla="*/ 10 h 12"/>
                <a:gd name="T2" fmla="*/ 14 w 16"/>
                <a:gd name="T3" fmla="*/ 12 h 12"/>
                <a:gd name="T4" fmla="*/ 16 w 16"/>
                <a:gd name="T5" fmla="*/ 6 h 12"/>
                <a:gd name="T6" fmla="*/ 6 w 16"/>
                <a:gd name="T7" fmla="*/ 0 h 12"/>
                <a:gd name="T8" fmla="*/ 0 w 16"/>
                <a:gd name="T9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2">
                  <a:moveTo>
                    <a:pt x="0" y="10"/>
                  </a:moveTo>
                  <a:lnTo>
                    <a:pt x="14" y="12"/>
                  </a:lnTo>
                  <a:lnTo>
                    <a:pt x="16" y="6"/>
                  </a:lnTo>
                  <a:lnTo>
                    <a:pt x="6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88" name="Freeform 88"/>
            <p:cNvSpPr/>
            <p:nvPr userDrawn="1"/>
          </p:nvSpPr>
          <p:spPr bwMode="black">
            <a:xfrm>
              <a:off x="7440613" y="2943225"/>
              <a:ext cx="38100" cy="15875"/>
            </a:xfrm>
            <a:custGeom>
              <a:avLst/>
              <a:gdLst>
                <a:gd name="T0" fmla="*/ 24 w 24"/>
                <a:gd name="T1" fmla="*/ 0 h 10"/>
                <a:gd name="T2" fmla="*/ 0 w 24"/>
                <a:gd name="T3" fmla="*/ 0 h 10"/>
                <a:gd name="T4" fmla="*/ 6 w 24"/>
                <a:gd name="T5" fmla="*/ 10 h 10"/>
                <a:gd name="T6" fmla="*/ 24 w 24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0">
                  <a:moveTo>
                    <a:pt x="24" y="0"/>
                  </a:moveTo>
                  <a:lnTo>
                    <a:pt x="0" y="0"/>
                  </a:lnTo>
                  <a:lnTo>
                    <a:pt x="6" y="10"/>
                  </a:lnTo>
                  <a:lnTo>
                    <a:pt x="2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89" name="Freeform 89"/>
            <p:cNvSpPr/>
            <p:nvPr userDrawn="1"/>
          </p:nvSpPr>
          <p:spPr bwMode="black">
            <a:xfrm>
              <a:off x="7485063" y="2759075"/>
              <a:ext cx="34925" cy="44450"/>
            </a:xfrm>
            <a:custGeom>
              <a:avLst/>
              <a:gdLst>
                <a:gd name="T0" fmla="*/ 22 w 22"/>
                <a:gd name="T1" fmla="*/ 28 h 28"/>
                <a:gd name="T2" fmla="*/ 18 w 22"/>
                <a:gd name="T3" fmla="*/ 16 h 28"/>
                <a:gd name="T4" fmla="*/ 2 w 22"/>
                <a:gd name="T5" fmla="*/ 0 h 28"/>
                <a:gd name="T6" fmla="*/ 0 w 22"/>
                <a:gd name="T7" fmla="*/ 22 h 28"/>
                <a:gd name="T8" fmla="*/ 8 w 22"/>
                <a:gd name="T9" fmla="*/ 18 h 28"/>
                <a:gd name="T10" fmla="*/ 22 w 22"/>
                <a:gd name="T11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28">
                  <a:moveTo>
                    <a:pt x="22" y="28"/>
                  </a:moveTo>
                  <a:lnTo>
                    <a:pt x="18" y="16"/>
                  </a:lnTo>
                  <a:lnTo>
                    <a:pt x="2" y="0"/>
                  </a:lnTo>
                  <a:lnTo>
                    <a:pt x="0" y="22"/>
                  </a:lnTo>
                  <a:lnTo>
                    <a:pt x="8" y="18"/>
                  </a:lnTo>
                  <a:lnTo>
                    <a:pt x="22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90" name="Freeform 90"/>
            <p:cNvSpPr/>
            <p:nvPr userDrawn="1"/>
          </p:nvSpPr>
          <p:spPr bwMode="black">
            <a:xfrm>
              <a:off x="7446963" y="2765425"/>
              <a:ext cx="12700" cy="19050"/>
            </a:xfrm>
            <a:custGeom>
              <a:avLst/>
              <a:gdLst>
                <a:gd name="T0" fmla="*/ 4 w 8"/>
                <a:gd name="T1" fmla="*/ 0 h 12"/>
                <a:gd name="T2" fmla="*/ 0 w 8"/>
                <a:gd name="T3" fmla="*/ 4 h 12"/>
                <a:gd name="T4" fmla="*/ 0 w 8"/>
                <a:gd name="T5" fmla="*/ 10 h 12"/>
                <a:gd name="T6" fmla="*/ 6 w 8"/>
                <a:gd name="T7" fmla="*/ 12 h 12"/>
                <a:gd name="T8" fmla="*/ 8 w 8"/>
                <a:gd name="T9" fmla="*/ 2 h 12"/>
                <a:gd name="T10" fmla="*/ 4 w 8"/>
                <a:gd name="T1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12">
                  <a:moveTo>
                    <a:pt x="4" y="0"/>
                  </a:moveTo>
                  <a:lnTo>
                    <a:pt x="0" y="4"/>
                  </a:lnTo>
                  <a:lnTo>
                    <a:pt x="0" y="10"/>
                  </a:lnTo>
                  <a:lnTo>
                    <a:pt x="6" y="12"/>
                  </a:lnTo>
                  <a:lnTo>
                    <a:pt x="8" y="2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91" name="Freeform 91"/>
            <p:cNvSpPr/>
            <p:nvPr userDrawn="1"/>
          </p:nvSpPr>
          <p:spPr bwMode="black">
            <a:xfrm>
              <a:off x="7443788" y="2682875"/>
              <a:ext cx="12700" cy="22225"/>
            </a:xfrm>
            <a:custGeom>
              <a:avLst/>
              <a:gdLst>
                <a:gd name="T0" fmla="*/ 2 w 8"/>
                <a:gd name="T1" fmla="*/ 14 h 14"/>
                <a:gd name="T2" fmla="*/ 8 w 8"/>
                <a:gd name="T3" fmla="*/ 14 h 14"/>
                <a:gd name="T4" fmla="*/ 8 w 8"/>
                <a:gd name="T5" fmla="*/ 0 h 14"/>
                <a:gd name="T6" fmla="*/ 0 w 8"/>
                <a:gd name="T7" fmla="*/ 8 h 14"/>
                <a:gd name="T8" fmla="*/ 2 w 8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4">
                  <a:moveTo>
                    <a:pt x="2" y="14"/>
                  </a:moveTo>
                  <a:lnTo>
                    <a:pt x="8" y="14"/>
                  </a:lnTo>
                  <a:lnTo>
                    <a:pt x="8" y="0"/>
                  </a:lnTo>
                  <a:lnTo>
                    <a:pt x="0" y="8"/>
                  </a:lnTo>
                  <a:lnTo>
                    <a:pt x="2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92" name="Freeform 92"/>
            <p:cNvSpPr/>
            <p:nvPr userDrawn="1"/>
          </p:nvSpPr>
          <p:spPr bwMode="black">
            <a:xfrm>
              <a:off x="7380288" y="2578100"/>
              <a:ext cx="212725" cy="409575"/>
            </a:xfrm>
            <a:custGeom>
              <a:avLst/>
              <a:gdLst>
                <a:gd name="T0" fmla="*/ 18 w 134"/>
                <a:gd name="T1" fmla="*/ 90 h 258"/>
                <a:gd name="T2" fmla="*/ 8 w 134"/>
                <a:gd name="T3" fmla="*/ 102 h 258"/>
                <a:gd name="T4" fmla="*/ 30 w 134"/>
                <a:gd name="T5" fmla="*/ 132 h 258"/>
                <a:gd name="T6" fmla="*/ 30 w 134"/>
                <a:gd name="T7" fmla="*/ 102 h 258"/>
                <a:gd name="T8" fmla="*/ 44 w 134"/>
                <a:gd name="T9" fmla="*/ 98 h 258"/>
                <a:gd name="T10" fmla="*/ 42 w 134"/>
                <a:gd name="T11" fmla="*/ 108 h 258"/>
                <a:gd name="T12" fmla="*/ 64 w 134"/>
                <a:gd name="T13" fmla="*/ 116 h 258"/>
                <a:gd name="T14" fmla="*/ 78 w 134"/>
                <a:gd name="T15" fmla="*/ 116 h 258"/>
                <a:gd name="T16" fmla="*/ 86 w 134"/>
                <a:gd name="T17" fmla="*/ 120 h 258"/>
                <a:gd name="T18" fmla="*/ 90 w 134"/>
                <a:gd name="T19" fmla="*/ 156 h 258"/>
                <a:gd name="T20" fmla="*/ 86 w 134"/>
                <a:gd name="T21" fmla="*/ 164 h 258"/>
                <a:gd name="T22" fmla="*/ 86 w 134"/>
                <a:gd name="T23" fmla="*/ 146 h 258"/>
                <a:gd name="T24" fmla="*/ 76 w 134"/>
                <a:gd name="T25" fmla="*/ 156 h 258"/>
                <a:gd name="T26" fmla="*/ 66 w 134"/>
                <a:gd name="T27" fmla="*/ 148 h 258"/>
                <a:gd name="T28" fmla="*/ 42 w 134"/>
                <a:gd name="T29" fmla="*/ 130 h 258"/>
                <a:gd name="T30" fmla="*/ 58 w 134"/>
                <a:gd name="T31" fmla="*/ 168 h 258"/>
                <a:gd name="T32" fmla="*/ 66 w 134"/>
                <a:gd name="T33" fmla="*/ 192 h 258"/>
                <a:gd name="T34" fmla="*/ 78 w 134"/>
                <a:gd name="T35" fmla="*/ 174 h 258"/>
                <a:gd name="T36" fmla="*/ 98 w 134"/>
                <a:gd name="T37" fmla="*/ 168 h 258"/>
                <a:gd name="T38" fmla="*/ 110 w 134"/>
                <a:gd name="T39" fmla="*/ 168 h 258"/>
                <a:gd name="T40" fmla="*/ 110 w 134"/>
                <a:gd name="T41" fmla="*/ 166 h 258"/>
                <a:gd name="T42" fmla="*/ 108 w 134"/>
                <a:gd name="T43" fmla="*/ 186 h 258"/>
                <a:gd name="T44" fmla="*/ 86 w 134"/>
                <a:gd name="T45" fmla="*/ 196 h 258"/>
                <a:gd name="T46" fmla="*/ 82 w 134"/>
                <a:gd name="T47" fmla="*/ 194 h 258"/>
                <a:gd name="T48" fmla="*/ 50 w 134"/>
                <a:gd name="T49" fmla="*/ 206 h 258"/>
                <a:gd name="T50" fmla="*/ 52 w 134"/>
                <a:gd name="T51" fmla="*/ 230 h 258"/>
                <a:gd name="T52" fmla="*/ 60 w 134"/>
                <a:gd name="T53" fmla="*/ 226 h 258"/>
                <a:gd name="T54" fmla="*/ 78 w 134"/>
                <a:gd name="T55" fmla="*/ 214 h 258"/>
                <a:gd name="T56" fmla="*/ 86 w 134"/>
                <a:gd name="T57" fmla="*/ 240 h 258"/>
                <a:gd name="T58" fmla="*/ 110 w 134"/>
                <a:gd name="T59" fmla="*/ 258 h 258"/>
                <a:gd name="T60" fmla="*/ 114 w 134"/>
                <a:gd name="T61" fmla="*/ 230 h 258"/>
                <a:gd name="T62" fmla="*/ 134 w 134"/>
                <a:gd name="T63" fmla="*/ 218 h 258"/>
                <a:gd name="T64" fmla="*/ 130 w 134"/>
                <a:gd name="T65" fmla="*/ 194 h 258"/>
                <a:gd name="T66" fmla="*/ 118 w 134"/>
                <a:gd name="T67" fmla="*/ 172 h 258"/>
                <a:gd name="T68" fmla="*/ 118 w 134"/>
                <a:gd name="T69" fmla="*/ 150 h 258"/>
                <a:gd name="T70" fmla="*/ 108 w 134"/>
                <a:gd name="T71" fmla="*/ 120 h 258"/>
                <a:gd name="T72" fmla="*/ 84 w 134"/>
                <a:gd name="T73" fmla="*/ 108 h 258"/>
                <a:gd name="T74" fmla="*/ 86 w 134"/>
                <a:gd name="T75" fmla="*/ 98 h 258"/>
                <a:gd name="T76" fmla="*/ 60 w 134"/>
                <a:gd name="T77" fmla="*/ 84 h 258"/>
                <a:gd name="T78" fmla="*/ 46 w 134"/>
                <a:gd name="T79" fmla="*/ 92 h 258"/>
                <a:gd name="T80" fmla="*/ 42 w 134"/>
                <a:gd name="T81" fmla="*/ 58 h 258"/>
                <a:gd name="T82" fmla="*/ 52 w 134"/>
                <a:gd name="T83" fmla="*/ 24 h 258"/>
                <a:gd name="T84" fmla="*/ 44 w 134"/>
                <a:gd name="T85" fmla="*/ 6 h 258"/>
                <a:gd name="T86" fmla="*/ 18 w 134"/>
                <a:gd name="T87" fmla="*/ 4 h 258"/>
                <a:gd name="T88" fmla="*/ 8 w 134"/>
                <a:gd name="T89" fmla="*/ 74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34" h="258">
                  <a:moveTo>
                    <a:pt x="8" y="74"/>
                  </a:moveTo>
                  <a:lnTo>
                    <a:pt x="18" y="90"/>
                  </a:lnTo>
                  <a:lnTo>
                    <a:pt x="18" y="90"/>
                  </a:lnTo>
                  <a:lnTo>
                    <a:pt x="20" y="100"/>
                  </a:lnTo>
                  <a:lnTo>
                    <a:pt x="26" y="102"/>
                  </a:lnTo>
                  <a:lnTo>
                    <a:pt x="8" y="102"/>
                  </a:lnTo>
                  <a:lnTo>
                    <a:pt x="14" y="106"/>
                  </a:lnTo>
                  <a:lnTo>
                    <a:pt x="18" y="110"/>
                  </a:lnTo>
                  <a:lnTo>
                    <a:pt x="30" y="132"/>
                  </a:lnTo>
                  <a:lnTo>
                    <a:pt x="38" y="126"/>
                  </a:lnTo>
                  <a:lnTo>
                    <a:pt x="38" y="108"/>
                  </a:lnTo>
                  <a:lnTo>
                    <a:pt x="30" y="102"/>
                  </a:lnTo>
                  <a:lnTo>
                    <a:pt x="34" y="102"/>
                  </a:lnTo>
                  <a:lnTo>
                    <a:pt x="40" y="98"/>
                  </a:lnTo>
                  <a:lnTo>
                    <a:pt x="44" y="98"/>
                  </a:lnTo>
                  <a:lnTo>
                    <a:pt x="48" y="102"/>
                  </a:lnTo>
                  <a:lnTo>
                    <a:pt x="38" y="100"/>
                  </a:lnTo>
                  <a:lnTo>
                    <a:pt x="42" y="108"/>
                  </a:lnTo>
                  <a:lnTo>
                    <a:pt x="50" y="114"/>
                  </a:lnTo>
                  <a:lnTo>
                    <a:pt x="50" y="104"/>
                  </a:lnTo>
                  <a:lnTo>
                    <a:pt x="64" y="116"/>
                  </a:lnTo>
                  <a:lnTo>
                    <a:pt x="58" y="100"/>
                  </a:lnTo>
                  <a:lnTo>
                    <a:pt x="70" y="112"/>
                  </a:lnTo>
                  <a:lnTo>
                    <a:pt x="78" y="116"/>
                  </a:lnTo>
                  <a:lnTo>
                    <a:pt x="78" y="116"/>
                  </a:lnTo>
                  <a:lnTo>
                    <a:pt x="84" y="128"/>
                  </a:lnTo>
                  <a:lnTo>
                    <a:pt x="86" y="120"/>
                  </a:lnTo>
                  <a:lnTo>
                    <a:pt x="100" y="144"/>
                  </a:lnTo>
                  <a:lnTo>
                    <a:pt x="86" y="138"/>
                  </a:lnTo>
                  <a:lnTo>
                    <a:pt x="90" y="156"/>
                  </a:lnTo>
                  <a:lnTo>
                    <a:pt x="94" y="156"/>
                  </a:lnTo>
                  <a:lnTo>
                    <a:pt x="96" y="166"/>
                  </a:lnTo>
                  <a:lnTo>
                    <a:pt x="86" y="164"/>
                  </a:lnTo>
                  <a:lnTo>
                    <a:pt x="84" y="166"/>
                  </a:lnTo>
                  <a:lnTo>
                    <a:pt x="86" y="162"/>
                  </a:lnTo>
                  <a:lnTo>
                    <a:pt x="86" y="146"/>
                  </a:lnTo>
                  <a:lnTo>
                    <a:pt x="82" y="146"/>
                  </a:lnTo>
                  <a:lnTo>
                    <a:pt x="76" y="158"/>
                  </a:lnTo>
                  <a:lnTo>
                    <a:pt x="76" y="156"/>
                  </a:lnTo>
                  <a:lnTo>
                    <a:pt x="76" y="152"/>
                  </a:lnTo>
                  <a:lnTo>
                    <a:pt x="66" y="148"/>
                  </a:lnTo>
                  <a:lnTo>
                    <a:pt x="66" y="148"/>
                  </a:lnTo>
                  <a:lnTo>
                    <a:pt x="70" y="138"/>
                  </a:lnTo>
                  <a:lnTo>
                    <a:pt x="56" y="136"/>
                  </a:lnTo>
                  <a:lnTo>
                    <a:pt x="42" y="130"/>
                  </a:lnTo>
                  <a:lnTo>
                    <a:pt x="42" y="166"/>
                  </a:lnTo>
                  <a:lnTo>
                    <a:pt x="60" y="154"/>
                  </a:lnTo>
                  <a:lnTo>
                    <a:pt x="58" y="168"/>
                  </a:lnTo>
                  <a:lnTo>
                    <a:pt x="52" y="168"/>
                  </a:lnTo>
                  <a:lnTo>
                    <a:pt x="52" y="176"/>
                  </a:lnTo>
                  <a:lnTo>
                    <a:pt x="66" y="192"/>
                  </a:lnTo>
                  <a:lnTo>
                    <a:pt x="70" y="188"/>
                  </a:lnTo>
                  <a:lnTo>
                    <a:pt x="70" y="188"/>
                  </a:lnTo>
                  <a:lnTo>
                    <a:pt x="78" y="174"/>
                  </a:lnTo>
                  <a:lnTo>
                    <a:pt x="80" y="180"/>
                  </a:lnTo>
                  <a:lnTo>
                    <a:pt x="96" y="178"/>
                  </a:lnTo>
                  <a:lnTo>
                    <a:pt x="98" y="168"/>
                  </a:lnTo>
                  <a:lnTo>
                    <a:pt x="102" y="176"/>
                  </a:lnTo>
                  <a:lnTo>
                    <a:pt x="104" y="168"/>
                  </a:lnTo>
                  <a:lnTo>
                    <a:pt x="110" y="168"/>
                  </a:lnTo>
                  <a:lnTo>
                    <a:pt x="106" y="150"/>
                  </a:lnTo>
                  <a:lnTo>
                    <a:pt x="118" y="154"/>
                  </a:lnTo>
                  <a:lnTo>
                    <a:pt x="110" y="166"/>
                  </a:lnTo>
                  <a:lnTo>
                    <a:pt x="112" y="172"/>
                  </a:lnTo>
                  <a:lnTo>
                    <a:pt x="108" y="172"/>
                  </a:lnTo>
                  <a:lnTo>
                    <a:pt x="108" y="186"/>
                  </a:lnTo>
                  <a:lnTo>
                    <a:pt x="96" y="188"/>
                  </a:lnTo>
                  <a:lnTo>
                    <a:pt x="94" y="196"/>
                  </a:lnTo>
                  <a:lnTo>
                    <a:pt x="86" y="196"/>
                  </a:lnTo>
                  <a:lnTo>
                    <a:pt x="84" y="202"/>
                  </a:lnTo>
                  <a:lnTo>
                    <a:pt x="80" y="204"/>
                  </a:lnTo>
                  <a:lnTo>
                    <a:pt x="82" y="194"/>
                  </a:lnTo>
                  <a:lnTo>
                    <a:pt x="72" y="192"/>
                  </a:lnTo>
                  <a:lnTo>
                    <a:pt x="62" y="202"/>
                  </a:lnTo>
                  <a:lnTo>
                    <a:pt x="50" y="206"/>
                  </a:lnTo>
                  <a:lnTo>
                    <a:pt x="42" y="224"/>
                  </a:lnTo>
                  <a:lnTo>
                    <a:pt x="44" y="230"/>
                  </a:lnTo>
                  <a:lnTo>
                    <a:pt x="52" y="230"/>
                  </a:lnTo>
                  <a:lnTo>
                    <a:pt x="60" y="216"/>
                  </a:lnTo>
                  <a:lnTo>
                    <a:pt x="60" y="216"/>
                  </a:lnTo>
                  <a:lnTo>
                    <a:pt x="60" y="226"/>
                  </a:lnTo>
                  <a:lnTo>
                    <a:pt x="68" y="218"/>
                  </a:lnTo>
                  <a:lnTo>
                    <a:pt x="72" y="222"/>
                  </a:lnTo>
                  <a:lnTo>
                    <a:pt x="78" y="214"/>
                  </a:lnTo>
                  <a:lnTo>
                    <a:pt x="84" y="218"/>
                  </a:lnTo>
                  <a:lnTo>
                    <a:pt x="80" y="226"/>
                  </a:lnTo>
                  <a:lnTo>
                    <a:pt x="86" y="240"/>
                  </a:lnTo>
                  <a:lnTo>
                    <a:pt x="100" y="250"/>
                  </a:lnTo>
                  <a:lnTo>
                    <a:pt x="106" y="248"/>
                  </a:lnTo>
                  <a:lnTo>
                    <a:pt x="110" y="258"/>
                  </a:lnTo>
                  <a:lnTo>
                    <a:pt x="118" y="242"/>
                  </a:lnTo>
                  <a:lnTo>
                    <a:pt x="112" y="232"/>
                  </a:lnTo>
                  <a:lnTo>
                    <a:pt x="114" y="230"/>
                  </a:lnTo>
                  <a:lnTo>
                    <a:pt x="118" y="224"/>
                  </a:lnTo>
                  <a:lnTo>
                    <a:pt x="126" y="248"/>
                  </a:lnTo>
                  <a:lnTo>
                    <a:pt x="134" y="218"/>
                  </a:lnTo>
                  <a:lnTo>
                    <a:pt x="128" y="198"/>
                  </a:lnTo>
                  <a:lnTo>
                    <a:pt x="128" y="196"/>
                  </a:lnTo>
                  <a:lnTo>
                    <a:pt x="130" y="194"/>
                  </a:lnTo>
                  <a:lnTo>
                    <a:pt x="126" y="184"/>
                  </a:lnTo>
                  <a:lnTo>
                    <a:pt x="116" y="172"/>
                  </a:lnTo>
                  <a:lnTo>
                    <a:pt x="118" y="172"/>
                  </a:lnTo>
                  <a:lnTo>
                    <a:pt x="118" y="154"/>
                  </a:lnTo>
                  <a:lnTo>
                    <a:pt x="120" y="154"/>
                  </a:lnTo>
                  <a:lnTo>
                    <a:pt x="118" y="150"/>
                  </a:lnTo>
                  <a:lnTo>
                    <a:pt x="114" y="138"/>
                  </a:lnTo>
                  <a:lnTo>
                    <a:pt x="114" y="126"/>
                  </a:lnTo>
                  <a:lnTo>
                    <a:pt x="108" y="120"/>
                  </a:lnTo>
                  <a:lnTo>
                    <a:pt x="86" y="120"/>
                  </a:lnTo>
                  <a:lnTo>
                    <a:pt x="88" y="112"/>
                  </a:lnTo>
                  <a:lnTo>
                    <a:pt x="84" y="108"/>
                  </a:lnTo>
                  <a:lnTo>
                    <a:pt x="84" y="106"/>
                  </a:lnTo>
                  <a:lnTo>
                    <a:pt x="80" y="102"/>
                  </a:lnTo>
                  <a:lnTo>
                    <a:pt x="86" y="98"/>
                  </a:lnTo>
                  <a:lnTo>
                    <a:pt x="68" y="90"/>
                  </a:lnTo>
                  <a:lnTo>
                    <a:pt x="66" y="94"/>
                  </a:lnTo>
                  <a:lnTo>
                    <a:pt x="60" y="84"/>
                  </a:lnTo>
                  <a:lnTo>
                    <a:pt x="48" y="88"/>
                  </a:lnTo>
                  <a:lnTo>
                    <a:pt x="48" y="92"/>
                  </a:lnTo>
                  <a:lnTo>
                    <a:pt x="46" y="92"/>
                  </a:lnTo>
                  <a:lnTo>
                    <a:pt x="42" y="86"/>
                  </a:lnTo>
                  <a:lnTo>
                    <a:pt x="38" y="68"/>
                  </a:lnTo>
                  <a:lnTo>
                    <a:pt x="42" y="58"/>
                  </a:lnTo>
                  <a:lnTo>
                    <a:pt x="50" y="54"/>
                  </a:lnTo>
                  <a:lnTo>
                    <a:pt x="58" y="36"/>
                  </a:lnTo>
                  <a:lnTo>
                    <a:pt x="52" y="24"/>
                  </a:lnTo>
                  <a:lnTo>
                    <a:pt x="52" y="6"/>
                  </a:lnTo>
                  <a:lnTo>
                    <a:pt x="46" y="0"/>
                  </a:lnTo>
                  <a:lnTo>
                    <a:pt x="44" y="6"/>
                  </a:lnTo>
                  <a:lnTo>
                    <a:pt x="40" y="6"/>
                  </a:lnTo>
                  <a:lnTo>
                    <a:pt x="20" y="0"/>
                  </a:lnTo>
                  <a:lnTo>
                    <a:pt x="18" y="4"/>
                  </a:lnTo>
                  <a:lnTo>
                    <a:pt x="12" y="50"/>
                  </a:lnTo>
                  <a:lnTo>
                    <a:pt x="0" y="48"/>
                  </a:lnTo>
                  <a:lnTo>
                    <a:pt x="8" y="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93" name="Freeform 93"/>
            <p:cNvSpPr/>
            <p:nvPr userDrawn="1"/>
          </p:nvSpPr>
          <p:spPr bwMode="black">
            <a:xfrm>
              <a:off x="7389813" y="2365375"/>
              <a:ext cx="60325" cy="120650"/>
            </a:xfrm>
            <a:custGeom>
              <a:avLst/>
              <a:gdLst>
                <a:gd name="T0" fmla="*/ 38 w 38"/>
                <a:gd name="T1" fmla="*/ 16 h 76"/>
                <a:gd name="T2" fmla="*/ 38 w 38"/>
                <a:gd name="T3" fmla="*/ 6 h 76"/>
                <a:gd name="T4" fmla="*/ 28 w 38"/>
                <a:gd name="T5" fmla="*/ 0 h 76"/>
                <a:gd name="T6" fmla="*/ 18 w 38"/>
                <a:gd name="T7" fmla="*/ 4 h 76"/>
                <a:gd name="T8" fmla="*/ 0 w 38"/>
                <a:gd name="T9" fmla="*/ 36 h 76"/>
                <a:gd name="T10" fmla="*/ 2 w 38"/>
                <a:gd name="T11" fmla="*/ 54 h 76"/>
                <a:gd name="T12" fmla="*/ 18 w 38"/>
                <a:gd name="T13" fmla="*/ 76 h 76"/>
                <a:gd name="T14" fmla="*/ 38 w 38"/>
                <a:gd name="T15" fmla="*/ 1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76">
                  <a:moveTo>
                    <a:pt x="38" y="16"/>
                  </a:moveTo>
                  <a:lnTo>
                    <a:pt x="38" y="6"/>
                  </a:lnTo>
                  <a:lnTo>
                    <a:pt x="28" y="0"/>
                  </a:lnTo>
                  <a:lnTo>
                    <a:pt x="18" y="4"/>
                  </a:lnTo>
                  <a:lnTo>
                    <a:pt x="0" y="36"/>
                  </a:lnTo>
                  <a:lnTo>
                    <a:pt x="2" y="54"/>
                  </a:lnTo>
                  <a:lnTo>
                    <a:pt x="18" y="76"/>
                  </a:lnTo>
                  <a:lnTo>
                    <a:pt x="38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94" name="Freeform 94"/>
            <p:cNvSpPr/>
            <p:nvPr userDrawn="1"/>
          </p:nvSpPr>
          <p:spPr bwMode="black">
            <a:xfrm>
              <a:off x="7983538" y="1619250"/>
              <a:ext cx="203200" cy="177800"/>
            </a:xfrm>
            <a:custGeom>
              <a:avLst/>
              <a:gdLst>
                <a:gd name="T0" fmla="*/ 10 w 128"/>
                <a:gd name="T1" fmla="*/ 70 h 112"/>
                <a:gd name="T2" fmla="*/ 0 w 128"/>
                <a:gd name="T3" fmla="*/ 78 h 112"/>
                <a:gd name="T4" fmla="*/ 0 w 128"/>
                <a:gd name="T5" fmla="*/ 88 h 112"/>
                <a:gd name="T6" fmla="*/ 6 w 128"/>
                <a:gd name="T7" fmla="*/ 94 h 112"/>
                <a:gd name="T8" fmla="*/ 4 w 128"/>
                <a:gd name="T9" fmla="*/ 112 h 112"/>
                <a:gd name="T10" fmla="*/ 32 w 128"/>
                <a:gd name="T11" fmla="*/ 98 h 112"/>
                <a:gd name="T12" fmla="*/ 16 w 128"/>
                <a:gd name="T13" fmla="*/ 88 h 112"/>
                <a:gd name="T14" fmla="*/ 14 w 128"/>
                <a:gd name="T15" fmla="*/ 86 h 112"/>
                <a:gd name="T16" fmla="*/ 16 w 128"/>
                <a:gd name="T17" fmla="*/ 84 h 112"/>
                <a:gd name="T18" fmla="*/ 28 w 128"/>
                <a:gd name="T19" fmla="*/ 86 h 112"/>
                <a:gd name="T20" fmla="*/ 40 w 128"/>
                <a:gd name="T21" fmla="*/ 82 h 112"/>
                <a:gd name="T22" fmla="*/ 66 w 128"/>
                <a:gd name="T23" fmla="*/ 98 h 112"/>
                <a:gd name="T24" fmla="*/ 80 w 128"/>
                <a:gd name="T25" fmla="*/ 76 h 112"/>
                <a:gd name="T26" fmla="*/ 114 w 128"/>
                <a:gd name="T27" fmla="*/ 64 h 112"/>
                <a:gd name="T28" fmla="*/ 122 w 128"/>
                <a:gd name="T29" fmla="*/ 54 h 112"/>
                <a:gd name="T30" fmla="*/ 108 w 128"/>
                <a:gd name="T31" fmla="*/ 56 h 112"/>
                <a:gd name="T32" fmla="*/ 104 w 128"/>
                <a:gd name="T33" fmla="*/ 48 h 112"/>
                <a:gd name="T34" fmla="*/ 106 w 128"/>
                <a:gd name="T35" fmla="*/ 46 h 112"/>
                <a:gd name="T36" fmla="*/ 108 w 128"/>
                <a:gd name="T37" fmla="*/ 56 h 112"/>
                <a:gd name="T38" fmla="*/ 128 w 128"/>
                <a:gd name="T39" fmla="*/ 34 h 112"/>
                <a:gd name="T40" fmla="*/ 122 w 128"/>
                <a:gd name="T41" fmla="*/ 26 h 112"/>
                <a:gd name="T42" fmla="*/ 106 w 128"/>
                <a:gd name="T43" fmla="*/ 44 h 112"/>
                <a:gd name="T44" fmla="*/ 112 w 128"/>
                <a:gd name="T45" fmla="*/ 30 h 112"/>
                <a:gd name="T46" fmla="*/ 98 w 128"/>
                <a:gd name="T47" fmla="*/ 38 h 112"/>
                <a:gd name="T48" fmla="*/ 92 w 128"/>
                <a:gd name="T49" fmla="*/ 42 h 112"/>
                <a:gd name="T50" fmla="*/ 72 w 128"/>
                <a:gd name="T51" fmla="*/ 34 h 112"/>
                <a:gd name="T52" fmla="*/ 40 w 128"/>
                <a:gd name="T53" fmla="*/ 0 h 112"/>
                <a:gd name="T54" fmla="*/ 34 w 128"/>
                <a:gd name="T55" fmla="*/ 8 h 112"/>
                <a:gd name="T56" fmla="*/ 36 w 128"/>
                <a:gd name="T57" fmla="*/ 22 h 112"/>
                <a:gd name="T58" fmla="*/ 34 w 128"/>
                <a:gd name="T59" fmla="*/ 40 h 112"/>
                <a:gd name="T60" fmla="*/ 30 w 128"/>
                <a:gd name="T61" fmla="*/ 48 h 112"/>
                <a:gd name="T62" fmla="*/ 30 w 128"/>
                <a:gd name="T63" fmla="*/ 56 h 112"/>
                <a:gd name="T64" fmla="*/ 28 w 128"/>
                <a:gd name="T65" fmla="*/ 60 h 112"/>
                <a:gd name="T66" fmla="*/ 10 w 128"/>
                <a:gd name="T67" fmla="*/ 58 h 112"/>
                <a:gd name="T68" fmla="*/ 10 w 128"/>
                <a:gd name="T69" fmla="*/ 7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28" h="112">
                  <a:moveTo>
                    <a:pt x="10" y="70"/>
                  </a:moveTo>
                  <a:lnTo>
                    <a:pt x="0" y="78"/>
                  </a:lnTo>
                  <a:lnTo>
                    <a:pt x="0" y="88"/>
                  </a:lnTo>
                  <a:lnTo>
                    <a:pt x="6" y="94"/>
                  </a:lnTo>
                  <a:lnTo>
                    <a:pt x="4" y="112"/>
                  </a:lnTo>
                  <a:lnTo>
                    <a:pt x="32" y="98"/>
                  </a:lnTo>
                  <a:lnTo>
                    <a:pt x="16" y="88"/>
                  </a:lnTo>
                  <a:lnTo>
                    <a:pt x="14" y="86"/>
                  </a:lnTo>
                  <a:lnTo>
                    <a:pt x="16" y="84"/>
                  </a:lnTo>
                  <a:lnTo>
                    <a:pt x="28" y="86"/>
                  </a:lnTo>
                  <a:lnTo>
                    <a:pt x="40" y="82"/>
                  </a:lnTo>
                  <a:lnTo>
                    <a:pt x="66" y="98"/>
                  </a:lnTo>
                  <a:lnTo>
                    <a:pt x="80" y="76"/>
                  </a:lnTo>
                  <a:lnTo>
                    <a:pt x="114" y="64"/>
                  </a:lnTo>
                  <a:lnTo>
                    <a:pt x="122" y="54"/>
                  </a:lnTo>
                  <a:lnTo>
                    <a:pt x="108" y="56"/>
                  </a:lnTo>
                  <a:lnTo>
                    <a:pt x="104" y="48"/>
                  </a:lnTo>
                  <a:lnTo>
                    <a:pt x="106" y="46"/>
                  </a:lnTo>
                  <a:lnTo>
                    <a:pt x="108" y="56"/>
                  </a:lnTo>
                  <a:lnTo>
                    <a:pt x="128" y="34"/>
                  </a:lnTo>
                  <a:lnTo>
                    <a:pt x="122" y="26"/>
                  </a:lnTo>
                  <a:lnTo>
                    <a:pt x="106" y="44"/>
                  </a:lnTo>
                  <a:lnTo>
                    <a:pt x="112" y="30"/>
                  </a:lnTo>
                  <a:lnTo>
                    <a:pt x="98" y="38"/>
                  </a:lnTo>
                  <a:lnTo>
                    <a:pt x="92" y="42"/>
                  </a:lnTo>
                  <a:lnTo>
                    <a:pt x="72" y="34"/>
                  </a:lnTo>
                  <a:lnTo>
                    <a:pt x="40" y="0"/>
                  </a:lnTo>
                  <a:lnTo>
                    <a:pt x="34" y="8"/>
                  </a:lnTo>
                  <a:lnTo>
                    <a:pt x="36" y="22"/>
                  </a:lnTo>
                  <a:lnTo>
                    <a:pt x="34" y="40"/>
                  </a:lnTo>
                  <a:lnTo>
                    <a:pt x="30" y="48"/>
                  </a:lnTo>
                  <a:lnTo>
                    <a:pt x="30" y="56"/>
                  </a:lnTo>
                  <a:lnTo>
                    <a:pt x="28" y="60"/>
                  </a:lnTo>
                  <a:lnTo>
                    <a:pt x="10" y="58"/>
                  </a:lnTo>
                  <a:lnTo>
                    <a:pt x="10" y="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95" name="Freeform 95"/>
            <p:cNvSpPr/>
            <p:nvPr userDrawn="1"/>
          </p:nvSpPr>
          <p:spPr bwMode="black">
            <a:xfrm>
              <a:off x="7669213" y="2257425"/>
              <a:ext cx="12700" cy="25400"/>
            </a:xfrm>
            <a:custGeom>
              <a:avLst/>
              <a:gdLst>
                <a:gd name="T0" fmla="*/ 0 w 8"/>
                <a:gd name="T1" fmla="*/ 16 h 16"/>
                <a:gd name="T2" fmla="*/ 8 w 8"/>
                <a:gd name="T3" fmla="*/ 4 h 16"/>
                <a:gd name="T4" fmla="*/ 6 w 8"/>
                <a:gd name="T5" fmla="*/ 0 h 16"/>
                <a:gd name="T6" fmla="*/ 0 w 8"/>
                <a:gd name="T7" fmla="*/ 2 h 16"/>
                <a:gd name="T8" fmla="*/ 0 w 8"/>
                <a:gd name="T9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6">
                  <a:moveTo>
                    <a:pt x="0" y="16"/>
                  </a:moveTo>
                  <a:lnTo>
                    <a:pt x="8" y="4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96" name="Freeform 96"/>
            <p:cNvSpPr/>
            <p:nvPr userDrawn="1"/>
          </p:nvSpPr>
          <p:spPr bwMode="black">
            <a:xfrm>
              <a:off x="7618413" y="2311400"/>
              <a:ext cx="22225" cy="31750"/>
            </a:xfrm>
            <a:custGeom>
              <a:avLst/>
              <a:gdLst>
                <a:gd name="T0" fmla="*/ 2 w 14"/>
                <a:gd name="T1" fmla="*/ 10 h 20"/>
                <a:gd name="T2" fmla="*/ 0 w 14"/>
                <a:gd name="T3" fmla="*/ 18 h 20"/>
                <a:gd name="T4" fmla="*/ 6 w 14"/>
                <a:gd name="T5" fmla="*/ 20 h 20"/>
                <a:gd name="T6" fmla="*/ 14 w 14"/>
                <a:gd name="T7" fmla="*/ 4 h 20"/>
                <a:gd name="T8" fmla="*/ 10 w 14"/>
                <a:gd name="T9" fmla="*/ 0 h 20"/>
                <a:gd name="T10" fmla="*/ 2 w 14"/>
                <a:gd name="T11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20">
                  <a:moveTo>
                    <a:pt x="2" y="10"/>
                  </a:moveTo>
                  <a:lnTo>
                    <a:pt x="0" y="18"/>
                  </a:lnTo>
                  <a:lnTo>
                    <a:pt x="6" y="20"/>
                  </a:lnTo>
                  <a:lnTo>
                    <a:pt x="14" y="4"/>
                  </a:lnTo>
                  <a:lnTo>
                    <a:pt x="10" y="0"/>
                  </a:lnTo>
                  <a:lnTo>
                    <a:pt x="2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97" name="Freeform 97"/>
            <p:cNvSpPr/>
            <p:nvPr userDrawn="1"/>
          </p:nvSpPr>
          <p:spPr bwMode="black">
            <a:xfrm>
              <a:off x="7500938" y="2387600"/>
              <a:ext cx="15875" cy="19050"/>
            </a:xfrm>
            <a:custGeom>
              <a:avLst/>
              <a:gdLst>
                <a:gd name="T0" fmla="*/ 0 w 10"/>
                <a:gd name="T1" fmla="*/ 12 h 12"/>
                <a:gd name="T2" fmla="*/ 10 w 10"/>
                <a:gd name="T3" fmla="*/ 10 h 12"/>
                <a:gd name="T4" fmla="*/ 0 w 10"/>
                <a:gd name="T5" fmla="*/ 0 h 12"/>
                <a:gd name="T6" fmla="*/ 0 w 10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2">
                  <a:moveTo>
                    <a:pt x="0" y="12"/>
                  </a:moveTo>
                  <a:lnTo>
                    <a:pt x="10" y="10"/>
                  </a:lnTo>
                  <a:lnTo>
                    <a:pt x="0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98" name="Freeform 98"/>
            <p:cNvSpPr/>
            <p:nvPr userDrawn="1"/>
          </p:nvSpPr>
          <p:spPr bwMode="black">
            <a:xfrm>
              <a:off x="7659688" y="2095500"/>
              <a:ext cx="15875" cy="28575"/>
            </a:xfrm>
            <a:custGeom>
              <a:avLst/>
              <a:gdLst>
                <a:gd name="T0" fmla="*/ 0 w 10"/>
                <a:gd name="T1" fmla="*/ 18 h 18"/>
                <a:gd name="T2" fmla="*/ 10 w 10"/>
                <a:gd name="T3" fmla="*/ 6 h 18"/>
                <a:gd name="T4" fmla="*/ 0 w 10"/>
                <a:gd name="T5" fmla="*/ 0 h 18"/>
                <a:gd name="T6" fmla="*/ 0 w 10"/>
                <a:gd name="T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8">
                  <a:moveTo>
                    <a:pt x="0" y="18"/>
                  </a:moveTo>
                  <a:lnTo>
                    <a:pt x="10" y="6"/>
                  </a:lnTo>
                  <a:lnTo>
                    <a:pt x="0" y="0"/>
                  </a:lnTo>
                  <a:lnTo>
                    <a:pt x="0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99" name="Freeform 99"/>
            <p:cNvSpPr/>
            <p:nvPr userDrawn="1"/>
          </p:nvSpPr>
          <p:spPr bwMode="black">
            <a:xfrm>
              <a:off x="7700963" y="2187575"/>
              <a:ext cx="19050" cy="19050"/>
            </a:xfrm>
            <a:custGeom>
              <a:avLst/>
              <a:gdLst>
                <a:gd name="T0" fmla="*/ 4 w 12"/>
                <a:gd name="T1" fmla="*/ 0 h 12"/>
                <a:gd name="T2" fmla="*/ 0 w 12"/>
                <a:gd name="T3" fmla="*/ 12 h 12"/>
                <a:gd name="T4" fmla="*/ 12 w 12"/>
                <a:gd name="T5" fmla="*/ 12 h 12"/>
                <a:gd name="T6" fmla="*/ 4 w 12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2">
                  <a:moveTo>
                    <a:pt x="4" y="0"/>
                  </a:moveTo>
                  <a:lnTo>
                    <a:pt x="0" y="12"/>
                  </a:lnTo>
                  <a:lnTo>
                    <a:pt x="12" y="12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00" name="Freeform 100"/>
            <p:cNvSpPr/>
            <p:nvPr userDrawn="1"/>
          </p:nvSpPr>
          <p:spPr bwMode="black">
            <a:xfrm>
              <a:off x="7675563" y="2047875"/>
              <a:ext cx="171450" cy="136525"/>
            </a:xfrm>
            <a:custGeom>
              <a:avLst/>
              <a:gdLst>
                <a:gd name="T0" fmla="*/ 2 w 108"/>
                <a:gd name="T1" fmla="*/ 34 h 86"/>
                <a:gd name="T2" fmla="*/ 4 w 108"/>
                <a:gd name="T3" fmla="*/ 50 h 86"/>
                <a:gd name="T4" fmla="*/ 18 w 108"/>
                <a:gd name="T5" fmla="*/ 46 h 86"/>
                <a:gd name="T6" fmla="*/ 18 w 108"/>
                <a:gd name="T7" fmla="*/ 44 h 86"/>
                <a:gd name="T8" fmla="*/ 18 w 108"/>
                <a:gd name="T9" fmla="*/ 50 h 86"/>
                <a:gd name="T10" fmla="*/ 14 w 108"/>
                <a:gd name="T11" fmla="*/ 60 h 86"/>
                <a:gd name="T12" fmla="*/ 14 w 108"/>
                <a:gd name="T13" fmla="*/ 74 h 86"/>
                <a:gd name="T14" fmla="*/ 22 w 108"/>
                <a:gd name="T15" fmla="*/ 82 h 86"/>
                <a:gd name="T16" fmla="*/ 22 w 108"/>
                <a:gd name="T17" fmla="*/ 86 h 86"/>
                <a:gd name="T18" fmla="*/ 26 w 108"/>
                <a:gd name="T19" fmla="*/ 82 h 86"/>
                <a:gd name="T20" fmla="*/ 38 w 108"/>
                <a:gd name="T21" fmla="*/ 72 h 86"/>
                <a:gd name="T22" fmla="*/ 50 w 108"/>
                <a:gd name="T23" fmla="*/ 42 h 86"/>
                <a:gd name="T24" fmla="*/ 48 w 108"/>
                <a:gd name="T25" fmla="*/ 30 h 86"/>
                <a:gd name="T26" fmla="*/ 56 w 108"/>
                <a:gd name="T27" fmla="*/ 32 h 86"/>
                <a:gd name="T28" fmla="*/ 62 w 108"/>
                <a:gd name="T29" fmla="*/ 46 h 86"/>
                <a:gd name="T30" fmla="*/ 70 w 108"/>
                <a:gd name="T31" fmla="*/ 46 h 86"/>
                <a:gd name="T32" fmla="*/ 78 w 108"/>
                <a:gd name="T33" fmla="*/ 30 h 86"/>
                <a:gd name="T34" fmla="*/ 92 w 108"/>
                <a:gd name="T35" fmla="*/ 34 h 86"/>
                <a:gd name="T36" fmla="*/ 102 w 108"/>
                <a:gd name="T37" fmla="*/ 20 h 86"/>
                <a:gd name="T38" fmla="*/ 100 w 108"/>
                <a:gd name="T39" fmla="*/ 12 h 86"/>
                <a:gd name="T40" fmla="*/ 106 w 108"/>
                <a:gd name="T41" fmla="*/ 10 h 86"/>
                <a:gd name="T42" fmla="*/ 108 w 108"/>
                <a:gd name="T43" fmla="*/ 2 h 86"/>
                <a:gd name="T44" fmla="*/ 104 w 108"/>
                <a:gd name="T45" fmla="*/ 0 h 86"/>
                <a:gd name="T46" fmla="*/ 98 w 108"/>
                <a:gd name="T47" fmla="*/ 8 h 86"/>
                <a:gd name="T48" fmla="*/ 86 w 108"/>
                <a:gd name="T49" fmla="*/ 2 h 86"/>
                <a:gd name="T50" fmla="*/ 74 w 108"/>
                <a:gd name="T51" fmla="*/ 12 h 86"/>
                <a:gd name="T52" fmla="*/ 64 w 108"/>
                <a:gd name="T53" fmla="*/ 12 h 86"/>
                <a:gd name="T54" fmla="*/ 48 w 108"/>
                <a:gd name="T55" fmla="*/ 30 h 86"/>
                <a:gd name="T56" fmla="*/ 44 w 108"/>
                <a:gd name="T57" fmla="*/ 30 h 86"/>
                <a:gd name="T58" fmla="*/ 46 w 108"/>
                <a:gd name="T59" fmla="*/ 20 h 86"/>
                <a:gd name="T60" fmla="*/ 34 w 108"/>
                <a:gd name="T61" fmla="*/ 22 h 86"/>
                <a:gd name="T62" fmla="*/ 26 w 108"/>
                <a:gd name="T63" fmla="*/ 12 h 86"/>
                <a:gd name="T64" fmla="*/ 2 w 108"/>
                <a:gd name="T65" fmla="*/ 30 h 86"/>
                <a:gd name="T66" fmla="*/ 2 w 108"/>
                <a:gd name="T67" fmla="*/ 30 h 86"/>
                <a:gd name="T68" fmla="*/ 2 w 108"/>
                <a:gd name="T69" fmla="*/ 30 h 86"/>
                <a:gd name="T70" fmla="*/ 0 w 108"/>
                <a:gd name="T71" fmla="*/ 32 h 86"/>
                <a:gd name="T72" fmla="*/ 2 w 108"/>
                <a:gd name="T73" fmla="*/ 3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8" h="86">
                  <a:moveTo>
                    <a:pt x="2" y="34"/>
                  </a:moveTo>
                  <a:lnTo>
                    <a:pt x="4" y="50"/>
                  </a:lnTo>
                  <a:lnTo>
                    <a:pt x="18" y="46"/>
                  </a:lnTo>
                  <a:lnTo>
                    <a:pt x="18" y="44"/>
                  </a:lnTo>
                  <a:lnTo>
                    <a:pt x="18" y="50"/>
                  </a:lnTo>
                  <a:lnTo>
                    <a:pt x="14" y="60"/>
                  </a:lnTo>
                  <a:lnTo>
                    <a:pt x="14" y="74"/>
                  </a:lnTo>
                  <a:lnTo>
                    <a:pt x="22" y="82"/>
                  </a:lnTo>
                  <a:lnTo>
                    <a:pt x="22" y="86"/>
                  </a:lnTo>
                  <a:lnTo>
                    <a:pt x="26" y="82"/>
                  </a:lnTo>
                  <a:lnTo>
                    <a:pt x="38" y="72"/>
                  </a:lnTo>
                  <a:lnTo>
                    <a:pt x="50" y="42"/>
                  </a:lnTo>
                  <a:lnTo>
                    <a:pt x="48" y="30"/>
                  </a:lnTo>
                  <a:lnTo>
                    <a:pt x="56" y="32"/>
                  </a:lnTo>
                  <a:lnTo>
                    <a:pt x="62" y="46"/>
                  </a:lnTo>
                  <a:lnTo>
                    <a:pt x="70" y="46"/>
                  </a:lnTo>
                  <a:lnTo>
                    <a:pt x="78" y="30"/>
                  </a:lnTo>
                  <a:lnTo>
                    <a:pt x="92" y="34"/>
                  </a:lnTo>
                  <a:lnTo>
                    <a:pt x="102" y="20"/>
                  </a:lnTo>
                  <a:lnTo>
                    <a:pt x="100" y="12"/>
                  </a:lnTo>
                  <a:lnTo>
                    <a:pt x="106" y="10"/>
                  </a:lnTo>
                  <a:lnTo>
                    <a:pt x="108" y="2"/>
                  </a:lnTo>
                  <a:lnTo>
                    <a:pt x="104" y="0"/>
                  </a:lnTo>
                  <a:lnTo>
                    <a:pt x="98" y="8"/>
                  </a:lnTo>
                  <a:lnTo>
                    <a:pt x="86" y="2"/>
                  </a:lnTo>
                  <a:lnTo>
                    <a:pt x="74" y="12"/>
                  </a:lnTo>
                  <a:lnTo>
                    <a:pt x="64" y="12"/>
                  </a:lnTo>
                  <a:lnTo>
                    <a:pt x="48" y="30"/>
                  </a:lnTo>
                  <a:lnTo>
                    <a:pt x="44" y="30"/>
                  </a:lnTo>
                  <a:lnTo>
                    <a:pt x="46" y="20"/>
                  </a:lnTo>
                  <a:lnTo>
                    <a:pt x="34" y="22"/>
                  </a:lnTo>
                  <a:lnTo>
                    <a:pt x="26" y="12"/>
                  </a:lnTo>
                  <a:lnTo>
                    <a:pt x="2" y="30"/>
                  </a:lnTo>
                  <a:lnTo>
                    <a:pt x="2" y="30"/>
                  </a:lnTo>
                  <a:lnTo>
                    <a:pt x="2" y="30"/>
                  </a:lnTo>
                  <a:lnTo>
                    <a:pt x="0" y="32"/>
                  </a:lnTo>
                  <a:lnTo>
                    <a:pt x="2" y="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01" name="Freeform 101"/>
            <p:cNvSpPr/>
            <p:nvPr userDrawn="1"/>
          </p:nvSpPr>
          <p:spPr bwMode="black">
            <a:xfrm>
              <a:off x="8018463" y="1625600"/>
              <a:ext cx="15875" cy="19050"/>
            </a:xfrm>
            <a:custGeom>
              <a:avLst/>
              <a:gdLst>
                <a:gd name="T0" fmla="*/ 10 w 10"/>
                <a:gd name="T1" fmla="*/ 8 h 12"/>
                <a:gd name="T2" fmla="*/ 4 w 10"/>
                <a:gd name="T3" fmla="*/ 0 h 12"/>
                <a:gd name="T4" fmla="*/ 0 w 10"/>
                <a:gd name="T5" fmla="*/ 8 h 12"/>
                <a:gd name="T6" fmla="*/ 6 w 10"/>
                <a:gd name="T7" fmla="*/ 12 h 12"/>
                <a:gd name="T8" fmla="*/ 10 w 10"/>
                <a:gd name="T9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2">
                  <a:moveTo>
                    <a:pt x="10" y="8"/>
                  </a:moveTo>
                  <a:lnTo>
                    <a:pt x="4" y="0"/>
                  </a:lnTo>
                  <a:lnTo>
                    <a:pt x="0" y="8"/>
                  </a:lnTo>
                  <a:lnTo>
                    <a:pt x="6" y="12"/>
                  </a:lnTo>
                  <a:lnTo>
                    <a:pt x="1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02" name="Freeform 102"/>
            <p:cNvSpPr/>
            <p:nvPr userDrawn="1"/>
          </p:nvSpPr>
          <p:spPr bwMode="black">
            <a:xfrm>
              <a:off x="7573963" y="2089150"/>
              <a:ext cx="28575" cy="15875"/>
            </a:xfrm>
            <a:custGeom>
              <a:avLst/>
              <a:gdLst>
                <a:gd name="T0" fmla="*/ 2 w 18"/>
                <a:gd name="T1" fmla="*/ 0 h 10"/>
                <a:gd name="T2" fmla="*/ 0 w 18"/>
                <a:gd name="T3" fmla="*/ 8 h 10"/>
                <a:gd name="T4" fmla="*/ 8 w 18"/>
                <a:gd name="T5" fmla="*/ 10 h 10"/>
                <a:gd name="T6" fmla="*/ 18 w 18"/>
                <a:gd name="T7" fmla="*/ 4 h 10"/>
                <a:gd name="T8" fmla="*/ 16 w 18"/>
                <a:gd name="T9" fmla="*/ 0 h 10"/>
                <a:gd name="T10" fmla="*/ 2 w 18"/>
                <a:gd name="T1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0">
                  <a:moveTo>
                    <a:pt x="2" y="0"/>
                  </a:moveTo>
                  <a:lnTo>
                    <a:pt x="0" y="8"/>
                  </a:lnTo>
                  <a:lnTo>
                    <a:pt x="8" y="10"/>
                  </a:lnTo>
                  <a:lnTo>
                    <a:pt x="18" y="4"/>
                  </a:lnTo>
                  <a:lnTo>
                    <a:pt x="16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03" name="Freeform 103"/>
            <p:cNvSpPr/>
            <p:nvPr userDrawn="1"/>
          </p:nvSpPr>
          <p:spPr bwMode="black">
            <a:xfrm>
              <a:off x="7059613" y="2927350"/>
              <a:ext cx="320675" cy="346075"/>
            </a:xfrm>
            <a:custGeom>
              <a:avLst/>
              <a:gdLst>
                <a:gd name="T0" fmla="*/ 52 w 202"/>
                <a:gd name="T1" fmla="*/ 82 h 218"/>
                <a:gd name="T2" fmla="*/ 44 w 202"/>
                <a:gd name="T3" fmla="*/ 92 h 218"/>
                <a:gd name="T4" fmla="*/ 24 w 202"/>
                <a:gd name="T5" fmla="*/ 102 h 218"/>
                <a:gd name="T6" fmla="*/ 14 w 202"/>
                <a:gd name="T7" fmla="*/ 98 h 218"/>
                <a:gd name="T8" fmla="*/ 4 w 202"/>
                <a:gd name="T9" fmla="*/ 106 h 218"/>
                <a:gd name="T10" fmla="*/ 6 w 202"/>
                <a:gd name="T11" fmla="*/ 148 h 218"/>
                <a:gd name="T12" fmla="*/ 18 w 202"/>
                <a:gd name="T13" fmla="*/ 160 h 218"/>
                <a:gd name="T14" fmla="*/ 46 w 202"/>
                <a:gd name="T15" fmla="*/ 196 h 218"/>
                <a:gd name="T16" fmla="*/ 56 w 202"/>
                <a:gd name="T17" fmla="*/ 206 h 218"/>
                <a:gd name="T18" fmla="*/ 80 w 202"/>
                <a:gd name="T19" fmla="*/ 196 h 218"/>
                <a:gd name="T20" fmla="*/ 90 w 202"/>
                <a:gd name="T21" fmla="*/ 206 h 218"/>
                <a:gd name="T22" fmla="*/ 106 w 202"/>
                <a:gd name="T23" fmla="*/ 206 h 218"/>
                <a:gd name="T24" fmla="*/ 116 w 202"/>
                <a:gd name="T25" fmla="*/ 218 h 218"/>
                <a:gd name="T26" fmla="*/ 138 w 202"/>
                <a:gd name="T27" fmla="*/ 218 h 218"/>
                <a:gd name="T28" fmla="*/ 142 w 202"/>
                <a:gd name="T29" fmla="*/ 196 h 218"/>
                <a:gd name="T30" fmla="*/ 144 w 202"/>
                <a:gd name="T31" fmla="*/ 172 h 218"/>
                <a:gd name="T32" fmla="*/ 166 w 202"/>
                <a:gd name="T33" fmla="*/ 148 h 218"/>
                <a:gd name="T34" fmla="*/ 176 w 202"/>
                <a:gd name="T35" fmla="*/ 124 h 218"/>
                <a:gd name="T36" fmla="*/ 180 w 202"/>
                <a:gd name="T37" fmla="*/ 124 h 218"/>
                <a:gd name="T38" fmla="*/ 174 w 202"/>
                <a:gd name="T39" fmla="*/ 102 h 218"/>
                <a:gd name="T40" fmla="*/ 162 w 202"/>
                <a:gd name="T41" fmla="*/ 72 h 218"/>
                <a:gd name="T42" fmla="*/ 166 w 202"/>
                <a:gd name="T43" fmla="*/ 62 h 218"/>
                <a:gd name="T44" fmla="*/ 170 w 202"/>
                <a:gd name="T45" fmla="*/ 60 h 218"/>
                <a:gd name="T46" fmla="*/ 188 w 202"/>
                <a:gd name="T47" fmla="*/ 56 h 218"/>
                <a:gd name="T48" fmla="*/ 188 w 202"/>
                <a:gd name="T49" fmla="*/ 48 h 218"/>
                <a:gd name="T50" fmla="*/ 178 w 202"/>
                <a:gd name="T51" fmla="*/ 28 h 218"/>
                <a:gd name="T52" fmla="*/ 176 w 202"/>
                <a:gd name="T53" fmla="*/ 22 h 218"/>
                <a:gd name="T54" fmla="*/ 168 w 202"/>
                <a:gd name="T55" fmla="*/ 16 h 218"/>
                <a:gd name="T56" fmla="*/ 158 w 202"/>
                <a:gd name="T57" fmla="*/ 4 h 218"/>
                <a:gd name="T58" fmla="*/ 152 w 202"/>
                <a:gd name="T59" fmla="*/ 0 h 218"/>
                <a:gd name="T60" fmla="*/ 122 w 202"/>
                <a:gd name="T61" fmla="*/ 34 h 218"/>
                <a:gd name="T62" fmla="*/ 120 w 202"/>
                <a:gd name="T63" fmla="*/ 42 h 218"/>
                <a:gd name="T64" fmla="*/ 98 w 202"/>
                <a:gd name="T65" fmla="*/ 48 h 218"/>
                <a:gd name="T66" fmla="*/ 96 w 202"/>
                <a:gd name="T67" fmla="*/ 50 h 218"/>
                <a:gd name="T68" fmla="*/ 94 w 202"/>
                <a:gd name="T69" fmla="*/ 52 h 218"/>
                <a:gd name="T70" fmla="*/ 76 w 202"/>
                <a:gd name="T71" fmla="*/ 78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02" h="218">
                  <a:moveTo>
                    <a:pt x="76" y="78"/>
                  </a:moveTo>
                  <a:lnTo>
                    <a:pt x="52" y="82"/>
                  </a:lnTo>
                  <a:lnTo>
                    <a:pt x="48" y="92"/>
                  </a:lnTo>
                  <a:lnTo>
                    <a:pt x="44" y="92"/>
                  </a:lnTo>
                  <a:lnTo>
                    <a:pt x="40" y="104"/>
                  </a:lnTo>
                  <a:lnTo>
                    <a:pt x="24" y="102"/>
                  </a:lnTo>
                  <a:lnTo>
                    <a:pt x="16" y="94"/>
                  </a:lnTo>
                  <a:lnTo>
                    <a:pt x="14" y="98"/>
                  </a:lnTo>
                  <a:lnTo>
                    <a:pt x="12" y="98"/>
                  </a:lnTo>
                  <a:lnTo>
                    <a:pt x="4" y="106"/>
                  </a:lnTo>
                  <a:lnTo>
                    <a:pt x="0" y="128"/>
                  </a:lnTo>
                  <a:lnTo>
                    <a:pt x="6" y="148"/>
                  </a:lnTo>
                  <a:lnTo>
                    <a:pt x="14" y="152"/>
                  </a:lnTo>
                  <a:lnTo>
                    <a:pt x="18" y="160"/>
                  </a:lnTo>
                  <a:lnTo>
                    <a:pt x="26" y="196"/>
                  </a:lnTo>
                  <a:lnTo>
                    <a:pt x="46" y="196"/>
                  </a:lnTo>
                  <a:lnTo>
                    <a:pt x="52" y="192"/>
                  </a:lnTo>
                  <a:lnTo>
                    <a:pt x="56" y="206"/>
                  </a:lnTo>
                  <a:lnTo>
                    <a:pt x="72" y="202"/>
                  </a:lnTo>
                  <a:lnTo>
                    <a:pt x="80" y="196"/>
                  </a:lnTo>
                  <a:lnTo>
                    <a:pt x="90" y="200"/>
                  </a:lnTo>
                  <a:lnTo>
                    <a:pt x="90" y="206"/>
                  </a:lnTo>
                  <a:lnTo>
                    <a:pt x="102" y="204"/>
                  </a:lnTo>
                  <a:lnTo>
                    <a:pt x="106" y="206"/>
                  </a:lnTo>
                  <a:lnTo>
                    <a:pt x="110" y="218"/>
                  </a:lnTo>
                  <a:lnTo>
                    <a:pt x="116" y="218"/>
                  </a:lnTo>
                  <a:lnTo>
                    <a:pt x="136" y="206"/>
                  </a:lnTo>
                  <a:lnTo>
                    <a:pt x="138" y="218"/>
                  </a:lnTo>
                  <a:lnTo>
                    <a:pt x="146" y="210"/>
                  </a:lnTo>
                  <a:lnTo>
                    <a:pt x="142" y="196"/>
                  </a:lnTo>
                  <a:lnTo>
                    <a:pt x="150" y="180"/>
                  </a:lnTo>
                  <a:lnTo>
                    <a:pt x="144" y="172"/>
                  </a:lnTo>
                  <a:lnTo>
                    <a:pt x="158" y="160"/>
                  </a:lnTo>
                  <a:lnTo>
                    <a:pt x="166" y="148"/>
                  </a:lnTo>
                  <a:lnTo>
                    <a:pt x="168" y="132"/>
                  </a:lnTo>
                  <a:lnTo>
                    <a:pt x="176" y="124"/>
                  </a:lnTo>
                  <a:lnTo>
                    <a:pt x="176" y="122"/>
                  </a:lnTo>
                  <a:lnTo>
                    <a:pt x="180" y="124"/>
                  </a:lnTo>
                  <a:lnTo>
                    <a:pt x="196" y="124"/>
                  </a:lnTo>
                  <a:lnTo>
                    <a:pt x="174" y="102"/>
                  </a:lnTo>
                  <a:lnTo>
                    <a:pt x="176" y="94"/>
                  </a:lnTo>
                  <a:lnTo>
                    <a:pt x="162" y="72"/>
                  </a:lnTo>
                  <a:lnTo>
                    <a:pt x="174" y="70"/>
                  </a:lnTo>
                  <a:lnTo>
                    <a:pt x="166" y="62"/>
                  </a:lnTo>
                  <a:lnTo>
                    <a:pt x="166" y="62"/>
                  </a:lnTo>
                  <a:lnTo>
                    <a:pt x="170" y="60"/>
                  </a:lnTo>
                  <a:lnTo>
                    <a:pt x="174" y="62"/>
                  </a:lnTo>
                  <a:lnTo>
                    <a:pt x="188" y="56"/>
                  </a:lnTo>
                  <a:lnTo>
                    <a:pt x="182" y="48"/>
                  </a:lnTo>
                  <a:lnTo>
                    <a:pt x="188" y="48"/>
                  </a:lnTo>
                  <a:lnTo>
                    <a:pt x="202" y="40"/>
                  </a:lnTo>
                  <a:lnTo>
                    <a:pt x="178" y="28"/>
                  </a:lnTo>
                  <a:lnTo>
                    <a:pt x="176" y="28"/>
                  </a:lnTo>
                  <a:lnTo>
                    <a:pt x="176" y="22"/>
                  </a:lnTo>
                  <a:lnTo>
                    <a:pt x="168" y="24"/>
                  </a:lnTo>
                  <a:lnTo>
                    <a:pt x="168" y="16"/>
                  </a:lnTo>
                  <a:lnTo>
                    <a:pt x="162" y="12"/>
                  </a:lnTo>
                  <a:lnTo>
                    <a:pt x="158" y="4"/>
                  </a:lnTo>
                  <a:lnTo>
                    <a:pt x="152" y="8"/>
                  </a:lnTo>
                  <a:lnTo>
                    <a:pt x="152" y="0"/>
                  </a:lnTo>
                  <a:lnTo>
                    <a:pt x="130" y="32"/>
                  </a:lnTo>
                  <a:lnTo>
                    <a:pt x="122" y="34"/>
                  </a:lnTo>
                  <a:lnTo>
                    <a:pt x="124" y="40"/>
                  </a:lnTo>
                  <a:lnTo>
                    <a:pt x="120" y="42"/>
                  </a:lnTo>
                  <a:lnTo>
                    <a:pt x="116" y="40"/>
                  </a:lnTo>
                  <a:lnTo>
                    <a:pt x="98" y="48"/>
                  </a:lnTo>
                  <a:lnTo>
                    <a:pt x="96" y="48"/>
                  </a:lnTo>
                  <a:lnTo>
                    <a:pt x="96" y="50"/>
                  </a:lnTo>
                  <a:lnTo>
                    <a:pt x="94" y="52"/>
                  </a:lnTo>
                  <a:lnTo>
                    <a:pt x="94" y="52"/>
                  </a:lnTo>
                  <a:lnTo>
                    <a:pt x="92" y="58"/>
                  </a:lnTo>
                  <a:lnTo>
                    <a:pt x="76" y="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04" name="Freeform 104"/>
            <p:cNvSpPr/>
            <p:nvPr userDrawn="1"/>
          </p:nvSpPr>
          <p:spPr bwMode="black">
            <a:xfrm>
              <a:off x="7361238" y="3419475"/>
              <a:ext cx="63500" cy="38100"/>
            </a:xfrm>
            <a:custGeom>
              <a:avLst/>
              <a:gdLst>
                <a:gd name="T0" fmla="*/ 14 w 40"/>
                <a:gd name="T1" fmla="*/ 14 h 24"/>
                <a:gd name="T2" fmla="*/ 26 w 40"/>
                <a:gd name="T3" fmla="*/ 24 h 24"/>
                <a:gd name="T4" fmla="*/ 40 w 40"/>
                <a:gd name="T5" fmla="*/ 18 h 24"/>
                <a:gd name="T6" fmla="*/ 38 w 40"/>
                <a:gd name="T7" fmla="*/ 16 h 24"/>
                <a:gd name="T8" fmla="*/ 32 w 40"/>
                <a:gd name="T9" fmla="*/ 8 h 24"/>
                <a:gd name="T10" fmla="*/ 20 w 40"/>
                <a:gd name="T11" fmla="*/ 0 h 24"/>
                <a:gd name="T12" fmla="*/ 0 w 40"/>
                <a:gd name="T13" fmla="*/ 2 h 24"/>
                <a:gd name="T14" fmla="*/ 2 w 40"/>
                <a:gd name="T15" fmla="*/ 14 h 24"/>
                <a:gd name="T16" fmla="*/ 14 w 40"/>
                <a:gd name="T17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24">
                  <a:moveTo>
                    <a:pt x="14" y="14"/>
                  </a:moveTo>
                  <a:lnTo>
                    <a:pt x="26" y="24"/>
                  </a:lnTo>
                  <a:lnTo>
                    <a:pt x="40" y="18"/>
                  </a:lnTo>
                  <a:lnTo>
                    <a:pt x="38" y="16"/>
                  </a:lnTo>
                  <a:lnTo>
                    <a:pt x="32" y="8"/>
                  </a:lnTo>
                  <a:lnTo>
                    <a:pt x="20" y="0"/>
                  </a:lnTo>
                  <a:lnTo>
                    <a:pt x="0" y="2"/>
                  </a:lnTo>
                  <a:lnTo>
                    <a:pt x="2" y="14"/>
                  </a:lnTo>
                  <a:lnTo>
                    <a:pt x="14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05" name="Freeform 105"/>
            <p:cNvSpPr/>
            <p:nvPr userDrawn="1"/>
          </p:nvSpPr>
          <p:spPr bwMode="black">
            <a:xfrm>
              <a:off x="7488238" y="3375025"/>
              <a:ext cx="60325" cy="34925"/>
            </a:xfrm>
            <a:custGeom>
              <a:avLst/>
              <a:gdLst>
                <a:gd name="T0" fmla="*/ 8 w 38"/>
                <a:gd name="T1" fmla="*/ 8 h 22"/>
                <a:gd name="T2" fmla="*/ 4 w 38"/>
                <a:gd name="T3" fmla="*/ 4 h 22"/>
                <a:gd name="T4" fmla="*/ 0 w 38"/>
                <a:gd name="T5" fmla="*/ 18 h 22"/>
                <a:gd name="T6" fmla="*/ 10 w 38"/>
                <a:gd name="T7" fmla="*/ 18 h 22"/>
                <a:gd name="T8" fmla="*/ 12 w 38"/>
                <a:gd name="T9" fmla="*/ 14 h 22"/>
                <a:gd name="T10" fmla="*/ 20 w 38"/>
                <a:gd name="T11" fmla="*/ 22 h 22"/>
                <a:gd name="T12" fmla="*/ 22 w 38"/>
                <a:gd name="T13" fmla="*/ 12 h 22"/>
                <a:gd name="T14" fmla="*/ 26 w 38"/>
                <a:gd name="T15" fmla="*/ 16 h 22"/>
                <a:gd name="T16" fmla="*/ 38 w 38"/>
                <a:gd name="T17" fmla="*/ 14 h 22"/>
                <a:gd name="T18" fmla="*/ 36 w 38"/>
                <a:gd name="T19" fmla="*/ 8 h 22"/>
                <a:gd name="T20" fmla="*/ 24 w 38"/>
                <a:gd name="T21" fmla="*/ 6 h 22"/>
                <a:gd name="T22" fmla="*/ 24 w 38"/>
                <a:gd name="T23" fmla="*/ 0 h 22"/>
                <a:gd name="T24" fmla="*/ 20 w 38"/>
                <a:gd name="T25" fmla="*/ 6 h 22"/>
                <a:gd name="T26" fmla="*/ 20 w 38"/>
                <a:gd name="T27" fmla="*/ 6 h 22"/>
                <a:gd name="T28" fmla="*/ 20 w 38"/>
                <a:gd name="T29" fmla="*/ 6 h 22"/>
                <a:gd name="T30" fmla="*/ 12 w 38"/>
                <a:gd name="T31" fmla="*/ 14 h 22"/>
                <a:gd name="T32" fmla="*/ 16 w 38"/>
                <a:gd name="T33" fmla="*/ 0 h 22"/>
                <a:gd name="T34" fmla="*/ 8 w 38"/>
                <a:gd name="T35" fmla="*/ 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8" h="22">
                  <a:moveTo>
                    <a:pt x="8" y="8"/>
                  </a:moveTo>
                  <a:lnTo>
                    <a:pt x="4" y="4"/>
                  </a:lnTo>
                  <a:lnTo>
                    <a:pt x="0" y="18"/>
                  </a:lnTo>
                  <a:lnTo>
                    <a:pt x="10" y="18"/>
                  </a:lnTo>
                  <a:lnTo>
                    <a:pt x="12" y="14"/>
                  </a:lnTo>
                  <a:lnTo>
                    <a:pt x="20" y="22"/>
                  </a:lnTo>
                  <a:lnTo>
                    <a:pt x="22" y="12"/>
                  </a:lnTo>
                  <a:lnTo>
                    <a:pt x="26" y="16"/>
                  </a:lnTo>
                  <a:lnTo>
                    <a:pt x="38" y="14"/>
                  </a:lnTo>
                  <a:lnTo>
                    <a:pt x="36" y="8"/>
                  </a:lnTo>
                  <a:lnTo>
                    <a:pt x="24" y="6"/>
                  </a:lnTo>
                  <a:lnTo>
                    <a:pt x="24" y="0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12" y="14"/>
                  </a:lnTo>
                  <a:lnTo>
                    <a:pt x="16" y="0"/>
                  </a:ln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06" name="Freeform 106"/>
            <p:cNvSpPr/>
            <p:nvPr userDrawn="1"/>
          </p:nvSpPr>
          <p:spPr bwMode="black">
            <a:xfrm>
              <a:off x="7475538" y="3454400"/>
              <a:ext cx="22225" cy="19050"/>
            </a:xfrm>
            <a:custGeom>
              <a:avLst/>
              <a:gdLst>
                <a:gd name="T0" fmla="*/ 10 w 14"/>
                <a:gd name="T1" fmla="*/ 10 h 12"/>
                <a:gd name="T2" fmla="*/ 14 w 14"/>
                <a:gd name="T3" fmla="*/ 2 h 12"/>
                <a:gd name="T4" fmla="*/ 10 w 14"/>
                <a:gd name="T5" fmla="*/ 0 h 12"/>
                <a:gd name="T6" fmla="*/ 0 w 14"/>
                <a:gd name="T7" fmla="*/ 8 h 12"/>
                <a:gd name="T8" fmla="*/ 4 w 14"/>
                <a:gd name="T9" fmla="*/ 12 h 12"/>
                <a:gd name="T10" fmla="*/ 10 w 14"/>
                <a:gd name="T11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2">
                  <a:moveTo>
                    <a:pt x="10" y="10"/>
                  </a:moveTo>
                  <a:lnTo>
                    <a:pt x="14" y="2"/>
                  </a:lnTo>
                  <a:lnTo>
                    <a:pt x="10" y="0"/>
                  </a:lnTo>
                  <a:lnTo>
                    <a:pt x="0" y="8"/>
                  </a:lnTo>
                  <a:lnTo>
                    <a:pt x="4" y="12"/>
                  </a:lnTo>
                  <a:lnTo>
                    <a:pt x="1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07" name="Freeform 107"/>
            <p:cNvSpPr/>
            <p:nvPr userDrawn="1"/>
          </p:nvSpPr>
          <p:spPr bwMode="black">
            <a:xfrm>
              <a:off x="7608888" y="3184525"/>
              <a:ext cx="41275" cy="15875"/>
            </a:xfrm>
            <a:custGeom>
              <a:avLst/>
              <a:gdLst>
                <a:gd name="T0" fmla="*/ 12 w 26"/>
                <a:gd name="T1" fmla="*/ 0 h 10"/>
                <a:gd name="T2" fmla="*/ 0 w 26"/>
                <a:gd name="T3" fmla="*/ 0 h 10"/>
                <a:gd name="T4" fmla="*/ 4 w 26"/>
                <a:gd name="T5" fmla="*/ 10 h 10"/>
                <a:gd name="T6" fmla="*/ 26 w 26"/>
                <a:gd name="T7" fmla="*/ 6 h 10"/>
                <a:gd name="T8" fmla="*/ 12 w 26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0">
                  <a:moveTo>
                    <a:pt x="12" y="0"/>
                  </a:moveTo>
                  <a:lnTo>
                    <a:pt x="0" y="0"/>
                  </a:lnTo>
                  <a:lnTo>
                    <a:pt x="4" y="10"/>
                  </a:lnTo>
                  <a:lnTo>
                    <a:pt x="26" y="6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08" name="Freeform 108"/>
            <p:cNvSpPr/>
            <p:nvPr userDrawn="1"/>
          </p:nvSpPr>
          <p:spPr bwMode="black">
            <a:xfrm>
              <a:off x="7605713" y="3152775"/>
              <a:ext cx="28575" cy="28575"/>
            </a:xfrm>
            <a:custGeom>
              <a:avLst/>
              <a:gdLst>
                <a:gd name="T0" fmla="*/ 6 w 18"/>
                <a:gd name="T1" fmla="*/ 12 h 18"/>
                <a:gd name="T2" fmla="*/ 18 w 18"/>
                <a:gd name="T3" fmla="*/ 18 h 18"/>
                <a:gd name="T4" fmla="*/ 8 w 18"/>
                <a:gd name="T5" fmla="*/ 0 h 18"/>
                <a:gd name="T6" fmla="*/ 0 w 18"/>
                <a:gd name="T7" fmla="*/ 0 h 18"/>
                <a:gd name="T8" fmla="*/ 6 w 18"/>
                <a:gd name="T9" fmla="*/ 1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8">
                  <a:moveTo>
                    <a:pt x="6" y="12"/>
                  </a:moveTo>
                  <a:lnTo>
                    <a:pt x="18" y="18"/>
                  </a:lnTo>
                  <a:lnTo>
                    <a:pt x="8" y="0"/>
                  </a:lnTo>
                  <a:lnTo>
                    <a:pt x="0" y="0"/>
                  </a:lnTo>
                  <a:lnTo>
                    <a:pt x="6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09" name="Freeform 109"/>
            <p:cNvSpPr/>
            <p:nvPr userDrawn="1"/>
          </p:nvSpPr>
          <p:spPr bwMode="black">
            <a:xfrm>
              <a:off x="7608888" y="3070225"/>
              <a:ext cx="60325" cy="104775"/>
            </a:xfrm>
            <a:custGeom>
              <a:avLst/>
              <a:gdLst>
                <a:gd name="T0" fmla="*/ 0 w 38"/>
                <a:gd name="T1" fmla="*/ 28 h 66"/>
                <a:gd name="T2" fmla="*/ 8 w 38"/>
                <a:gd name="T3" fmla="*/ 54 h 66"/>
                <a:gd name="T4" fmla="*/ 18 w 38"/>
                <a:gd name="T5" fmla="*/ 66 h 66"/>
                <a:gd name="T6" fmla="*/ 22 w 38"/>
                <a:gd name="T7" fmla="*/ 64 h 66"/>
                <a:gd name="T8" fmla="*/ 16 w 38"/>
                <a:gd name="T9" fmla="*/ 52 h 66"/>
                <a:gd name="T10" fmla="*/ 16 w 38"/>
                <a:gd name="T11" fmla="*/ 42 h 66"/>
                <a:gd name="T12" fmla="*/ 16 w 38"/>
                <a:gd name="T13" fmla="*/ 42 h 66"/>
                <a:gd name="T14" fmla="*/ 38 w 38"/>
                <a:gd name="T15" fmla="*/ 48 h 66"/>
                <a:gd name="T16" fmla="*/ 24 w 38"/>
                <a:gd name="T17" fmla="*/ 34 h 66"/>
                <a:gd name="T18" fmla="*/ 30 w 38"/>
                <a:gd name="T19" fmla="*/ 28 h 66"/>
                <a:gd name="T20" fmla="*/ 30 w 38"/>
                <a:gd name="T21" fmla="*/ 22 h 66"/>
                <a:gd name="T22" fmla="*/ 22 w 38"/>
                <a:gd name="T23" fmla="*/ 16 h 66"/>
                <a:gd name="T24" fmla="*/ 18 w 38"/>
                <a:gd name="T25" fmla="*/ 22 h 66"/>
                <a:gd name="T26" fmla="*/ 16 w 38"/>
                <a:gd name="T27" fmla="*/ 0 h 66"/>
                <a:gd name="T28" fmla="*/ 12 w 38"/>
                <a:gd name="T29" fmla="*/ 4 h 66"/>
                <a:gd name="T30" fmla="*/ 4 w 38"/>
                <a:gd name="T31" fmla="*/ 14 h 66"/>
                <a:gd name="T32" fmla="*/ 0 w 38"/>
                <a:gd name="T33" fmla="*/ 28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8" h="66">
                  <a:moveTo>
                    <a:pt x="0" y="28"/>
                  </a:moveTo>
                  <a:lnTo>
                    <a:pt x="8" y="54"/>
                  </a:lnTo>
                  <a:lnTo>
                    <a:pt x="18" y="66"/>
                  </a:lnTo>
                  <a:lnTo>
                    <a:pt x="22" y="64"/>
                  </a:lnTo>
                  <a:lnTo>
                    <a:pt x="16" y="52"/>
                  </a:lnTo>
                  <a:lnTo>
                    <a:pt x="16" y="42"/>
                  </a:lnTo>
                  <a:lnTo>
                    <a:pt x="16" y="42"/>
                  </a:lnTo>
                  <a:lnTo>
                    <a:pt x="38" y="48"/>
                  </a:lnTo>
                  <a:lnTo>
                    <a:pt x="24" y="34"/>
                  </a:lnTo>
                  <a:lnTo>
                    <a:pt x="30" y="28"/>
                  </a:lnTo>
                  <a:lnTo>
                    <a:pt x="30" y="22"/>
                  </a:lnTo>
                  <a:lnTo>
                    <a:pt x="22" y="16"/>
                  </a:lnTo>
                  <a:lnTo>
                    <a:pt x="18" y="22"/>
                  </a:lnTo>
                  <a:lnTo>
                    <a:pt x="16" y="0"/>
                  </a:lnTo>
                  <a:lnTo>
                    <a:pt x="12" y="4"/>
                  </a:lnTo>
                  <a:lnTo>
                    <a:pt x="4" y="14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10" name="Freeform 110"/>
            <p:cNvSpPr/>
            <p:nvPr userDrawn="1"/>
          </p:nvSpPr>
          <p:spPr bwMode="black">
            <a:xfrm>
              <a:off x="7634288" y="3060700"/>
              <a:ext cx="22225" cy="31750"/>
            </a:xfrm>
            <a:custGeom>
              <a:avLst/>
              <a:gdLst>
                <a:gd name="T0" fmla="*/ 14 w 14"/>
                <a:gd name="T1" fmla="*/ 12 h 20"/>
                <a:gd name="T2" fmla="*/ 10 w 14"/>
                <a:gd name="T3" fmla="*/ 0 h 20"/>
                <a:gd name="T4" fmla="*/ 0 w 14"/>
                <a:gd name="T5" fmla="*/ 8 h 20"/>
                <a:gd name="T6" fmla="*/ 2 w 14"/>
                <a:gd name="T7" fmla="*/ 20 h 20"/>
                <a:gd name="T8" fmla="*/ 14 w 14"/>
                <a:gd name="T9" fmla="*/ 1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20">
                  <a:moveTo>
                    <a:pt x="14" y="12"/>
                  </a:moveTo>
                  <a:lnTo>
                    <a:pt x="10" y="0"/>
                  </a:lnTo>
                  <a:lnTo>
                    <a:pt x="0" y="8"/>
                  </a:lnTo>
                  <a:lnTo>
                    <a:pt x="2" y="20"/>
                  </a:lnTo>
                  <a:lnTo>
                    <a:pt x="1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11" name="Freeform 111"/>
            <p:cNvSpPr/>
            <p:nvPr userDrawn="1"/>
          </p:nvSpPr>
          <p:spPr bwMode="black">
            <a:xfrm>
              <a:off x="7567613" y="3232150"/>
              <a:ext cx="47625" cy="31750"/>
            </a:xfrm>
            <a:custGeom>
              <a:avLst/>
              <a:gdLst>
                <a:gd name="T0" fmla="*/ 0 w 30"/>
                <a:gd name="T1" fmla="*/ 0 h 20"/>
                <a:gd name="T2" fmla="*/ 4 w 30"/>
                <a:gd name="T3" fmla="*/ 12 h 20"/>
                <a:gd name="T4" fmla="*/ 12 w 30"/>
                <a:gd name="T5" fmla="*/ 20 h 20"/>
                <a:gd name="T6" fmla="*/ 18 w 30"/>
                <a:gd name="T7" fmla="*/ 20 h 20"/>
                <a:gd name="T8" fmla="*/ 30 w 30"/>
                <a:gd name="T9" fmla="*/ 14 h 20"/>
                <a:gd name="T10" fmla="*/ 28 w 30"/>
                <a:gd name="T11" fmla="*/ 6 h 20"/>
                <a:gd name="T12" fmla="*/ 18 w 30"/>
                <a:gd name="T13" fmla="*/ 0 h 20"/>
                <a:gd name="T14" fmla="*/ 0 w 30"/>
                <a:gd name="T15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20">
                  <a:moveTo>
                    <a:pt x="0" y="0"/>
                  </a:moveTo>
                  <a:lnTo>
                    <a:pt x="4" y="12"/>
                  </a:lnTo>
                  <a:lnTo>
                    <a:pt x="12" y="20"/>
                  </a:lnTo>
                  <a:lnTo>
                    <a:pt x="18" y="20"/>
                  </a:lnTo>
                  <a:lnTo>
                    <a:pt x="30" y="14"/>
                  </a:lnTo>
                  <a:lnTo>
                    <a:pt x="28" y="6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12" name="Freeform 112"/>
            <p:cNvSpPr/>
            <p:nvPr userDrawn="1"/>
          </p:nvSpPr>
          <p:spPr bwMode="black">
            <a:xfrm>
              <a:off x="7516813" y="3190875"/>
              <a:ext cx="66675" cy="19050"/>
            </a:xfrm>
            <a:custGeom>
              <a:avLst/>
              <a:gdLst>
                <a:gd name="T0" fmla="*/ 40 w 42"/>
                <a:gd name="T1" fmla="*/ 2 h 12"/>
                <a:gd name="T2" fmla="*/ 22 w 42"/>
                <a:gd name="T3" fmla="*/ 4 h 12"/>
                <a:gd name="T4" fmla="*/ 22 w 42"/>
                <a:gd name="T5" fmla="*/ 2 h 12"/>
                <a:gd name="T6" fmla="*/ 0 w 42"/>
                <a:gd name="T7" fmla="*/ 0 h 12"/>
                <a:gd name="T8" fmla="*/ 8 w 42"/>
                <a:gd name="T9" fmla="*/ 12 h 12"/>
                <a:gd name="T10" fmla="*/ 22 w 42"/>
                <a:gd name="T11" fmla="*/ 8 h 12"/>
                <a:gd name="T12" fmla="*/ 24 w 42"/>
                <a:gd name="T13" fmla="*/ 12 h 12"/>
                <a:gd name="T14" fmla="*/ 42 w 42"/>
                <a:gd name="T15" fmla="*/ 8 h 12"/>
                <a:gd name="T16" fmla="*/ 40 w 42"/>
                <a:gd name="T17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12">
                  <a:moveTo>
                    <a:pt x="40" y="2"/>
                  </a:moveTo>
                  <a:lnTo>
                    <a:pt x="22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8" y="12"/>
                  </a:lnTo>
                  <a:lnTo>
                    <a:pt x="22" y="8"/>
                  </a:lnTo>
                  <a:lnTo>
                    <a:pt x="24" y="12"/>
                  </a:lnTo>
                  <a:lnTo>
                    <a:pt x="42" y="8"/>
                  </a:lnTo>
                  <a:lnTo>
                    <a:pt x="4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13" name="Freeform 113"/>
            <p:cNvSpPr>
              <a:spLocks noEditPoints="1"/>
            </p:cNvSpPr>
            <p:nvPr userDrawn="1"/>
          </p:nvSpPr>
          <p:spPr bwMode="black">
            <a:xfrm>
              <a:off x="7358063" y="3086100"/>
              <a:ext cx="193675" cy="234950"/>
            </a:xfrm>
            <a:custGeom>
              <a:avLst/>
              <a:gdLst>
                <a:gd name="T0" fmla="*/ 12 w 122"/>
                <a:gd name="T1" fmla="*/ 106 h 148"/>
                <a:gd name="T2" fmla="*/ 8 w 122"/>
                <a:gd name="T3" fmla="*/ 138 h 148"/>
                <a:gd name="T4" fmla="*/ 34 w 122"/>
                <a:gd name="T5" fmla="*/ 144 h 148"/>
                <a:gd name="T6" fmla="*/ 30 w 122"/>
                <a:gd name="T7" fmla="*/ 96 h 148"/>
                <a:gd name="T8" fmla="*/ 40 w 122"/>
                <a:gd name="T9" fmla="*/ 90 h 148"/>
                <a:gd name="T10" fmla="*/ 42 w 122"/>
                <a:gd name="T11" fmla="*/ 106 h 148"/>
                <a:gd name="T12" fmla="*/ 52 w 122"/>
                <a:gd name="T13" fmla="*/ 130 h 148"/>
                <a:gd name="T14" fmla="*/ 54 w 122"/>
                <a:gd name="T15" fmla="*/ 136 h 148"/>
                <a:gd name="T16" fmla="*/ 66 w 122"/>
                <a:gd name="T17" fmla="*/ 140 h 148"/>
                <a:gd name="T18" fmla="*/ 74 w 122"/>
                <a:gd name="T19" fmla="*/ 148 h 148"/>
                <a:gd name="T20" fmla="*/ 82 w 122"/>
                <a:gd name="T21" fmla="*/ 132 h 148"/>
                <a:gd name="T22" fmla="*/ 82 w 122"/>
                <a:gd name="T23" fmla="*/ 120 h 148"/>
                <a:gd name="T24" fmla="*/ 84 w 122"/>
                <a:gd name="T25" fmla="*/ 110 h 148"/>
                <a:gd name="T26" fmla="*/ 68 w 122"/>
                <a:gd name="T27" fmla="*/ 104 h 148"/>
                <a:gd name="T28" fmla="*/ 54 w 122"/>
                <a:gd name="T29" fmla="*/ 74 h 148"/>
                <a:gd name="T30" fmla="*/ 68 w 122"/>
                <a:gd name="T31" fmla="*/ 70 h 148"/>
                <a:gd name="T32" fmla="*/ 74 w 122"/>
                <a:gd name="T33" fmla="*/ 72 h 148"/>
                <a:gd name="T34" fmla="*/ 82 w 122"/>
                <a:gd name="T35" fmla="*/ 70 h 148"/>
                <a:gd name="T36" fmla="*/ 92 w 122"/>
                <a:gd name="T37" fmla="*/ 58 h 148"/>
                <a:gd name="T38" fmla="*/ 82 w 122"/>
                <a:gd name="T39" fmla="*/ 58 h 148"/>
                <a:gd name="T40" fmla="*/ 88 w 122"/>
                <a:gd name="T41" fmla="*/ 46 h 148"/>
                <a:gd name="T42" fmla="*/ 74 w 122"/>
                <a:gd name="T43" fmla="*/ 50 h 148"/>
                <a:gd name="T44" fmla="*/ 60 w 122"/>
                <a:gd name="T45" fmla="*/ 52 h 148"/>
                <a:gd name="T46" fmla="*/ 42 w 122"/>
                <a:gd name="T47" fmla="*/ 62 h 148"/>
                <a:gd name="T48" fmla="*/ 28 w 122"/>
                <a:gd name="T49" fmla="*/ 52 h 148"/>
                <a:gd name="T50" fmla="*/ 32 w 122"/>
                <a:gd name="T51" fmla="*/ 32 h 148"/>
                <a:gd name="T52" fmla="*/ 104 w 122"/>
                <a:gd name="T53" fmla="*/ 34 h 148"/>
                <a:gd name="T54" fmla="*/ 118 w 122"/>
                <a:gd name="T55" fmla="*/ 0 h 148"/>
                <a:gd name="T56" fmla="*/ 78 w 122"/>
                <a:gd name="T57" fmla="*/ 18 h 148"/>
                <a:gd name="T58" fmla="*/ 36 w 122"/>
                <a:gd name="T59" fmla="*/ 12 h 148"/>
                <a:gd name="T60" fmla="*/ 28 w 122"/>
                <a:gd name="T61" fmla="*/ 18 h 148"/>
                <a:gd name="T62" fmla="*/ 14 w 122"/>
                <a:gd name="T63" fmla="*/ 38 h 148"/>
                <a:gd name="T64" fmla="*/ 8 w 122"/>
                <a:gd name="T65" fmla="*/ 60 h 148"/>
                <a:gd name="T66" fmla="*/ 0 w 122"/>
                <a:gd name="T67" fmla="*/ 88 h 148"/>
                <a:gd name="T68" fmla="*/ 64 w 122"/>
                <a:gd name="T69" fmla="*/ 124 h 148"/>
                <a:gd name="T70" fmla="*/ 74 w 122"/>
                <a:gd name="T71" fmla="*/ 124 h 148"/>
                <a:gd name="T72" fmla="*/ 64 w 122"/>
                <a:gd name="T73" fmla="*/ 124 h 148"/>
                <a:gd name="T74" fmla="*/ 60 w 122"/>
                <a:gd name="T75" fmla="*/ 130 h 148"/>
                <a:gd name="T76" fmla="*/ 62 w 122"/>
                <a:gd name="T77" fmla="*/ 134 h 148"/>
                <a:gd name="T78" fmla="*/ 74 w 122"/>
                <a:gd name="T79" fmla="*/ 112 h 148"/>
                <a:gd name="T80" fmla="*/ 74 w 122"/>
                <a:gd name="T81" fmla="*/ 112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22" h="148">
                  <a:moveTo>
                    <a:pt x="2" y="106"/>
                  </a:moveTo>
                  <a:lnTo>
                    <a:pt x="12" y="106"/>
                  </a:lnTo>
                  <a:lnTo>
                    <a:pt x="14" y="114"/>
                  </a:lnTo>
                  <a:lnTo>
                    <a:pt x="8" y="138"/>
                  </a:lnTo>
                  <a:lnTo>
                    <a:pt x="16" y="146"/>
                  </a:lnTo>
                  <a:lnTo>
                    <a:pt x="34" y="144"/>
                  </a:lnTo>
                  <a:lnTo>
                    <a:pt x="32" y="100"/>
                  </a:lnTo>
                  <a:lnTo>
                    <a:pt x="30" y="96"/>
                  </a:lnTo>
                  <a:lnTo>
                    <a:pt x="38" y="90"/>
                  </a:lnTo>
                  <a:lnTo>
                    <a:pt x="40" y="90"/>
                  </a:lnTo>
                  <a:lnTo>
                    <a:pt x="38" y="100"/>
                  </a:lnTo>
                  <a:lnTo>
                    <a:pt x="42" y="106"/>
                  </a:lnTo>
                  <a:lnTo>
                    <a:pt x="50" y="116"/>
                  </a:lnTo>
                  <a:lnTo>
                    <a:pt x="52" y="130"/>
                  </a:lnTo>
                  <a:lnTo>
                    <a:pt x="58" y="130"/>
                  </a:lnTo>
                  <a:lnTo>
                    <a:pt x="54" y="136"/>
                  </a:lnTo>
                  <a:lnTo>
                    <a:pt x="68" y="146"/>
                  </a:lnTo>
                  <a:lnTo>
                    <a:pt x="66" y="140"/>
                  </a:lnTo>
                  <a:lnTo>
                    <a:pt x="72" y="142"/>
                  </a:lnTo>
                  <a:lnTo>
                    <a:pt x="74" y="148"/>
                  </a:lnTo>
                  <a:lnTo>
                    <a:pt x="84" y="138"/>
                  </a:lnTo>
                  <a:lnTo>
                    <a:pt x="82" y="132"/>
                  </a:lnTo>
                  <a:lnTo>
                    <a:pt x="86" y="128"/>
                  </a:lnTo>
                  <a:lnTo>
                    <a:pt x="82" y="120"/>
                  </a:lnTo>
                  <a:lnTo>
                    <a:pt x="84" y="122"/>
                  </a:lnTo>
                  <a:lnTo>
                    <a:pt x="84" y="110"/>
                  </a:lnTo>
                  <a:lnTo>
                    <a:pt x="72" y="110"/>
                  </a:lnTo>
                  <a:lnTo>
                    <a:pt x="68" y="104"/>
                  </a:lnTo>
                  <a:lnTo>
                    <a:pt x="72" y="98"/>
                  </a:lnTo>
                  <a:lnTo>
                    <a:pt x="54" y="74"/>
                  </a:lnTo>
                  <a:lnTo>
                    <a:pt x="54" y="74"/>
                  </a:lnTo>
                  <a:lnTo>
                    <a:pt x="68" y="70"/>
                  </a:lnTo>
                  <a:lnTo>
                    <a:pt x="74" y="62"/>
                  </a:lnTo>
                  <a:lnTo>
                    <a:pt x="74" y="72"/>
                  </a:lnTo>
                  <a:lnTo>
                    <a:pt x="80" y="66"/>
                  </a:lnTo>
                  <a:lnTo>
                    <a:pt x="82" y="70"/>
                  </a:lnTo>
                  <a:lnTo>
                    <a:pt x="90" y="68"/>
                  </a:lnTo>
                  <a:lnTo>
                    <a:pt x="92" y="58"/>
                  </a:lnTo>
                  <a:lnTo>
                    <a:pt x="84" y="62"/>
                  </a:lnTo>
                  <a:lnTo>
                    <a:pt x="82" y="58"/>
                  </a:lnTo>
                  <a:lnTo>
                    <a:pt x="90" y="56"/>
                  </a:lnTo>
                  <a:lnTo>
                    <a:pt x="88" y="46"/>
                  </a:lnTo>
                  <a:lnTo>
                    <a:pt x="80" y="44"/>
                  </a:lnTo>
                  <a:lnTo>
                    <a:pt x="74" y="50"/>
                  </a:lnTo>
                  <a:lnTo>
                    <a:pt x="60" y="50"/>
                  </a:lnTo>
                  <a:lnTo>
                    <a:pt x="60" y="52"/>
                  </a:lnTo>
                  <a:lnTo>
                    <a:pt x="52" y="52"/>
                  </a:lnTo>
                  <a:lnTo>
                    <a:pt x="42" y="62"/>
                  </a:lnTo>
                  <a:lnTo>
                    <a:pt x="36" y="62"/>
                  </a:lnTo>
                  <a:lnTo>
                    <a:pt x="28" y="52"/>
                  </a:lnTo>
                  <a:lnTo>
                    <a:pt x="32" y="34"/>
                  </a:lnTo>
                  <a:lnTo>
                    <a:pt x="32" y="32"/>
                  </a:lnTo>
                  <a:lnTo>
                    <a:pt x="48" y="30"/>
                  </a:lnTo>
                  <a:lnTo>
                    <a:pt x="104" y="34"/>
                  </a:lnTo>
                  <a:lnTo>
                    <a:pt x="122" y="12"/>
                  </a:lnTo>
                  <a:lnTo>
                    <a:pt x="118" y="0"/>
                  </a:lnTo>
                  <a:lnTo>
                    <a:pt x="94" y="18"/>
                  </a:lnTo>
                  <a:lnTo>
                    <a:pt x="78" y="18"/>
                  </a:lnTo>
                  <a:lnTo>
                    <a:pt x="42" y="10"/>
                  </a:lnTo>
                  <a:lnTo>
                    <a:pt x="36" y="12"/>
                  </a:lnTo>
                  <a:lnTo>
                    <a:pt x="32" y="20"/>
                  </a:lnTo>
                  <a:lnTo>
                    <a:pt x="28" y="18"/>
                  </a:lnTo>
                  <a:lnTo>
                    <a:pt x="22" y="22"/>
                  </a:lnTo>
                  <a:lnTo>
                    <a:pt x="14" y="38"/>
                  </a:lnTo>
                  <a:lnTo>
                    <a:pt x="16" y="48"/>
                  </a:lnTo>
                  <a:lnTo>
                    <a:pt x="8" y="60"/>
                  </a:lnTo>
                  <a:lnTo>
                    <a:pt x="8" y="70"/>
                  </a:lnTo>
                  <a:lnTo>
                    <a:pt x="0" y="88"/>
                  </a:lnTo>
                  <a:lnTo>
                    <a:pt x="2" y="106"/>
                  </a:lnTo>
                  <a:close/>
                  <a:moveTo>
                    <a:pt x="64" y="124"/>
                  </a:moveTo>
                  <a:lnTo>
                    <a:pt x="76" y="122"/>
                  </a:lnTo>
                  <a:lnTo>
                    <a:pt x="74" y="124"/>
                  </a:lnTo>
                  <a:lnTo>
                    <a:pt x="74" y="124"/>
                  </a:lnTo>
                  <a:lnTo>
                    <a:pt x="64" y="124"/>
                  </a:lnTo>
                  <a:close/>
                  <a:moveTo>
                    <a:pt x="62" y="134"/>
                  </a:moveTo>
                  <a:lnTo>
                    <a:pt x="60" y="130"/>
                  </a:lnTo>
                  <a:lnTo>
                    <a:pt x="64" y="126"/>
                  </a:lnTo>
                  <a:lnTo>
                    <a:pt x="62" y="134"/>
                  </a:lnTo>
                  <a:close/>
                  <a:moveTo>
                    <a:pt x="74" y="112"/>
                  </a:moveTo>
                  <a:lnTo>
                    <a:pt x="74" y="112"/>
                  </a:lnTo>
                  <a:lnTo>
                    <a:pt x="72" y="110"/>
                  </a:lnTo>
                  <a:lnTo>
                    <a:pt x="74" y="1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14" name="Freeform 114"/>
            <p:cNvSpPr/>
            <p:nvPr userDrawn="1"/>
          </p:nvSpPr>
          <p:spPr bwMode="black">
            <a:xfrm>
              <a:off x="7243763" y="3343275"/>
              <a:ext cx="25400" cy="15875"/>
            </a:xfrm>
            <a:custGeom>
              <a:avLst/>
              <a:gdLst>
                <a:gd name="T0" fmla="*/ 8 w 16"/>
                <a:gd name="T1" fmla="*/ 10 h 10"/>
                <a:gd name="T2" fmla="*/ 16 w 16"/>
                <a:gd name="T3" fmla="*/ 2 h 10"/>
                <a:gd name="T4" fmla="*/ 0 w 16"/>
                <a:gd name="T5" fmla="*/ 0 h 10"/>
                <a:gd name="T6" fmla="*/ 8 w 16"/>
                <a:gd name="T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0">
                  <a:moveTo>
                    <a:pt x="8" y="10"/>
                  </a:moveTo>
                  <a:lnTo>
                    <a:pt x="16" y="2"/>
                  </a:lnTo>
                  <a:lnTo>
                    <a:pt x="0" y="0"/>
                  </a:lnTo>
                  <a:lnTo>
                    <a:pt x="8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15" name="Freeform 115"/>
            <p:cNvSpPr/>
            <p:nvPr userDrawn="1"/>
          </p:nvSpPr>
          <p:spPr bwMode="black">
            <a:xfrm>
              <a:off x="7269163" y="3378200"/>
              <a:ext cx="104775" cy="44450"/>
            </a:xfrm>
            <a:custGeom>
              <a:avLst/>
              <a:gdLst>
                <a:gd name="T0" fmla="*/ 18 w 66"/>
                <a:gd name="T1" fmla="*/ 20 h 28"/>
                <a:gd name="T2" fmla="*/ 22 w 66"/>
                <a:gd name="T3" fmla="*/ 28 h 28"/>
                <a:gd name="T4" fmla="*/ 50 w 66"/>
                <a:gd name="T5" fmla="*/ 20 h 28"/>
                <a:gd name="T6" fmla="*/ 52 w 66"/>
                <a:gd name="T7" fmla="*/ 22 h 28"/>
                <a:gd name="T8" fmla="*/ 66 w 66"/>
                <a:gd name="T9" fmla="*/ 18 h 28"/>
                <a:gd name="T10" fmla="*/ 58 w 66"/>
                <a:gd name="T11" fmla="*/ 4 h 28"/>
                <a:gd name="T12" fmla="*/ 54 w 66"/>
                <a:gd name="T13" fmla="*/ 10 h 28"/>
                <a:gd name="T14" fmla="*/ 52 w 66"/>
                <a:gd name="T15" fmla="*/ 6 h 28"/>
                <a:gd name="T16" fmla="*/ 46 w 66"/>
                <a:gd name="T17" fmla="*/ 8 h 28"/>
                <a:gd name="T18" fmla="*/ 40 w 66"/>
                <a:gd name="T19" fmla="*/ 0 h 28"/>
                <a:gd name="T20" fmla="*/ 36 w 66"/>
                <a:gd name="T21" fmla="*/ 10 h 28"/>
                <a:gd name="T22" fmla="*/ 34 w 66"/>
                <a:gd name="T23" fmla="*/ 10 h 28"/>
                <a:gd name="T24" fmla="*/ 22 w 66"/>
                <a:gd name="T25" fmla="*/ 8 h 28"/>
                <a:gd name="T26" fmla="*/ 20 w 66"/>
                <a:gd name="T27" fmla="*/ 12 h 28"/>
                <a:gd name="T28" fmla="*/ 20 w 66"/>
                <a:gd name="T29" fmla="*/ 8 h 28"/>
                <a:gd name="T30" fmla="*/ 8 w 66"/>
                <a:gd name="T31" fmla="*/ 4 h 28"/>
                <a:gd name="T32" fmla="*/ 2 w 66"/>
                <a:gd name="T33" fmla="*/ 10 h 28"/>
                <a:gd name="T34" fmla="*/ 0 w 66"/>
                <a:gd name="T35" fmla="*/ 22 h 28"/>
                <a:gd name="T36" fmla="*/ 18 w 66"/>
                <a:gd name="T37" fmla="*/ 22 h 28"/>
                <a:gd name="T38" fmla="*/ 18 w 66"/>
                <a:gd name="T39" fmla="*/ 2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6" h="28">
                  <a:moveTo>
                    <a:pt x="18" y="20"/>
                  </a:moveTo>
                  <a:lnTo>
                    <a:pt x="22" y="28"/>
                  </a:lnTo>
                  <a:lnTo>
                    <a:pt x="50" y="20"/>
                  </a:lnTo>
                  <a:lnTo>
                    <a:pt x="52" y="22"/>
                  </a:lnTo>
                  <a:lnTo>
                    <a:pt x="66" y="18"/>
                  </a:lnTo>
                  <a:lnTo>
                    <a:pt x="58" y="4"/>
                  </a:lnTo>
                  <a:lnTo>
                    <a:pt x="54" y="10"/>
                  </a:lnTo>
                  <a:lnTo>
                    <a:pt x="52" y="6"/>
                  </a:lnTo>
                  <a:lnTo>
                    <a:pt x="46" y="8"/>
                  </a:lnTo>
                  <a:lnTo>
                    <a:pt x="40" y="0"/>
                  </a:lnTo>
                  <a:lnTo>
                    <a:pt x="36" y="10"/>
                  </a:lnTo>
                  <a:lnTo>
                    <a:pt x="34" y="10"/>
                  </a:lnTo>
                  <a:lnTo>
                    <a:pt x="22" y="8"/>
                  </a:lnTo>
                  <a:lnTo>
                    <a:pt x="20" y="12"/>
                  </a:lnTo>
                  <a:lnTo>
                    <a:pt x="20" y="8"/>
                  </a:lnTo>
                  <a:lnTo>
                    <a:pt x="8" y="4"/>
                  </a:lnTo>
                  <a:lnTo>
                    <a:pt x="2" y="10"/>
                  </a:lnTo>
                  <a:lnTo>
                    <a:pt x="0" y="22"/>
                  </a:lnTo>
                  <a:lnTo>
                    <a:pt x="18" y="22"/>
                  </a:lnTo>
                  <a:lnTo>
                    <a:pt x="18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16" name="Freeform 116"/>
            <p:cNvSpPr/>
            <p:nvPr userDrawn="1"/>
          </p:nvSpPr>
          <p:spPr bwMode="black">
            <a:xfrm>
              <a:off x="7386638" y="3384550"/>
              <a:ext cx="101600" cy="31750"/>
            </a:xfrm>
            <a:custGeom>
              <a:avLst/>
              <a:gdLst>
                <a:gd name="T0" fmla="*/ 54 w 64"/>
                <a:gd name="T1" fmla="*/ 14 h 20"/>
                <a:gd name="T2" fmla="*/ 64 w 64"/>
                <a:gd name="T3" fmla="*/ 6 h 20"/>
                <a:gd name="T4" fmla="*/ 60 w 64"/>
                <a:gd name="T5" fmla="*/ 0 h 20"/>
                <a:gd name="T6" fmla="*/ 56 w 64"/>
                <a:gd name="T7" fmla="*/ 0 h 20"/>
                <a:gd name="T8" fmla="*/ 56 w 64"/>
                <a:gd name="T9" fmla="*/ 4 h 20"/>
                <a:gd name="T10" fmla="*/ 50 w 64"/>
                <a:gd name="T11" fmla="*/ 8 h 20"/>
                <a:gd name="T12" fmla="*/ 44 w 64"/>
                <a:gd name="T13" fmla="*/ 6 h 20"/>
                <a:gd name="T14" fmla="*/ 32 w 64"/>
                <a:gd name="T15" fmla="*/ 8 h 20"/>
                <a:gd name="T16" fmla="*/ 16 w 64"/>
                <a:gd name="T17" fmla="*/ 0 h 20"/>
                <a:gd name="T18" fmla="*/ 0 w 64"/>
                <a:gd name="T19" fmla="*/ 6 h 20"/>
                <a:gd name="T20" fmla="*/ 0 w 64"/>
                <a:gd name="T21" fmla="*/ 16 h 20"/>
                <a:gd name="T22" fmla="*/ 26 w 64"/>
                <a:gd name="T23" fmla="*/ 20 h 20"/>
                <a:gd name="T24" fmla="*/ 54 w 64"/>
                <a:gd name="T25" fmla="*/ 1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4" h="20">
                  <a:moveTo>
                    <a:pt x="54" y="14"/>
                  </a:moveTo>
                  <a:lnTo>
                    <a:pt x="64" y="6"/>
                  </a:lnTo>
                  <a:lnTo>
                    <a:pt x="60" y="0"/>
                  </a:lnTo>
                  <a:lnTo>
                    <a:pt x="56" y="0"/>
                  </a:lnTo>
                  <a:lnTo>
                    <a:pt x="56" y="4"/>
                  </a:lnTo>
                  <a:lnTo>
                    <a:pt x="50" y="8"/>
                  </a:lnTo>
                  <a:lnTo>
                    <a:pt x="44" y="6"/>
                  </a:lnTo>
                  <a:lnTo>
                    <a:pt x="32" y="8"/>
                  </a:lnTo>
                  <a:lnTo>
                    <a:pt x="16" y="0"/>
                  </a:lnTo>
                  <a:lnTo>
                    <a:pt x="0" y="6"/>
                  </a:lnTo>
                  <a:lnTo>
                    <a:pt x="0" y="16"/>
                  </a:lnTo>
                  <a:lnTo>
                    <a:pt x="26" y="20"/>
                  </a:lnTo>
                  <a:lnTo>
                    <a:pt x="54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17" name="Freeform 117"/>
            <p:cNvSpPr/>
            <p:nvPr userDrawn="1"/>
          </p:nvSpPr>
          <p:spPr bwMode="black">
            <a:xfrm>
              <a:off x="7494588" y="3390900"/>
              <a:ext cx="117475" cy="66675"/>
            </a:xfrm>
            <a:custGeom>
              <a:avLst/>
              <a:gdLst>
                <a:gd name="T0" fmla="*/ 26 w 74"/>
                <a:gd name="T1" fmla="*/ 36 h 42"/>
                <a:gd name="T2" fmla="*/ 34 w 74"/>
                <a:gd name="T3" fmla="*/ 24 h 42"/>
                <a:gd name="T4" fmla="*/ 72 w 74"/>
                <a:gd name="T5" fmla="*/ 10 h 42"/>
                <a:gd name="T6" fmla="*/ 74 w 74"/>
                <a:gd name="T7" fmla="*/ 0 h 42"/>
                <a:gd name="T8" fmla="*/ 32 w 74"/>
                <a:gd name="T9" fmla="*/ 6 h 42"/>
                <a:gd name="T10" fmla="*/ 24 w 74"/>
                <a:gd name="T11" fmla="*/ 14 h 42"/>
                <a:gd name="T12" fmla="*/ 6 w 74"/>
                <a:gd name="T13" fmla="*/ 22 h 42"/>
                <a:gd name="T14" fmla="*/ 0 w 74"/>
                <a:gd name="T15" fmla="*/ 42 h 42"/>
                <a:gd name="T16" fmla="*/ 10 w 74"/>
                <a:gd name="T17" fmla="*/ 42 h 42"/>
                <a:gd name="T18" fmla="*/ 26 w 74"/>
                <a:gd name="T19" fmla="*/ 3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" h="42">
                  <a:moveTo>
                    <a:pt x="26" y="36"/>
                  </a:moveTo>
                  <a:lnTo>
                    <a:pt x="34" y="24"/>
                  </a:lnTo>
                  <a:lnTo>
                    <a:pt x="72" y="10"/>
                  </a:lnTo>
                  <a:lnTo>
                    <a:pt x="74" y="0"/>
                  </a:lnTo>
                  <a:lnTo>
                    <a:pt x="32" y="6"/>
                  </a:lnTo>
                  <a:lnTo>
                    <a:pt x="24" y="14"/>
                  </a:lnTo>
                  <a:lnTo>
                    <a:pt x="6" y="22"/>
                  </a:lnTo>
                  <a:lnTo>
                    <a:pt x="0" y="42"/>
                  </a:lnTo>
                  <a:lnTo>
                    <a:pt x="10" y="42"/>
                  </a:lnTo>
                  <a:lnTo>
                    <a:pt x="26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18" name="Freeform 118"/>
            <p:cNvSpPr/>
            <p:nvPr userDrawn="1"/>
          </p:nvSpPr>
          <p:spPr bwMode="black">
            <a:xfrm>
              <a:off x="7567613" y="3365500"/>
              <a:ext cx="38100" cy="25400"/>
            </a:xfrm>
            <a:custGeom>
              <a:avLst/>
              <a:gdLst>
                <a:gd name="T0" fmla="*/ 24 w 24"/>
                <a:gd name="T1" fmla="*/ 6 h 16"/>
                <a:gd name="T2" fmla="*/ 16 w 24"/>
                <a:gd name="T3" fmla="*/ 0 h 16"/>
                <a:gd name="T4" fmla="*/ 0 w 24"/>
                <a:gd name="T5" fmla="*/ 4 h 16"/>
                <a:gd name="T6" fmla="*/ 0 w 24"/>
                <a:gd name="T7" fmla="*/ 16 h 16"/>
                <a:gd name="T8" fmla="*/ 14 w 24"/>
                <a:gd name="T9" fmla="*/ 12 h 16"/>
                <a:gd name="T10" fmla="*/ 24 w 24"/>
                <a:gd name="T11" fmla="*/ 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16">
                  <a:moveTo>
                    <a:pt x="24" y="6"/>
                  </a:moveTo>
                  <a:lnTo>
                    <a:pt x="16" y="0"/>
                  </a:lnTo>
                  <a:lnTo>
                    <a:pt x="0" y="4"/>
                  </a:lnTo>
                  <a:lnTo>
                    <a:pt x="0" y="16"/>
                  </a:lnTo>
                  <a:lnTo>
                    <a:pt x="14" y="12"/>
                  </a:lnTo>
                  <a:lnTo>
                    <a:pt x="24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19" name="Freeform 119"/>
            <p:cNvSpPr/>
            <p:nvPr userDrawn="1"/>
          </p:nvSpPr>
          <p:spPr bwMode="black">
            <a:xfrm>
              <a:off x="7723188" y="3352800"/>
              <a:ext cx="22225" cy="38100"/>
            </a:xfrm>
            <a:custGeom>
              <a:avLst/>
              <a:gdLst>
                <a:gd name="T0" fmla="*/ 0 w 14"/>
                <a:gd name="T1" fmla="*/ 16 h 24"/>
                <a:gd name="T2" fmla="*/ 6 w 14"/>
                <a:gd name="T3" fmla="*/ 24 h 24"/>
                <a:gd name="T4" fmla="*/ 14 w 14"/>
                <a:gd name="T5" fmla="*/ 12 h 24"/>
                <a:gd name="T6" fmla="*/ 14 w 14"/>
                <a:gd name="T7" fmla="*/ 2 h 24"/>
                <a:gd name="T8" fmla="*/ 8 w 14"/>
                <a:gd name="T9" fmla="*/ 0 h 24"/>
                <a:gd name="T10" fmla="*/ 0 w 14"/>
                <a:gd name="T11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24">
                  <a:moveTo>
                    <a:pt x="0" y="16"/>
                  </a:moveTo>
                  <a:lnTo>
                    <a:pt x="6" y="24"/>
                  </a:lnTo>
                  <a:lnTo>
                    <a:pt x="14" y="12"/>
                  </a:lnTo>
                  <a:lnTo>
                    <a:pt x="14" y="2"/>
                  </a:lnTo>
                  <a:lnTo>
                    <a:pt x="8" y="0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20" name="Freeform 120"/>
            <p:cNvSpPr/>
            <p:nvPr userDrawn="1"/>
          </p:nvSpPr>
          <p:spPr bwMode="black">
            <a:xfrm>
              <a:off x="7805738" y="3298825"/>
              <a:ext cx="28575" cy="60325"/>
            </a:xfrm>
            <a:custGeom>
              <a:avLst/>
              <a:gdLst>
                <a:gd name="T0" fmla="*/ 10 w 18"/>
                <a:gd name="T1" fmla="*/ 38 h 38"/>
                <a:gd name="T2" fmla="*/ 14 w 18"/>
                <a:gd name="T3" fmla="*/ 30 h 38"/>
                <a:gd name="T4" fmla="*/ 18 w 18"/>
                <a:gd name="T5" fmla="*/ 34 h 38"/>
                <a:gd name="T6" fmla="*/ 18 w 18"/>
                <a:gd name="T7" fmla="*/ 26 h 38"/>
                <a:gd name="T8" fmla="*/ 18 w 18"/>
                <a:gd name="T9" fmla="*/ 26 h 38"/>
                <a:gd name="T10" fmla="*/ 18 w 18"/>
                <a:gd name="T11" fmla="*/ 6 h 38"/>
                <a:gd name="T12" fmla="*/ 12 w 18"/>
                <a:gd name="T13" fmla="*/ 0 h 38"/>
                <a:gd name="T14" fmla="*/ 6 w 18"/>
                <a:gd name="T15" fmla="*/ 12 h 38"/>
                <a:gd name="T16" fmla="*/ 6 w 18"/>
                <a:gd name="T17" fmla="*/ 12 h 38"/>
                <a:gd name="T18" fmla="*/ 6 w 18"/>
                <a:gd name="T19" fmla="*/ 16 h 38"/>
                <a:gd name="T20" fmla="*/ 2 w 18"/>
                <a:gd name="T21" fmla="*/ 14 h 38"/>
                <a:gd name="T22" fmla="*/ 4 w 18"/>
                <a:gd name="T23" fmla="*/ 24 h 38"/>
                <a:gd name="T24" fmla="*/ 0 w 18"/>
                <a:gd name="T25" fmla="*/ 22 h 38"/>
                <a:gd name="T26" fmla="*/ 10 w 18"/>
                <a:gd name="T27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8" h="38">
                  <a:moveTo>
                    <a:pt x="10" y="38"/>
                  </a:moveTo>
                  <a:lnTo>
                    <a:pt x="14" y="30"/>
                  </a:lnTo>
                  <a:lnTo>
                    <a:pt x="18" y="34"/>
                  </a:lnTo>
                  <a:lnTo>
                    <a:pt x="18" y="26"/>
                  </a:lnTo>
                  <a:lnTo>
                    <a:pt x="18" y="26"/>
                  </a:lnTo>
                  <a:lnTo>
                    <a:pt x="18" y="6"/>
                  </a:lnTo>
                  <a:lnTo>
                    <a:pt x="12" y="0"/>
                  </a:lnTo>
                  <a:lnTo>
                    <a:pt x="6" y="12"/>
                  </a:lnTo>
                  <a:lnTo>
                    <a:pt x="6" y="12"/>
                  </a:lnTo>
                  <a:lnTo>
                    <a:pt x="6" y="16"/>
                  </a:lnTo>
                  <a:lnTo>
                    <a:pt x="2" y="14"/>
                  </a:lnTo>
                  <a:lnTo>
                    <a:pt x="4" y="24"/>
                  </a:lnTo>
                  <a:lnTo>
                    <a:pt x="0" y="22"/>
                  </a:lnTo>
                  <a:lnTo>
                    <a:pt x="10" y="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21" name="Freeform 121"/>
            <p:cNvSpPr/>
            <p:nvPr userDrawn="1"/>
          </p:nvSpPr>
          <p:spPr bwMode="black">
            <a:xfrm>
              <a:off x="7777163" y="3298825"/>
              <a:ext cx="19050" cy="22225"/>
            </a:xfrm>
            <a:custGeom>
              <a:avLst/>
              <a:gdLst>
                <a:gd name="T0" fmla="*/ 6 w 12"/>
                <a:gd name="T1" fmla="*/ 14 h 14"/>
                <a:gd name="T2" fmla="*/ 12 w 12"/>
                <a:gd name="T3" fmla="*/ 0 h 14"/>
                <a:gd name="T4" fmla="*/ 2 w 12"/>
                <a:gd name="T5" fmla="*/ 2 h 14"/>
                <a:gd name="T6" fmla="*/ 0 w 12"/>
                <a:gd name="T7" fmla="*/ 12 h 14"/>
                <a:gd name="T8" fmla="*/ 6 w 12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4">
                  <a:moveTo>
                    <a:pt x="6" y="14"/>
                  </a:moveTo>
                  <a:lnTo>
                    <a:pt x="12" y="0"/>
                  </a:lnTo>
                  <a:lnTo>
                    <a:pt x="2" y="2"/>
                  </a:lnTo>
                  <a:lnTo>
                    <a:pt x="0" y="12"/>
                  </a:lnTo>
                  <a:lnTo>
                    <a:pt x="6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22" name="Freeform 122"/>
            <p:cNvSpPr/>
            <p:nvPr userDrawn="1"/>
          </p:nvSpPr>
          <p:spPr bwMode="black">
            <a:xfrm>
              <a:off x="7678738" y="3190875"/>
              <a:ext cx="28575" cy="22225"/>
            </a:xfrm>
            <a:custGeom>
              <a:avLst/>
              <a:gdLst>
                <a:gd name="T0" fmla="*/ 8 w 18"/>
                <a:gd name="T1" fmla="*/ 14 h 14"/>
                <a:gd name="T2" fmla="*/ 18 w 18"/>
                <a:gd name="T3" fmla="*/ 10 h 14"/>
                <a:gd name="T4" fmla="*/ 16 w 18"/>
                <a:gd name="T5" fmla="*/ 0 h 14"/>
                <a:gd name="T6" fmla="*/ 0 w 18"/>
                <a:gd name="T7" fmla="*/ 4 h 14"/>
                <a:gd name="T8" fmla="*/ 8 w 18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4">
                  <a:moveTo>
                    <a:pt x="8" y="14"/>
                  </a:moveTo>
                  <a:lnTo>
                    <a:pt x="18" y="10"/>
                  </a:lnTo>
                  <a:lnTo>
                    <a:pt x="16" y="0"/>
                  </a:lnTo>
                  <a:lnTo>
                    <a:pt x="0" y="4"/>
                  </a:lnTo>
                  <a:lnTo>
                    <a:pt x="8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23" name="Freeform 123"/>
            <p:cNvSpPr/>
            <p:nvPr userDrawn="1"/>
          </p:nvSpPr>
          <p:spPr bwMode="black">
            <a:xfrm>
              <a:off x="7697788" y="3143250"/>
              <a:ext cx="41275" cy="19050"/>
            </a:xfrm>
            <a:custGeom>
              <a:avLst/>
              <a:gdLst>
                <a:gd name="T0" fmla="*/ 12 w 26"/>
                <a:gd name="T1" fmla="*/ 12 h 12"/>
                <a:gd name="T2" fmla="*/ 26 w 26"/>
                <a:gd name="T3" fmla="*/ 8 h 12"/>
                <a:gd name="T4" fmla="*/ 10 w 26"/>
                <a:gd name="T5" fmla="*/ 0 h 12"/>
                <a:gd name="T6" fmla="*/ 0 w 26"/>
                <a:gd name="T7" fmla="*/ 4 h 12"/>
                <a:gd name="T8" fmla="*/ 12 w 26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2">
                  <a:moveTo>
                    <a:pt x="12" y="12"/>
                  </a:moveTo>
                  <a:lnTo>
                    <a:pt x="26" y="8"/>
                  </a:lnTo>
                  <a:lnTo>
                    <a:pt x="10" y="0"/>
                  </a:lnTo>
                  <a:lnTo>
                    <a:pt x="0" y="4"/>
                  </a:lnTo>
                  <a:lnTo>
                    <a:pt x="12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24" name="Freeform 124"/>
            <p:cNvSpPr/>
            <p:nvPr userDrawn="1"/>
          </p:nvSpPr>
          <p:spPr bwMode="black">
            <a:xfrm>
              <a:off x="7843838" y="3165475"/>
              <a:ext cx="44450" cy="22225"/>
            </a:xfrm>
            <a:custGeom>
              <a:avLst/>
              <a:gdLst>
                <a:gd name="T0" fmla="*/ 28 w 28"/>
                <a:gd name="T1" fmla="*/ 10 h 14"/>
                <a:gd name="T2" fmla="*/ 16 w 28"/>
                <a:gd name="T3" fmla="*/ 0 h 14"/>
                <a:gd name="T4" fmla="*/ 0 w 28"/>
                <a:gd name="T5" fmla="*/ 0 h 14"/>
                <a:gd name="T6" fmla="*/ 18 w 28"/>
                <a:gd name="T7" fmla="*/ 14 h 14"/>
                <a:gd name="T8" fmla="*/ 28 w 28"/>
                <a:gd name="T9" fmla="*/ 1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14">
                  <a:moveTo>
                    <a:pt x="28" y="10"/>
                  </a:moveTo>
                  <a:lnTo>
                    <a:pt x="16" y="0"/>
                  </a:lnTo>
                  <a:lnTo>
                    <a:pt x="0" y="0"/>
                  </a:lnTo>
                  <a:lnTo>
                    <a:pt x="18" y="14"/>
                  </a:lnTo>
                  <a:lnTo>
                    <a:pt x="28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25" name="Freeform 125"/>
            <p:cNvSpPr>
              <a:spLocks noEditPoints="1"/>
            </p:cNvSpPr>
            <p:nvPr userDrawn="1"/>
          </p:nvSpPr>
          <p:spPr bwMode="black">
            <a:xfrm>
              <a:off x="7624763" y="3225800"/>
              <a:ext cx="95250" cy="44450"/>
            </a:xfrm>
            <a:custGeom>
              <a:avLst/>
              <a:gdLst>
                <a:gd name="T0" fmla="*/ 12 w 60"/>
                <a:gd name="T1" fmla="*/ 16 h 28"/>
                <a:gd name="T2" fmla="*/ 14 w 60"/>
                <a:gd name="T3" fmla="*/ 18 h 28"/>
                <a:gd name="T4" fmla="*/ 22 w 60"/>
                <a:gd name="T5" fmla="*/ 14 h 28"/>
                <a:gd name="T6" fmla="*/ 28 w 60"/>
                <a:gd name="T7" fmla="*/ 16 h 28"/>
                <a:gd name="T8" fmla="*/ 36 w 60"/>
                <a:gd name="T9" fmla="*/ 16 h 28"/>
                <a:gd name="T10" fmla="*/ 58 w 60"/>
                <a:gd name="T11" fmla="*/ 26 h 28"/>
                <a:gd name="T12" fmla="*/ 60 w 60"/>
                <a:gd name="T13" fmla="*/ 18 h 28"/>
                <a:gd name="T14" fmla="*/ 54 w 60"/>
                <a:gd name="T15" fmla="*/ 4 h 28"/>
                <a:gd name="T16" fmla="*/ 34 w 60"/>
                <a:gd name="T17" fmla="*/ 0 h 28"/>
                <a:gd name="T18" fmla="*/ 8 w 60"/>
                <a:gd name="T19" fmla="*/ 0 h 28"/>
                <a:gd name="T20" fmla="*/ 0 w 60"/>
                <a:gd name="T21" fmla="*/ 10 h 28"/>
                <a:gd name="T22" fmla="*/ 2 w 60"/>
                <a:gd name="T23" fmla="*/ 22 h 28"/>
                <a:gd name="T24" fmla="*/ 4 w 60"/>
                <a:gd name="T25" fmla="*/ 20 h 28"/>
                <a:gd name="T26" fmla="*/ 4 w 60"/>
                <a:gd name="T27" fmla="*/ 28 h 28"/>
                <a:gd name="T28" fmla="*/ 12 w 60"/>
                <a:gd name="T29" fmla="*/ 16 h 28"/>
                <a:gd name="T30" fmla="*/ 8 w 60"/>
                <a:gd name="T31" fmla="*/ 14 h 28"/>
                <a:gd name="T32" fmla="*/ 8 w 60"/>
                <a:gd name="T33" fmla="*/ 14 h 28"/>
                <a:gd name="T34" fmla="*/ 8 w 60"/>
                <a:gd name="T35" fmla="*/ 14 h 28"/>
                <a:gd name="T36" fmla="*/ 8 w 60"/>
                <a:gd name="T37" fmla="*/ 1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0" h="28">
                  <a:moveTo>
                    <a:pt x="12" y="16"/>
                  </a:moveTo>
                  <a:lnTo>
                    <a:pt x="14" y="18"/>
                  </a:lnTo>
                  <a:lnTo>
                    <a:pt x="22" y="14"/>
                  </a:lnTo>
                  <a:lnTo>
                    <a:pt x="28" y="16"/>
                  </a:lnTo>
                  <a:lnTo>
                    <a:pt x="36" y="16"/>
                  </a:lnTo>
                  <a:lnTo>
                    <a:pt x="58" y="26"/>
                  </a:lnTo>
                  <a:lnTo>
                    <a:pt x="60" y="18"/>
                  </a:lnTo>
                  <a:lnTo>
                    <a:pt x="54" y="4"/>
                  </a:lnTo>
                  <a:lnTo>
                    <a:pt x="34" y="0"/>
                  </a:lnTo>
                  <a:lnTo>
                    <a:pt x="8" y="0"/>
                  </a:lnTo>
                  <a:lnTo>
                    <a:pt x="0" y="10"/>
                  </a:lnTo>
                  <a:lnTo>
                    <a:pt x="2" y="22"/>
                  </a:lnTo>
                  <a:lnTo>
                    <a:pt x="4" y="20"/>
                  </a:lnTo>
                  <a:lnTo>
                    <a:pt x="4" y="28"/>
                  </a:lnTo>
                  <a:lnTo>
                    <a:pt x="12" y="16"/>
                  </a:lnTo>
                  <a:close/>
                  <a:moveTo>
                    <a:pt x="8" y="14"/>
                  </a:moveTo>
                  <a:lnTo>
                    <a:pt x="8" y="14"/>
                  </a:lnTo>
                  <a:lnTo>
                    <a:pt x="8" y="14"/>
                  </a:lnTo>
                  <a:lnTo>
                    <a:pt x="8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26" name="Freeform 126"/>
            <p:cNvSpPr>
              <a:spLocks noEditPoints="1"/>
            </p:cNvSpPr>
            <p:nvPr userDrawn="1"/>
          </p:nvSpPr>
          <p:spPr bwMode="black">
            <a:xfrm>
              <a:off x="6651625" y="2974975"/>
              <a:ext cx="617538" cy="441325"/>
            </a:xfrm>
            <a:custGeom>
              <a:avLst/>
              <a:gdLst>
                <a:gd name="T0" fmla="*/ 365 w 389"/>
                <a:gd name="T1" fmla="*/ 266 h 278"/>
                <a:gd name="T2" fmla="*/ 379 w 389"/>
                <a:gd name="T3" fmla="*/ 278 h 278"/>
                <a:gd name="T4" fmla="*/ 383 w 389"/>
                <a:gd name="T5" fmla="*/ 256 h 278"/>
                <a:gd name="T6" fmla="*/ 365 w 389"/>
                <a:gd name="T7" fmla="*/ 252 h 278"/>
                <a:gd name="T8" fmla="*/ 335 w 389"/>
                <a:gd name="T9" fmla="*/ 244 h 278"/>
                <a:gd name="T10" fmla="*/ 359 w 389"/>
                <a:gd name="T11" fmla="*/ 242 h 278"/>
                <a:gd name="T12" fmla="*/ 329 w 389"/>
                <a:gd name="T13" fmla="*/ 234 h 278"/>
                <a:gd name="T14" fmla="*/ 307 w 389"/>
                <a:gd name="T15" fmla="*/ 228 h 278"/>
                <a:gd name="T16" fmla="*/ 297 w 389"/>
                <a:gd name="T17" fmla="*/ 224 h 278"/>
                <a:gd name="T18" fmla="*/ 291 w 389"/>
                <a:gd name="T19" fmla="*/ 228 h 278"/>
                <a:gd name="T20" fmla="*/ 261 w 389"/>
                <a:gd name="T21" fmla="*/ 232 h 278"/>
                <a:gd name="T22" fmla="*/ 235 w 389"/>
                <a:gd name="T23" fmla="*/ 220 h 278"/>
                <a:gd name="T24" fmla="*/ 221 w 389"/>
                <a:gd name="T25" fmla="*/ 218 h 278"/>
                <a:gd name="T26" fmla="*/ 205 w 389"/>
                <a:gd name="T27" fmla="*/ 218 h 278"/>
                <a:gd name="T28" fmla="*/ 209 w 389"/>
                <a:gd name="T29" fmla="*/ 162 h 278"/>
                <a:gd name="T30" fmla="*/ 221 w 389"/>
                <a:gd name="T31" fmla="*/ 152 h 278"/>
                <a:gd name="T32" fmla="*/ 205 w 389"/>
                <a:gd name="T33" fmla="*/ 130 h 278"/>
                <a:gd name="T34" fmla="*/ 194 w 389"/>
                <a:gd name="T35" fmla="*/ 134 h 278"/>
                <a:gd name="T36" fmla="*/ 182 w 389"/>
                <a:gd name="T37" fmla="*/ 140 h 278"/>
                <a:gd name="T38" fmla="*/ 162 w 389"/>
                <a:gd name="T39" fmla="*/ 120 h 278"/>
                <a:gd name="T40" fmla="*/ 166 w 389"/>
                <a:gd name="T41" fmla="*/ 110 h 278"/>
                <a:gd name="T42" fmla="*/ 168 w 389"/>
                <a:gd name="T43" fmla="*/ 108 h 278"/>
                <a:gd name="T44" fmla="*/ 158 w 389"/>
                <a:gd name="T45" fmla="*/ 94 h 278"/>
                <a:gd name="T46" fmla="*/ 154 w 389"/>
                <a:gd name="T47" fmla="*/ 86 h 278"/>
                <a:gd name="T48" fmla="*/ 142 w 389"/>
                <a:gd name="T49" fmla="*/ 76 h 278"/>
                <a:gd name="T50" fmla="*/ 132 w 389"/>
                <a:gd name="T51" fmla="*/ 78 h 278"/>
                <a:gd name="T52" fmla="*/ 130 w 389"/>
                <a:gd name="T53" fmla="*/ 66 h 278"/>
                <a:gd name="T54" fmla="*/ 114 w 389"/>
                <a:gd name="T55" fmla="*/ 62 h 278"/>
                <a:gd name="T56" fmla="*/ 108 w 389"/>
                <a:gd name="T57" fmla="*/ 64 h 278"/>
                <a:gd name="T58" fmla="*/ 64 w 389"/>
                <a:gd name="T59" fmla="*/ 28 h 278"/>
                <a:gd name="T60" fmla="*/ 26 w 389"/>
                <a:gd name="T61" fmla="*/ 6 h 278"/>
                <a:gd name="T62" fmla="*/ 0 w 389"/>
                <a:gd name="T63" fmla="*/ 0 h 278"/>
                <a:gd name="T64" fmla="*/ 8 w 389"/>
                <a:gd name="T65" fmla="*/ 20 h 278"/>
                <a:gd name="T66" fmla="*/ 38 w 389"/>
                <a:gd name="T67" fmla="*/ 44 h 278"/>
                <a:gd name="T68" fmla="*/ 50 w 389"/>
                <a:gd name="T69" fmla="*/ 66 h 278"/>
                <a:gd name="T70" fmla="*/ 68 w 389"/>
                <a:gd name="T71" fmla="*/ 76 h 278"/>
                <a:gd name="T72" fmla="*/ 88 w 389"/>
                <a:gd name="T73" fmla="*/ 108 h 278"/>
                <a:gd name="T74" fmla="*/ 110 w 389"/>
                <a:gd name="T75" fmla="*/ 152 h 278"/>
                <a:gd name="T76" fmla="*/ 140 w 389"/>
                <a:gd name="T77" fmla="*/ 186 h 278"/>
                <a:gd name="T78" fmla="*/ 184 w 389"/>
                <a:gd name="T79" fmla="*/ 222 h 278"/>
                <a:gd name="T80" fmla="*/ 190 w 389"/>
                <a:gd name="T81" fmla="*/ 218 h 278"/>
                <a:gd name="T82" fmla="*/ 203 w 389"/>
                <a:gd name="T83" fmla="*/ 220 h 278"/>
                <a:gd name="T84" fmla="*/ 188 w 389"/>
                <a:gd name="T85" fmla="*/ 228 h 278"/>
                <a:gd name="T86" fmla="*/ 211 w 389"/>
                <a:gd name="T87" fmla="*/ 240 h 278"/>
                <a:gd name="T88" fmla="*/ 223 w 389"/>
                <a:gd name="T89" fmla="*/ 250 h 278"/>
                <a:gd name="T90" fmla="*/ 257 w 389"/>
                <a:gd name="T91" fmla="*/ 254 h 278"/>
                <a:gd name="T92" fmla="*/ 295 w 389"/>
                <a:gd name="T93" fmla="*/ 264 h 278"/>
                <a:gd name="T94" fmla="*/ 319 w 389"/>
                <a:gd name="T95" fmla="*/ 266 h 278"/>
                <a:gd name="T96" fmla="*/ 339 w 389"/>
                <a:gd name="T97" fmla="*/ 266 h 278"/>
                <a:gd name="T98" fmla="*/ 367 w 389"/>
                <a:gd name="T99" fmla="*/ 272 h 278"/>
                <a:gd name="T100" fmla="*/ 201 w 389"/>
                <a:gd name="T101" fmla="*/ 150 h 278"/>
                <a:gd name="T102" fmla="*/ 199 w 389"/>
                <a:gd name="T103" fmla="*/ 150 h 278"/>
                <a:gd name="T104" fmla="*/ 188 w 389"/>
                <a:gd name="T105" fmla="*/ 146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89" h="278">
                  <a:moveTo>
                    <a:pt x="367" y="272"/>
                  </a:moveTo>
                  <a:lnTo>
                    <a:pt x="365" y="266"/>
                  </a:lnTo>
                  <a:lnTo>
                    <a:pt x="371" y="266"/>
                  </a:lnTo>
                  <a:lnTo>
                    <a:pt x="379" y="278"/>
                  </a:lnTo>
                  <a:lnTo>
                    <a:pt x="389" y="262"/>
                  </a:lnTo>
                  <a:lnTo>
                    <a:pt x="383" y="256"/>
                  </a:lnTo>
                  <a:lnTo>
                    <a:pt x="365" y="256"/>
                  </a:lnTo>
                  <a:lnTo>
                    <a:pt x="365" y="252"/>
                  </a:lnTo>
                  <a:lnTo>
                    <a:pt x="337" y="248"/>
                  </a:lnTo>
                  <a:lnTo>
                    <a:pt x="335" y="244"/>
                  </a:lnTo>
                  <a:lnTo>
                    <a:pt x="345" y="244"/>
                  </a:lnTo>
                  <a:lnTo>
                    <a:pt x="359" y="242"/>
                  </a:lnTo>
                  <a:lnTo>
                    <a:pt x="355" y="234"/>
                  </a:lnTo>
                  <a:lnTo>
                    <a:pt x="329" y="234"/>
                  </a:lnTo>
                  <a:lnTo>
                    <a:pt x="329" y="234"/>
                  </a:lnTo>
                  <a:lnTo>
                    <a:pt x="307" y="228"/>
                  </a:lnTo>
                  <a:lnTo>
                    <a:pt x="303" y="230"/>
                  </a:lnTo>
                  <a:lnTo>
                    <a:pt x="297" y="224"/>
                  </a:lnTo>
                  <a:lnTo>
                    <a:pt x="295" y="224"/>
                  </a:lnTo>
                  <a:lnTo>
                    <a:pt x="291" y="228"/>
                  </a:lnTo>
                  <a:lnTo>
                    <a:pt x="285" y="234"/>
                  </a:lnTo>
                  <a:lnTo>
                    <a:pt x="261" y="232"/>
                  </a:lnTo>
                  <a:lnTo>
                    <a:pt x="249" y="222"/>
                  </a:lnTo>
                  <a:lnTo>
                    <a:pt x="235" y="220"/>
                  </a:lnTo>
                  <a:lnTo>
                    <a:pt x="233" y="214"/>
                  </a:lnTo>
                  <a:lnTo>
                    <a:pt x="221" y="218"/>
                  </a:lnTo>
                  <a:lnTo>
                    <a:pt x="209" y="216"/>
                  </a:lnTo>
                  <a:lnTo>
                    <a:pt x="205" y="218"/>
                  </a:lnTo>
                  <a:lnTo>
                    <a:pt x="209" y="162"/>
                  </a:lnTo>
                  <a:lnTo>
                    <a:pt x="209" y="162"/>
                  </a:lnTo>
                  <a:lnTo>
                    <a:pt x="221" y="168"/>
                  </a:lnTo>
                  <a:lnTo>
                    <a:pt x="221" y="152"/>
                  </a:lnTo>
                  <a:lnTo>
                    <a:pt x="213" y="150"/>
                  </a:lnTo>
                  <a:lnTo>
                    <a:pt x="205" y="130"/>
                  </a:lnTo>
                  <a:lnTo>
                    <a:pt x="199" y="136"/>
                  </a:lnTo>
                  <a:lnTo>
                    <a:pt x="194" y="134"/>
                  </a:lnTo>
                  <a:lnTo>
                    <a:pt x="188" y="144"/>
                  </a:lnTo>
                  <a:lnTo>
                    <a:pt x="182" y="140"/>
                  </a:lnTo>
                  <a:lnTo>
                    <a:pt x="178" y="126"/>
                  </a:lnTo>
                  <a:lnTo>
                    <a:pt x="162" y="120"/>
                  </a:lnTo>
                  <a:lnTo>
                    <a:pt x="162" y="120"/>
                  </a:lnTo>
                  <a:lnTo>
                    <a:pt x="166" y="110"/>
                  </a:lnTo>
                  <a:lnTo>
                    <a:pt x="164" y="110"/>
                  </a:lnTo>
                  <a:lnTo>
                    <a:pt x="168" y="108"/>
                  </a:lnTo>
                  <a:lnTo>
                    <a:pt x="164" y="100"/>
                  </a:lnTo>
                  <a:lnTo>
                    <a:pt x="158" y="94"/>
                  </a:lnTo>
                  <a:lnTo>
                    <a:pt x="154" y="98"/>
                  </a:lnTo>
                  <a:lnTo>
                    <a:pt x="154" y="86"/>
                  </a:lnTo>
                  <a:lnTo>
                    <a:pt x="144" y="86"/>
                  </a:lnTo>
                  <a:lnTo>
                    <a:pt x="142" y="76"/>
                  </a:lnTo>
                  <a:lnTo>
                    <a:pt x="132" y="74"/>
                  </a:lnTo>
                  <a:lnTo>
                    <a:pt x="132" y="78"/>
                  </a:lnTo>
                  <a:lnTo>
                    <a:pt x="128" y="76"/>
                  </a:lnTo>
                  <a:lnTo>
                    <a:pt x="130" y="66"/>
                  </a:lnTo>
                  <a:lnTo>
                    <a:pt x="118" y="66"/>
                  </a:lnTo>
                  <a:lnTo>
                    <a:pt x="114" y="62"/>
                  </a:lnTo>
                  <a:lnTo>
                    <a:pt x="110" y="66"/>
                  </a:lnTo>
                  <a:lnTo>
                    <a:pt x="108" y="64"/>
                  </a:lnTo>
                  <a:lnTo>
                    <a:pt x="84" y="42"/>
                  </a:lnTo>
                  <a:lnTo>
                    <a:pt x="64" y="28"/>
                  </a:lnTo>
                  <a:lnTo>
                    <a:pt x="50" y="8"/>
                  </a:lnTo>
                  <a:lnTo>
                    <a:pt x="26" y="6"/>
                  </a:lnTo>
                  <a:lnTo>
                    <a:pt x="14" y="0"/>
                  </a:lnTo>
                  <a:lnTo>
                    <a:pt x="0" y="0"/>
                  </a:lnTo>
                  <a:lnTo>
                    <a:pt x="2" y="4"/>
                  </a:lnTo>
                  <a:lnTo>
                    <a:pt x="8" y="20"/>
                  </a:lnTo>
                  <a:lnTo>
                    <a:pt x="30" y="40"/>
                  </a:lnTo>
                  <a:lnTo>
                    <a:pt x="38" y="44"/>
                  </a:lnTo>
                  <a:lnTo>
                    <a:pt x="46" y="54"/>
                  </a:lnTo>
                  <a:lnTo>
                    <a:pt x="50" y="66"/>
                  </a:lnTo>
                  <a:lnTo>
                    <a:pt x="64" y="72"/>
                  </a:lnTo>
                  <a:lnTo>
                    <a:pt x="68" y="76"/>
                  </a:lnTo>
                  <a:lnTo>
                    <a:pt x="78" y="104"/>
                  </a:lnTo>
                  <a:lnTo>
                    <a:pt x="88" y="108"/>
                  </a:lnTo>
                  <a:lnTo>
                    <a:pt x="96" y="120"/>
                  </a:lnTo>
                  <a:lnTo>
                    <a:pt x="110" y="152"/>
                  </a:lnTo>
                  <a:lnTo>
                    <a:pt x="134" y="176"/>
                  </a:lnTo>
                  <a:lnTo>
                    <a:pt x="140" y="186"/>
                  </a:lnTo>
                  <a:lnTo>
                    <a:pt x="164" y="202"/>
                  </a:lnTo>
                  <a:lnTo>
                    <a:pt x="184" y="222"/>
                  </a:lnTo>
                  <a:lnTo>
                    <a:pt x="184" y="214"/>
                  </a:lnTo>
                  <a:lnTo>
                    <a:pt x="190" y="218"/>
                  </a:lnTo>
                  <a:lnTo>
                    <a:pt x="194" y="214"/>
                  </a:lnTo>
                  <a:lnTo>
                    <a:pt x="203" y="220"/>
                  </a:lnTo>
                  <a:lnTo>
                    <a:pt x="197" y="228"/>
                  </a:lnTo>
                  <a:lnTo>
                    <a:pt x="188" y="228"/>
                  </a:lnTo>
                  <a:lnTo>
                    <a:pt x="192" y="236"/>
                  </a:lnTo>
                  <a:lnTo>
                    <a:pt x="211" y="240"/>
                  </a:lnTo>
                  <a:lnTo>
                    <a:pt x="209" y="242"/>
                  </a:lnTo>
                  <a:lnTo>
                    <a:pt x="223" y="250"/>
                  </a:lnTo>
                  <a:lnTo>
                    <a:pt x="251" y="256"/>
                  </a:lnTo>
                  <a:lnTo>
                    <a:pt x="257" y="254"/>
                  </a:lnTo>
                  <a:lnTo>
                    <a:pt x="273" y="254"/>
                  </a:lnTo>
                  <a:lnTo>
                    <a:pt x="295" y="264"/>
                  </a:lnTo>
                  <a:lnTo>
                    <a:pt x="311" y="266"/>
                  </a:lnTo>
                  <a:lnTo>
                    <a:pt x="319" y="266"/>
                  </a:lnTo>
                  <a:lnTo>
                    <a:pt x="331" y="268"/>
                  </a:lnTo>
                  <a:lnTo>
                    <a:pt x="339" y="266"/>
                  </a:lnTo>
                  <a:lnTo>
                    <a:pt x="369" y="276"/>
                  </a:lnTo>
                  <a:lnTo>
                    <a:pt x="367" y="272"/>
                  </a:lnTo>
                  <a:close/>
                  <a:moveTo>
                    <a:pt x="188" y="146"/>
                  </a:moveTo>
                  <a:lnTo>
                    <a:pt x="201" y="150"/>
                  </a:lnTo>
                  <a:lnTo>
                    <a:pt x="203" y="154"/>
                  </a:lnTo>
                  <a:lnTo>
                    <a:pt x="199" y="150"/>
                  </a:lnTo>
                  <a:lnTo>
                    <a:pt x="188" y="150"/>
                  </a:lnTo>
                  <a:lnTo>
                    <a:pt x="188" y="1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27" name="Freeform 127"/>
            <p:cNvSpPr/>
            <p:nvPr userDrawn="1"/>
          </p:nvSpPr>
          <p:spPr bwMode="black">
            <a:xfrm>
              <a:off x="7021513" y="3216275"/>
              <a:ext cx="28575" cy="25400"/>
            </a:xfrm>
            <a:custGeom>
              <a:avLst/>
              <a:gdLst>
                <a:gd name="T0" fmla="*/ 18 w 18"/>
                <a:gd name="T1" fmla="*/ 6 h 16"/>
                <a:gd name="T2" fmla="*/ 4 w 18"/>
                <a:gd name="T3" fmla="*/ 0 h 16"/>
                <a:gd name="T4" fmla="*/ 0 w 18"/>
                <a:gd name="T5" fmla="*/ 14 h 16"/>
                <a:gd name="T6" fmla="*/ 14 w 18"/>
                <a:gd name="T7" fmla="*/ 16 h 16"/>
                <a:gd name="T8" fmla="*/ 18 w 18"/>
                <a:gd name="T9" fmla="*/ 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6">
                  <a:moveTo>
                    <a:pt x="18" y="6"/>
                  </a:moveTo>
                  <a:lnTo>
                    <a:pt x="4" y="0"/>
                  </a:lnTo>
                  <a:lnTo>
                    <a:pt x="0" y="14"/>
                  </a:lnTo>
                  <a:lnTo>
                    <a:pt x="14" y="16"/>
                  </a:lnTo>
                  <a:lnTo>
                    <a:pt x="18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28" name="Freeform 128"/>
            <p:cNvSpPr/>
            <p:nvPr userDrawn="1"/>
          </p:nvSpPr>
          <p:spPr bwMode="black">
            <a:xfrm>
              <a:off x="6924675" y="3146425"/>
              <a:ext cx="15875" cy="19050"/>
            </a:xfrm>
            <a:custGeom>
              <a:avLst/>
              <a:gdLst>
                <a:gd name="T0" fmla="*/ 8 w 10"/>
                <a:gd name="T1" fmla="*/ 0 h 12"/>
                <a:gd name="T2" fmla="*/ 0 w 10"/>
                <a:gd name="T3" fmla="*/ 10 h 12"/>
                <a:gd name="T4" fmla="*/ 4 w 10"/>
                <a:gd name="T5" fmla="*/ 12 h 12"/>
                <a:gd name="T6" fmla="*/ 10 w 10"/>
                <a:gd name="T7" fmla="*/ 12 h 12"/>
                <a:gd name="T8" fmla="*/ 8 w 10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2">
                  <a:moveTo>
                    <a:pt x="8" y="0"/>
                  </a:moveTo>
                  <a:lnTo>
                    <a:pt x="0" y="10"/>
                  </a:lnTo>
                  <a:lnTo>
                    <a:pt x="4" y="12"/>
                  </a:lnTo>
                  <a:lnTo>
                    <a:pt x="10" y="12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29" name="Freeform 129"/>
            <p:cNvSpPr/>
            <p:nvPr userDrawn="1"/>
          </p:nvSpPr>
          <p:spPr bwMode="black">
            <a:xfrm>
              <a:off x="7707313" y="1784350"/>
              <a:ext cx="361950" cy="295275"/>
            </a:xfrm>
            <a:custGeom>
              <a:avLst/>
              <a:gdLst>
                <a:gd name="T0" fmla="*/ 128 w 228"/>
                <a:gd name="T1" fmla="*/ 96 h 186"/>
                <a:gd name="T2" fmla="*/ 116 w 228"/>
                <a:gd name="T3" fmla="*/ 112 h 186"/>
                <a:gd name="T4" fmla="*/ 106 w 228"/>
                <a:gd name="T5" fmla="*/ 124 h 186"/>
                <a:gd name="T6" fmla="*/ 96 w 228"/>
                <a:gd name="T7" fmla="*/ 132 h 186"/>
                <a:gd name="T8" fmla="*/ 76 w 228"/>
                <a:gd name="T9" fmla="*/ 132 h 186"/>
                <a:gd name="T10" fmla="*/ 54 w 228"/>
                <a:gd name="T11" fmla="*/ 132 h 186"/>
                <a:gd name="T12" fmla="*/ 38 w 228"/>
                <a:gd name="T13" fmla="*/ 138 h 186"/>
                <a:gd name="T14" fmla="*/ 26 w 228"/>
                <a:gd name="T15" fmla="*/ 148 h 186"/>
                <a:gd name="T16" fmla="*/ 14 w 228"/>
                <a:gd name="T17" fmla="*/ 160 h 186"/>
                <a:gd name="T18" fmla="*/ 0 w 228"/>
                <a:gd name="T19" fmla="*/ 168 h 186"/>
                <a:gd name="T20" fmla="*/ 6 w 228"/>
                <a:gd name="T21" fmla="*/ 168 h 186"/>
                <a:gd name="T22" fmla="*/ 16 w 228"/>
                <a:gd name="T23" fmla="*/ 172 h 186"/>
                <a:gd name="T24" fmla="*/ 36 w 228"/>
                <a:gd name="T25" fmla="*/ 168 h 186"/>
                <a:gd name="T26" fmla="*/ 52 w 228"/>
                <a:gd name="T27" fmla="*/ 162 h 186"/>
                <a:gd name="T28" fmla="*/ 68 w 228"/>
                <a:gd name="T29" fmla="*/ 160 h 186"/>
                <a:gd name="T30" fmla="*/ 74 w 228"/>
                <a:gd name="T31" fmla="*/ 154 h 186"/>
                <a:gd name="T32" fmla="*/ 92 w 228"/>
                <a:gd name="T33" fmla="*/ 160 h 186"/>
                <a:gd name="T34" fmla="*/ 90 w 228"/>
                <a:gd name="T35" fmla="*/ 170 h 186"/>
                <a:gd name="T36" fmla="*/ 90 w 228"/>
                <a:gd name="T37" fmla="*/ 176 h 186"/>
                <a:gd name="T38" fmla="*/ 102 w 228"/>
                <a:gd name="T39" fmla="*/ 186 h 186"/>
                <a:gd name="T40" fmla="*/ 120 w 228"/>
                <a:gd name="T41" fmla="*/ 166 h 186"/>
                <a:gd name="T42" fmla="*/ 130 w 228"/>
                <a:gd name="T43" fmla="*/ 166 h 186"/>
                <a:gd name="T44" fmla="*/ 120 w 228"/>
                <a:gd name="T45" fmla="*/ 152 h 186"/>
                <a:gd name="T46" fmla="*/ 122 w 228"/>
                <a:gd name="T47" fmla="*/ 150 h 186"/>
                <a:gd name="T48" fmla="*/ 142 w 228"/>
                <a:gd name="T49" fmla="*/ 162 h 186"/>
                <a:gd name="T50" fmla="*/ 156 w 228"/>
                <a:gd name="T51" fmla="*/ 154 h 186"/>
                <a:gd name="T52" fmla="*/ 162 w 228"/>
                <a:gd name="T53" fmla="*/ 154 h 186"/>
                <a:gd name="T54" fmla="*/ 166 w 228"/>
                <a:gd name="T55" fmla="*/ 158 h 186"/>
                <a:gd name="T56" fmla="*/ 182 w 228"/>
                <a:gd name="T57" fmla="*/ 144 h 186"/>
                <a:gd name="T58" fmla="*/ 182 w 228"/>
                <a:gd name="T59" fmla="*/ 154 h 186"/>
                <a:gd name="T60" fmla="*/ 204 w 228"/>
                <a:gd name="T61" fmla="*/ 136 h 186"/>
                <a:gd name="T62" fmla="*/ 200 w 228"/>
                <a:gd name="T63" fmla="*/ 122 h 186"/>
                <a:gd name="T64" fmla="*/ 208 w 228"/>
                <a:gd name="T65" fmla="*/ 102 h 186"/>
                <a:gd name="T66" fmla="*/ 206 w 228"/>
                <a:gd name="T67" fmla="*/ 88 h 186"/>
                <a:gd name="T68" fmla="*/ 212 w 228"/>
                <a:gd name="T69" fmla="*/ 74 h 186"/>
                <a:gd name="T70" fmla="*/ 218 w 228"/>
                <a:gd name="T71" fmla="*/ 72 h 186"/>
                <a:gd name="T72" fmla="*/ 218 w 228"/>
                <a:gd name="T73" fmla="*/ 68 h 186"/>
                <a:gd name="T74" fmla="*/ 228 w 228"/>
                <a:gd name="T75" fmla="*/ 46 h 186"/>
                <a:gd name="T76" fmla="*/ 218 w 228"/>
                <a:gd name="T77" fmla="*/ 22 h 186"/>
                <a:gd name="T78" fmla="*/ 216 w 228"/>
                <a:gd name="T79" fmla="*/ 6 h 186"/>
                <a:gd name="T80" fmla="*/ 202 w 228"/>
                <a:gd name="T81" fmla="*/ 0 h 186"/>
                <a:gd name="T82" fmla="*/ 204 w 228"/>
                <a:gd name="T83" fmla="*/ 8 h 186"/>
                <a:gd name="T84" fmla="*/ 200 w 228"/>
                <a:gd name="T85" fmla="*/ 6 h 186"/>
                <a:gd name="T86" fmla="*/ 188 w 228"/>
                <a:gd name="T87" fmla="*/ 18 h 186"/>
                <a:gd name="T88" fmla="*/ 182 w 228"/>
                <a:gd name="T89" fmla="*/ 34 h 186"/>
                <a:gd name="T90" fmla="*/ 184 w 228"/>
                <a:gd name="T91" fmla="*/ 42 h 186"/>
                <a:gd name="T92" fmla="*/ 182 w 228"/>
                <a:gd name="T93" fmla="*/ 58 h 186"/>
                <a:gd name="T94" fmla="*/ 174 w 228"/>
                <a:gd name="T95" fmla="*/ 72 h 186"/>
                <a:gd name="T96" fmla="*/ 164 w 228"/>
                <a:gd name="T97" fmla="*/ 86 h 186"/>
                <a:gd name="T98" fmla="*/ 152 w 228"/>
                <a:gd name="T99" fmla="*/ 94 h 186"/>
                <a:gd name="T100" fmla="*/ 154 w 228"/>
                <a:gd name="T101" fmla="*/ 82 h 186"/>
                <a:gd name="T102" fmla="*/ 150 w 228"/>
                <a:gd name="T103" fmla="*/ 80 h 186"/>
                <a:gd name="T104" fmla="*/ 144 w 228"/>
                <a:gd name="T105" fmla="*/ 94 h 186"/>
                <a:gd name="T106" fmla="*/ 150 w 228"/>
                <a:gd name="T107" fmla="*/ 94 h 186"/>
                <a:gd name="T108" fmla="*/ 148 w 228"/>
                <a:gd name="T109" fmla="*/ 96 h 186"/>
                <a:gd name="T110" fmla="*/ 130 w 228"/>
                <a:gd name="T111" fmla="*/ 104 h 186"/>
                <a:gd name="T112" fmla="*/ 130 w 228"/>
                <a:gd name="T113" fmla="*/ 104 h 186"/>
                <a:gd name="T114" fmla="*/ 132 w 228"/>
                <a:gd name="T115" fmla="*/ 98 h 186"/>
                <a:gd name="T116" fmla="*/ 128 w 228"/>
                <a:gd name="T117" fmla="*/ 96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28" h="186">
                  <a:moveTo>
                    <a:pt x="128" y="96"/>
                  </a:moveTo>
                  <a:lnTo>
                    <a:pt x="116" y="112"/>
                  </a:lnTo>
                  <a:lnTo>
                    <a:pt x="106" y="124"/>
                  </a:lnTo>
                  <a:lnTo>
                    <a:pt x="96" y="132"/>
                  </a:lnTo>
                  <a:lnTo>
                    <a:pt x="76" y="132"/>
                  </a:lnTo>
                  <a:lnTo>
                    <a:pt x="54" y="132"/>
                  </a:lnTo>
                  <a:lnTo>
                    <a:pt x="38" y="138"/>
                  </a:lnTo>
                  <a:lnTo>
                    <a:pt x="26" y="148"/>
                  </a:lnTo>
                  <a:lnTo>
                    <a:pt x="14" y="160"/>
                  </a:lnTo>
                  <a:lnTo>
                    <a:pt x="0" y="168"/>
                  </a:lnTo>
                  <a:lnTo>
                    <a:pt x="6" y="168"/>
                  </a:lnTo>
                  <a:lnTo>
                    <a:pt x="16" y="172"/>
                  </a:lnTo>
                  <a:lnTo>
                    <a:pt x="36" y="168"/>
                  </a:lnTo>
                  <a:lnTo>
                    <a:pt x="52" y="162"/>
                  </a:lnTo>
                  <a:lnTo>
                    <a:pt x="68" y="160"/>
                  </a:lnTo>
                  <a:lnTo>
                    <a:pt x="74" y="154"/>
                  </a:lnTo>
                  <a:lnTo>
                    <a:pt x="92" y="160"/>
                  </a:lnTo>
                  <a:lnTo>
                    <a:pt x="90" y="170"/>
                  </a:lnTo>
                  <a:lnTo>
                    <a:pt x="90" y="176"/>
                  </a:lnTo>
                  <a:lnTo>
                    <a:pt x="102" y="186"/>
                  </a:lnTo>
                  <a:lnTo>
                    <a:pt x="120" y="166"/>
                  </a:lnTo>
                  <a:lnTo>
                    <a:pt x="130" y="166"/>
                  </a:lnTo>
                  <a:lnTo>
                    <a:pt x="120" y="152"/>
                  </a:lnTo>
                  <a:lnTo>
                    <a:pt x="122" y="150"/>
                  </a:lnTo>
                  <a:lnTo>
                    <a:pt x="142" y="162"/>
                  </a:lnTo>
                  <a:lnTo>
                    <a:pt x="156" y="154"/>
                  </a:lnTo>
                  <a:lnTo>
                    <a:pt x="162" y="154"/>
                  </a:lnTo>
                  <a:lnTo>
                    <a:pt x="166" y="158"/>
                  </a:lnTo>
                  <a:lnTo>
                    <a:pt x="182" y="144"/>
                  </a:lnTo>
                  <a:lnTo>
                    <a:pt x="182" y="154"/>
                  </a:lnTo>
                  <a:lnTo>
                    <a:pt x="204" y="136"/>
                  </a:lnTo>
                  <a:lnTo>
                    <a:pt x="200" y="122"/>
                  </a:lnTo>
                  <a:lnTo>
                    <a:pt x="208" y="102"/>
                  </a:lnTo>
                  <a:lnTo>
                    <a:pt x="206" y="88"/>
                  </a:lnTo>
                  <a:lnTo>
                    <a:pt x="212" y="74"/>
                  </a:lnTo>
                  <a:lnTo>
                    <a:pt x="218" y="72"/>
                  </a:lnTo>
                  <a:lnTo>
                    <a:pt x="218" y="68"/>
                  </a:lnTo>
                  <a:lnTo>
                    <a:pt x="228" y="46"/>
                  </a:lnTo>
                  <a:lnTo>
                    <a:pt x="218" y="22"/>
                  </a:lnTo>
                  <a:lnTo>
                    <a:pt x="216" y="6"/>
                  </a:lnTo>
                  <a:lnTo>
                    <a:pt x="202" y="0"/>
                  </a:lnTo>
                  <a:lnTo>
                    <a:pt x="204" y="8"/>
                  </a:lnTo>
                  <a:lnTo>
                    <a:pt x="200" y="6"/>
                  </a:lnTo>
                  <a:lnTo>
                    <a:pt x="188" y="18"/>
                  </a:lnTo>
                  <a:lnTo>
                    <a:pt x="182" y="34"/>
                  </a:lnTo>
                  <a:lnTo>
                    <a:pt x="184" y="42"/>
                  </a:lnTo>
                  <a:lnTo>
                    <a:pt x="182" y="58"/>
                  </a:lnTo>
                  <a:lnTo>
                    <a:pt x="174" y="72"/>
                  </a:lnTo>
                  <a:lnTo>
                    <a:pt x="164" y="86"/>
                  </a:lnTo>
                  <a:lnTo>
                    <a:pt x="152" y="94"/>
                  </a:lnTo>
                  <a:lnTo>
                    <a:pt x="154" y="82"/>
                  </a:lnTo>
                  <a:lnTo>
                    <a:pt x="150" y="80"/>
                  </a:lnTo>
                  <a:lnTo>
                    <a:pt x="144" y="94"/>
                  </a:lnTo>
                  <a:lnTo>
                    <a:pt x="150" y="94"/>
                  </a:lnTo>
                  <a:lnTo>
                    <a:pt x="148" y="96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32" y="98"/>
                  </a:lnTo>
                  <a:lnTo>
                    <a:pt x="128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30" name="Freeform 130"/>
            <p:cNvSpPr/>
            <p:nvPr userDrawn="1"/>
          </p:nvSpPr>
          <p:spPr bwMode="black">
            <a:xfrm>
              <a:off x="2065338" y="0"/>
              <a:ext cx="1001713" cy="965200"/>
            </a:xfrm>
            <a:custGeom>
              <a:avLst/>
              <a:gdLst>
                <a:gd name="T0" fmla="*/ 0 w 631"/>
                <a:gd name="T1" fmla="*/ 0 h 608"/>
                <a:gd name="T2" fmla="*/ 14 w 631"/>
                <a:gd name="T3" fmla="*/ 40 h 608"/>
                <a:gd name="T4" fmla="*/ 20 w 631"/>
                <a:gd name="T5" fmla="*/ 74 h 608"/>
                <a:gd name="T6" fmla="*/ 30 w 631"/>
                <a:gd name="T7" fmla="*/ 106 h 608"/>
                <a:gd name="T8" fmla="*/ 38 w 631"/>
                <a:gd name="T9" fmla="*/ 142 h 608"/>
                <a:gd name="T10" fmla="*/ 66 w 631"/>
                <a:gd name="T11" fmla="*/ 132 h 608"/>
                <a:gd name="T12" fmla="*/ 86 w 631"/>
                <a:gd name="T13" fmla="*/ 162 h 608"/>
                <a:gd name="T14" fmla="*/ 92 w 631"/>
                <a:gd name="T15" fmla="*/ 190 h 608"/>
                <a:gd name="T16" fmla="*/ 56 w 631"/>
                <a:gd name="T17" fmla="*/ 174 h 608"/>
                <a:gd name="T18" fmla="*/ 54 w 631"/>
                <a:gd name="T19" fmla="*/ 188 h 608"/>
                <a:gd name="T20" fmla="*/ 80 w 631"/>
                <a:gd name="T21" fmla="*/ 202 h 608"/>
                <a:gd name="T22" fmla="*/ 110 w 631"/>
                <a:gd name="T23" fmla="*/ 212 h 608"/>
                <a:gd name="T24" fmla="*/ 96 w 631"/>
                <a:gd name="T25" fmla="*/ 248 h 608"/>
                <a:gd name="T26" fmla="*/ 74 w 631"/>
                <a:gd name="T27" fmla="*/ 272 h 608"/>
                <a:gd name="T28" fmla="*/ 66 w 631"/>
                <a:gd name="T29" fmla="*/ 286 h 608"/>
                <a:gd name="T30" fmla="*/ 52 w 631"/>
                <a:gd name="T31" fmla="*/ 322 h 608"/>
                <a:gd name="T32" fmla="*/ 60 w 631"/>
                <a:gd name="T33" fmla="*/ 342 h 608"/>
                <a:gd name="T34" fmla="*/ 62 w 631"/>
                <a:gd name="T35" fmla="*/ 378 h 608"/>
                <a:gd name="T36" fmla="*/ 78 w 631"/>
                <a:gd name="T37" fmla="*/ 410 h 608"/>
                <a:gd name="T38" fmla="*/ 92 w 631"/>
                <a:gd name="T39" fmla="*/ 436 h 608"/>
                <a:gd name="T40" fmla="*/ 94 w 631"/>
                <a:gd name="T41" fmla="*/ 458 h 608"/>
                <a:gd name="T42" fmla="*/ 106 w 631"/>
                <a:gd name="T43" fmla="*/ 500 h 608"/>
                <a:gd name="T44" fmla="*/ 128 w 631"/>
                <a:gd name="T45" fmla="*/ 538 h 608"/>
                <a:gd name="T46" fmla="*/ 146 w 631"/>
                <a:gd name="T47" fmla="*/ 562 h 608"/>
                <a:gd name="T48" fmla="*/ 166 w 631"/>
                <a:gd name="T49" fmla="*/ 570 h 608"/>
                <a:gd name="T50" fmla="*/ 187 w 631"/>
                <a:gd name="T51" fmla="*/ 578 h 608"/>
                <a:gd name="T52" fmla="*/ 207 w 631"/>
                <a:gd name="T53" fmla="*/ 608 h 608"/>
                <a:gd name="T54" fmla="*/ 225 w 631"/>
                <a:gd name="T55" fmla="*/ 606 h 608"/>
                <a:gd name="T56" fmla="*/ 237 w 631"/>
                <a:gd name="T57" fmla="*/ 572 h 608"/>
                <a:gd name="T58" fmla="*/ 245 w 631"/>
                <a:gd name="T59" fmla="*/ 532 h 608"/>
                <a:gd name="T60" fmla="*/ 255 w 631"/>
                <a:gd name="T61" fmla="*/ 492 h 608"/>
                <a:gd name="T62" fmla="*/ 277 w 631"/>
                <a:gd name="T63" fmla="*/ 462 h 608"/>
                <a:gd name="T64" fmla="*/ 271 w 631"/>
                <a:gd name="T65" fmla="*/ 430 h 608"/>
                <a:gd name="T66" fmla="*/ 281 w 631"/>
                <a:gd name="T67" fmla="*/ 404 h 608"/>
                <a:gd name="T68" fmla="*/ 315 w 631"/>
                <a:gd name="T69" fmla="*/ 382 h 608"/>
                <a:gd name="T70" fmla="*/ 329 w 631"/>
                <a:gd name="T71" fmla="*/ 378 h 608"/>
                <a:gd name="T72" fmla="*/ 351 w 631"/>
                <a:gd name="T73" fmla="*/ 372 h 608"/>
                <a:gd name="T74" fmla="*/ 383 w 631"/>
                <a:gd name="T75" fmla="*/ 356 h 608"/>
                <a:gd name="T76" fmla="*/ 403 w 631"/>
                <a:gd name="T77" fmla="*/ 312 h 608"/>
                <a:gd name="T78" fmla="*/ 429 w 631"/>
                <a:gd name="T79" fmla="*/ 284 h 608"/>
                <a:gd name="T80" fmla="*/ 457 w 631"/>
                <a:gd name="T81" fmla="*/ 278 h 608"/>
                <a:gd name="T82" fmla="*/ 487 w 631"/>
                <a:gd name="T83" fmla="*/ 268 h 608"/>
                <a:gd name="T84" fmla="*/ 519 w 631"/>
                <a:gd name="T85" fmla="*/ 260 h 608"/>
                <a:gd name="T86" fmla="*/ 545 w 631"/>
                <a:gd name="T87" fmla="*/ 230 h 608"/>
                <a:gd name="T88" fmla="*/ 575 w 631"/>
                <a:gd name="T89" fmla="*/ 212 h 608"/>
                <a:gd name="T90" fmla="*/ 575 w 631"/>
                <a:gd name="T91" fmla="*/ 196 h 608"/>
                <a:gd name="T92" fmla="*/ 545 w 631"/>
                <a:gd name="T93" fmla="*/ 194 h 608"/>
                <a:gd name="T94" fmla="*/ 523 w 631"/>
                <a:gd name="T95" fmla="*/ 174 h 608"/>
                <a:gd name="T96" fmla="*/ 529 w 631"/>
                <a:gd name="T97" fmla="*/ 140 h 608"/>
                <a:gd name="T98" fmla="*/ 549 w 631"/>
                <a:gd name="T99" fmla="*/ 148 h 608"/>
                <a:gd name="T100" fmla="*/ 569 w 631"/>
                <a:gd name="T101" fmla="*/ 180 h 608"/>
                <a:gd name="T102" fmla="*/ 601 w 631"/>
                <a:gd name="T103" fmla="*/ 172 h 608"/>
                <a:gd name="T104" fmla="*/ 591 w 631"/>
                <a:gd name="T105" fmla="*/ 134 h 608"/>
                <a:gd name="T106" fmla="*/ 567 w 631"/>
                <a:gd name="T107" fmla="*/ 104 h 608"/>
                <a:gd name="T108" fmla="*/ 541 w 631"/>
                <a:gd name="T109" fmla="*/ 78 h 608"/>
                <a:gd name="T110" fmla="*/ 549 w 631"/>
                <a:gd name="T111" fmla="*/ 66 h 608"/>
                <a:gd name="T112" fmla="*/ 567 w 631"/>
                <a:gd name="T113" fmla="*/ 96 h 608"/>
                <a:gd name="T114" fmla="*/ 591 w 631"/>
                <a:gd name="T115" fmla="*/ 80 h 608"/>
                <a:gd name="T116" fmla="*/ 569 w 631"/>
                <a:gd name="T117" fmla="*/ 54 h 608"/>
                <a:gd name="T118" fmla="*/ 567 w 631"/>
                <a:gd name="T119" fmla="*/ 40 h 608"/>
                <a:gd name="T120" fmla="*/ 595 w 631"/>
                <a:gd name="T121" fmla="*/ 50 h 608"/>
                <a:gd name="T122" fmla="*/ 617 w 631"/>
                <a:gd name="T123" fmla="*/ 28 h 608"/>
                <a:gd name="T124" fmla="*/ 627 w 631"/>
                <a:gd name="T125" fmla="*/ 10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31" h="608">
                  <a:moveTo>
                    <a:pt x="631" y="0"/>
                  </a:moveTo>
                  <a:lnTo>
                    <a:pt x="0" y="0"/>
                  </a:lnTo>
                  <a:lnTo>
                    <a:pt x="8" y="18"/>
                  </a:lnTo>
                  <a:lnTo>
                    <a:pt x="14" y="40"/>
                  </a:lnTo>
                  <a:lnTo>
                    <a:pt x="20" y="62"/>
                  </a:lnTo>
                  <a:lnTo>
                    <a:pt x="20" y="74"/>
                  </a:lnTo>
                  <a:lnTo>
                    <a:pt x="36" y="88"/>
                  </a:lnTo>
                  <a:lnTo>
                    <a:pt x="30" y="106"/>
                  </a:lnTo>
                  <a:lnTo>
                    <a:pt x="24" y="126"/>
                  </a:lnTo>
                  <a:lnTo>
                    <a:pt x="38" y="142"/>
                  </a:lnTo>
                  <a:lnTo>
                    <a:pt x="54" y="128"/>
                  </a:lnTo>
                  <a:lnTo>
                    <a:pt x="66" y="132"/>
                  </a:lnTo>
                  <a:lnTo>
                    <a:pt x="76" y="146"/>
                  </a:lnTo>
                  <a:lnTo>
                    <a:pt x="86" y="162"/>
                  </a:lnTo>
                  <a:lnTo>
                    <a:pt x="96" y="176"/>
                  </a:lnTo>
                  <a:lnTo>
                    <a:pt x="92" y="190"/>
                  </a:lnTo>
                  <a:lnTo>
                    <a:pt x="74" y="180"/>
                  </a:lnTo>
                  <a:lnTo>
                    <a:pt x="56" y="174"/>
                  </a:lnTo>
                  <a:lnTo>
                    <a:pt x="44" y="172"/>
                  </a:lnTo>
                  <a:lnTo>
                    <a:pt x="54" y="188"/>
                  </a:lnTo>
                  <a:lnTo>
                    <a:pt x="66" y="196"/>
                  </a:lnTo>
                  <a:lnTo>
                    <a:pt x="80" y="202"/>
                  </a:lnTo>
                  <a:lnTo>
                    <a:pt x="94" y="208"/>
                  </a:lnTo>
                  <a:lnTo>
                    <a:pt x="110" y="212"/>
                  </a:lnTo>
                  <a:lnTo>
                    <a:pt x="102" y="228"/>
                  </a:lnTo>
                  <a:lnTo>
                    <a:pt x="96" y="248"/>
                  </a:lnTo>
                  <a:lnTo>
                    <a:pt x="90" y="270"/>
                  </a:lnTo>
                  <a:lnTo>
                    <a:pt x="74" y="272"/>
                  </a:lnTo>
                  <a:lnTo>
                    <a:pt x="76" y="274"/>
                  </a:lnTo>
                  <a:lnTo>
                    <a:pt x="66" y="286"/>
                  </a:lnTo>
                  <a:lnTo>
                    <a:pt x="56" y="302"/>
                  </a:lnTo>
                  <a:lnTo>
                    <a:pt x="52" y="322"/>
                  </a:lnTo>
                  <a:lnTo>
                    <a:pt x="50" y="340"/>
                  </a:lnTo>
                  <a:lnTo>
                    <a:pt x="60" y="342"/>
                  </a:lnTo>
                  <a:lnTo>
                    <a:pt x="56" y="362"/>
                  </a:lnTo>
                  <a:lnTo>
                    <a:pt x="62" y="378"/>
                  </a:lnTo>
                  <a:lnTo>
                    <a:pt x="70" y="394"/>
                  </a:lnTo>
                  <a:lnTo>
                    <a:pt x="78" y="410"/>
                  </a:lnTo>
                  <a:lnTo>
                    <a:pt x="82" y="440"/>
                  </a:lnTo>
                  <a:lnTo>
                    <a:pt x="92" y="436"/>
                  </a:lnTo>
                  <a:lnTo>
                    <a:pt x="104" y="442"/>
                  </a:lnTo>
                  <a:lnTo>
                    <a:pt x="94" y="458"/>
                  </a:lnTo>
                  <a:lnTo>
                    <a:pt x="100" y="478"/>
                  </a:lnTo>
                  <a:lnTo>
                    <a:pt x="106" y="500"/>
                  </a:lnTo>
                  <a:lnTo>
                    <a:pt x="116" y="520"/>
                  </a:lnTo>
                  <a:lnTo>
                    <a:pt x="128" y="538"/>
                  </a:lnTo>
                  <a:lnTo>
                    <a:pt x="132" y="556"/>
                  </a:lnTo>
                  <a:lnTo>
                    <a:pt x="146" y="562"/>
                  </a:lnTo>
                  <a:lnTo>
                    <a:pt x="154" y="576"/>
                  </a:lnTo>
                  <a:lnTo>
                    <a:pt x="166" y="570"/>
                  </a:lnTo>
                  <a:lnTo>
                    <a:pt x="178" y="568"/>
                  </a:lnTo>
                  <a:lnTo>
                    <a:pt x="187" y="578"/>
                  </a:lnTo>
                  <a:lnTo>
                    <a:pt x="197" y="592"/>
                  </a:lnTo>
                  <a:lnTo>
                    <a:pt x="207" y="608"/>
                  </a:lnTo>
                  <a:lnTo>
                    <a:pt x="217" y="600"/>
                  </a:lnTo>
                  <a:lnTo>
                    <a:pt x="225" y="606"/>
                  </a:lnTo>
                  <a:lnTo>
                    <a:pt x="235" y="594"/>
                  </a:lnTo>
                  <a:lnTo>
                    <a:pt x="237" y="572"/>
                  </a:lnTo>
                  <a:lnTo>
                    <a:pt x="249" y="554"/>
                  </a:lnTo>
                  <a:lnTo>
                    <a:pt x="245" y="532"/>
                  </a:lnTo>
                  <a:lnTo>
                    <a:pt x="249" y="506"/>
                  </a:lnTo>
                  <a:lnTo>
                    <a:pt x="255" y="492"/>
                  </a:lnTo>
                  <a:lnTo>
                    <a:pt x="269" y="482"/>
                  </a:lnTo>
                  <a:lnTo>
                    <a:pt x="277" y="462"/>
                  </a:lnTo>
                  <a:lnTo>
                    <a:pt x="269" y="442"/>
                  </a:lnTo>
                  <a:lnTo>
                    <a:pt x="271" y="430"/>
                  </a:lnTo>
                  <a:lnTo>
                    <a:pt x="273" y="422"/>
                  </a:lnTo>
                  <a:lnTo>
                    <a:pt x="281" y="404"/>
                  </a:lnTo>
                  <a:lnTo>
                    <a:pt x="299" y="396"/>
                  </a:lnTo>
                  <a:lnTo>
                    <a:pt x="315" y="382"/>
                  </a:lnTo>
                  <a:lnTo>
                    <a:pt x="329" y="360"/>
                  </a:lnTo>
                  <a:lnTo>
                    <a:pt x="329" y="378"/>
                  </a:lnTo>
                  <a:lnTo>
                    <a:pt x="337" y="376"/>
                  </a:lnTo>
                  <a:lnTo>
                    <a:pt x="351" y="372"/>
                  </a:lnTo>
                  <a:lnTo>
                    <a:pt x="367" y="366"/>
                  </a:lnTo>
                  <a:lnTo>
                    <a:pt x="383" y="356"/>
                  </a:lnTo>
                  <a:lnTo>
                    <a:pt x="393" y="332"/>
                  </a:lnTo>
                  <a:lnTo>
                    <a:pt x="403" y="312"/>
                  </a:lnTo>
                  <a:lnTo>
                    <a:pt x="417" y="294"/>
                  </a:lnTo>
                  <a:lnTo>
                    <a:pt x="429" y="284"/>
                  </a:lnTo>
                  <a:lnTo>
                    <a:pt x="443" y="278"/>
                  </a:lnTo>
                  <a:lnTo>
                    <a:pt x="457" y="278"/>
                  </a:lnTo>
                  <a:lnTo>
                    <a:pt x="473" y="274"/>
                  </a:lnTo>
                  <a:lnTo>
                    <a:pt x="487" y="268"/>
                  </a:lnTo>
                  <a:lnTo>
                    <a:pt x="503" y="264"/>
                  </a:lnTo>
                  <a:lnTo>
                    <a:pt x="519" y="260"/>
                  </a:lnTo>
                  <a:lnTo>
                    <a:pt x="531" y="246"/>
                  </a:lnTo>
                  <a:lnTo>
                    <a:pt x="545" y="230"/>
                  </a:lnTo>
                  <a:lnTo>
                    <a:pt x="561" y="216"/>
                  </a:lnTo>
                  <a:lnTo>
                    <a:pt x="575" y="212"/>
                  </a:lnTo>
                  <a:lnTo>
                    <a:pt x="587" y="202"/>
                  </a:lnTo>
                  <a:lnTo>
                    <a:pt x="575" y="196"/>
                  </a:lnTo>
                  <a:lnTo>
                    <a:pt x="561" y="198"/>
                  </a:lnTo>
                  <a:lnTo>
                    <a:pt x="545" y="194"/>
                  </a:lnTo>
                  <a:lnTo>
                    <a:pt x="531" y="190"/>
                  </a:lnTo>
                  <a:lnTo>
                    <a:pt x="523" y="174"/>
                  </a:lnTo>
                  <a:lnTo>
                    <a:pt x="535" y="162"/>
                  </a:lnTo>
                  <a:lnTo>
                    <a:pt x="529" y="140"/>
                  </a:lnTo>
                  <a:lnTo>
                    <a:pt x="537" y="142"/>
                  </a:lnTo>
                  <a:lnTo>
                    <a:pt x="549" y="148"/>
                  </a:lnTo>
                  <a:lnTo>
                    <a:pt x="561" y="162"/>
                  </a:lnTo>
                  <a:lnTo>
                    <a:pt x="569" y="180"/>
                  </a:lnTo>
                  <a:lnTo>
                    <a:pt x="585" y="182"/>
                  </a:lnTo>
                  <a:lnTo>
                    <a:pt x="601" y="172"/>
                  </a:lnTo>
                  <a:lnTo>
                    <a:pt x="599" y="152"/>
                  </a:lnTo>
                  <a:lnTo>
                    <a:pt x="591" y="134"/>
                  </a:lnTo>
                  <a:lnTo>
                    <a:pt x="577" y="120"/>
                  </a:lnTo>
                  <a:lnTo>
                    <a:pt x="567" y="104"/>
                  </a:lnTo>
                  <a:lnTo>
                    <a:pt x="555" y="90"/>
                  </a:lnTo>
                  <a:lnTo>
                    <a:pt x="541" y="78"/>
                  </a:lnTo>
                  <a:lnTo>
                    <a:pt x="541" y="66"/>
                  </a:lnTo>
                  <a:lnTo>
                    <a:pt x="549" y="66"/>
                  </a:lnTo>
                  <a:lnTo>
                    <a:pt x="555" y="84"/>
                  </a:lnTo>
                  <a:lnTo>
                    <a:pt x="567" y="96"/>
                  </a:lnTo>
                  <a:lnTo>
                    <a:pt x="581" y="102"/>
                  </a:lnTo>
                  <a:lnTo>
                    <a:pt x="591" y="80"/>
                  </a:lnTo>
                  <a:lnTo>
                    <a:pt x="583" y="64"/>
                  </a:lnTo>
                  <a:lnTo>
                    <a:pt x="569" y="54"/>
                  </a:lnTo>
                  <a:lnTo>
                    <a:pt x="559" y="44"/>
                  </a:lnTo>
                  <a:lnTo>
                    <a:pt x="567" y="40"/>
                  </a:lnTo>
                  <a:lnTo>
                    <a:pt x="585" y="62"/>
                  </a:lnTo>
                  <a:lnTo>
                    <a:pt x="595" y="50"/>
                  </a:lnTo>
                  <a:lnTo>
                    <a:pt x="607" y="44"/>
                  </a:lnTo>
                  <a:lnTo>
                    <a:pt x="617" y="28"/>
                  </a:lnTo>
                  <a:lnTo>
                    <a:pt x="611" y="16"/>
                  </a:lnTo>
                  <a:lnTo>
                    <a:pt x="627" y="10"/>
                  </a:lnTo>
                  <a:lnTo>
                    <a:pt x="63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31" name="Freeform 131"/>
            <p:cNvSpPr>
              <a:spLocks noEditPoints="1"/>
            </p:cNvSpPr>
            <p:nvPr userDrawn="1"/>
          </p:nvSpPr>
          <p:spPr bwMode="black">
            <a:xfrm>
              <a:off x="1116013" y="0"/>
              <a:ext cx="873125" cy="790575"/>
            </a:xfrm>
            <a:custGeom>
              <a:avLst/>
              <a:gdLst>
                <a:gd name="T0" fmla="*/ 92 w 550"/>
                <a:gd name="T1" fmla="*/ 24 h 498"/>
                <a:gd name="T2" fmla="*/ 76 w 550"/>
                <a:gd name="T3" fmla="*/ 0 h 498"/>
                <a:gd name="T4" fmla="*/ 2 w 550"/>
                <a:gd name="T5" fmla="*/ 38 h 498"/>
                <a:gd name="T6" fmla="*/ 14 w 550"/>
                <a:gd name="T7" fmla="*/ 68 h 498"/>
                <a:gd name="T8" fmla="*/ 70 w 550"/>
                <a:gd name="T9" fmla="*/ 104 h 498"/>
                <a:gd name="T10" fmla="*/ 164 w 550"/>
                <a:gd name="T11" fmla="*/ 124 h 498"/>
                <a:gd name="T12" fmla="*/ 170 w 550"/>
                <a:gd name="T13" fmla="*/ 116 h 498"/>
                <a:gd name="T14" fmla="*/ 182 w 550"/>
                <a:gd name="T15" fmla="*/ 128 h 498"/>
                <a:gd name="T16" fmla="*/ 214 w 550"/>
                <a:gd name="T17" fmla="*/ 130 h 498"/>
                <a:gd name="T18" fmla="*/ 222 w 550"/>
                <a:gd name="T19" fmla="*/ 122 h 498"/>
                <a:gd name="T20" fmla="*/ 236 w 550"/>
                <a:gd name="T21" fmla="*/ 110 h 498"/>
                <a:gd name="T22" fmla="*/ 246 w 550"/>
                <a:gd name="T23" fmla="*/ 138 h 498"/>
                <a:gd name="T24" fmla="*/ 256 w 550"/>
                <a:gd name="T25" fmla="*/ 166 h 498"/>
                <a:gd name="T26" fmla="*/ 288 w 550"/>
                <a:gd name="T27" fmla="*/ 182 h 498"/>
                <a:gd name="T28" fmla="*/ 310 w 550"/>
                <a:gd name="T29" fmla="*/ 208 h 498"/>
                <a:gd name="T30" fmla="*/ 324 w 550"/>
                <a:gd name="T31" fmla="*/ 284 h 498"/>
                <a:gd name="T32" fmla="*/ 304 w 550"/>
                <a:gd name="T33" fmla="*/ 338 h 498"/>
                <a:gd name="T34" fmla="*/ 240 w 550"/>
                <a:gd name="T35" fmla="*/ 346 h 498"/>
                <a:gd name="T36" fmla="*/ 236 w 550"/>
                <a:gd name="T37" fmla="*/ 392 h 498"/>
                <a:gd name="T38" fmla="*/ 276 w 550"/>
                <a:gd name="T39" fmla="*/ 384 h 498"/>
                <a:gd name="T40" fmla="*/ 316 w 550"/>
                <a:gd name="T41" fmla="*/ 384 h 498"/>
                <a:gd name="T42" fmla="*/ 346 w 550"/>
                <a:gd name="T43" fmla="*/ 426 h 498"/>
                <a:gd name="T44" fmla="*/ 366 w 550"/>
                <a:gd name="T45" fmla="*/ 456 h 498"/>
                <a:gd name="T46" fmla="*/ 378 w 550"/>
                <a:gd name="T47" fmla="*/ 462 h 498"/>
                <a:gd name="T48" fmla="*/ 400 w 550"/>
                <a:gd name="T49" fmla="*/ 478 h 498"/>
                <a:gd name="T50" fmla="*/ 444 w 550"/>
                <a:gd name="T51" fmla="*/ 488 h 498"/>
                <a:gd name="T52" fmla="*/ 430 w 550"/>
                <a:gd name="T53" fmla="*/ 448 h 498"/>
                <a:gd name="T54" fmla="*/ 420 w 550"/>
                <a:gd name="T55" fmla="*/ 434 h 498"/>
                <a:gd name="T56" fmla="*/ 480 w 550"/>
                <a:gd name="T57" fmla="*/ 472 h 498"/>
                <a:gd name="T58" fmla="*/ 490 w 550"/>
                <a:gd name="T59" fmla="*/ 456 h 498"/>
                <a:gd name="T60" fmla="*/ 490 w 550"/>
                <a:gd name="T61" fmla="*/ 442 h 498"/>
                <a:gd name="T62" fmla="*/ 482 w 550"/>
                <a:gd name="T63" fmla="*/ 382 h 498"/>
                <a:gd name="T64" fmla="*/ 460 w 550"/>
                <a:gd name="T65" fmla="*/ 370 h 498"/>
                <a:gd name="T66" fmla="*/ 442 w 550"/>
                <a:gd name="T67" fmla="*/ 352 h 498"/>
                <a:gd name="T68" fmla="*/ 426 w 550"/>
                <a:gd name="T69" fmla="*/ 326 h 498"/>
                <a:gd name="T70" fmla="*/ 442 w 550"/>
                <a:gd name="T71" fmla="*/ 312 h 498"/>
                <a:gd name="T72" fmla="*/ 470 w 550"/>
                <a:gd name="T73" fmla="*/ 322 h 498"/>
                <a:gd name="T74" fmla="*/ 480 w 550"/>
                <a:gd name="T75" fmla="*/ 352 h 498"/>
                <a:gd name="T76" fmla="*/ 514 w 550"/>
                <a:gd name="T77" fmla="*/ 350 h 498"/>
                <a:gd name="T78" fmla="*/ 542 w 550"/>
                <a:gd name="T79" fmla="*/ 318 h 498"/>
                <a:gd name="T80" fmla="*/ 546 w 550"/>
                <a:gd name="T81" fmla="*/ 304 h 498"/>
                <a:gd name="T82" fmla="*/ 514 w 550"/>
                <a:gd name="T83" fmla="*/ 274 h 498"/>
                <a:gd name="T84" fmla="*/ 490 w 550"/>
                <a:gd name="T85" fmla="*/ 232 h 498"/>
                <a:gd name="T86" fmla="*/ 458 w 550"/>
                <a:gd name="T87" fmla="*/ 222 h 498"/>
                <a:gd name="T88" fmla="*/ 450 w 550"/>
                <a:gd name="T89" fmla="*/ 202 h 498"/>
                <a:gd name="T90" fmla="*/ 430 w 550"/>
                <a:gd name="T91" fmla="*/ 170 h 498"/>
                <a:gd name="T92" fmla="*/ 414 w 550"/>
                <a:gd name="T93" fmla="*/ 142 h 498"/>
                <a:gd name="T94" fmla="*/ 418 w 550"/>
                <a:gd name="T95" fmla="*/ 98 h 498"/>
                <a:gd name="T96" fmla="*/ 402 w 550"/>
                <a:gd name="T97" fmla="*/ 106 h 498"/>
                <a:gd name="T98" fmla="*/ 386 w 550"/>
                <a:gd name="T99" fmla="*/ 80 h 498"/>
                <a:gd name="T100" fmla="*/ 374 w 550"/>
                <a:gd name="T101" fmla="*/ 56 h 498"/>
                <a:gd name="T102" fmla="*/ 360 w 550"/>
                <a:gd name="T103" fmla="*/ 32 h 498"/>
                <a:gd name="T104" fmla="*/ 318 w 550"/>
                <a:gd name="T105" fmla="*/ 36 h 498"/>
                <a:gd name="T106" fmla="*/ 320 w 550"/>
                <a:gd name="T107" fmla="*/ 12 h 498"/>
                <a:gd name="T108" fmla="*/ 100 w 550"/>
                <a:gd name="T109" fmla="*/ 50 h 498"/>
                <a:gd name="T110" fmla="*/ 440 w 550"/>
                <a:gd name="T111" fmla="*/ 296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550" h="498">
                  <a:moveTo>
                    <a:pt x="304" y="0"/>
                  </a:moveTo>
                  <a:lnTo>
                    <a:pt x="82" y="0"/>
                  </a:lnTo>
                  <a:lnTo>
                    <a:pt x="78" y="2"/>
                  </a:lnTo>
                  <a:lnTo>
                    <a:pt x="92" y="24"/>
                  </a:lnTo>
                  <a:lnTo>
                    <a:pt x="102" y="26"/>
                  </a:lnTo>
                  <a:lnTo>
                    <a:pt x="102" y="42"/>
                  </a:lnTo>
                  <a:lnTo>
                    <a:pt x="78" y="8"/>
                  </a:lnTo>
                  <a:lnTo>
                    <a:pt x="76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6" y="16"/>
                  </a:lnTo>
                  <a:lnTo>
                    <a:pt x="2" y="38"/>
                  </a:lnTo>
                  <a:lnTo>
                    <a:pt x="46" y="58"/>
                  </a:lnTo>
                  <a:lnTo>
                    <a:pt x="12" y="56"/>
                  </a:lnTo>
                  <a:lnTo>
                    <a:pt x="16" y="62"/>
                  </a:lnTo>
                  <a:lnTo>
                    <a:pt x="14" y="68"/>
                  </a:lnTo>
                  <a:lnTo>
                    <a:pt x="40" y="102"/>
                  </a:lnTo>
                  <a:lnTo>
                    <a:pt x="62" y="104"/>
                  </a:lnTo>
                  <a:lnTo>
                    <a:pt x="68" y="98"/>
                  </a:lnTo>
                  <a:lnTo>
                    <a:pt x="70" y="104"/>
                  </a:lnTo>
                  <a:lnTo>
                    <a:pt x="82" y="120"/>
                  </a:lnTo>
                  <a:lnTo>
                    <a:pt x="134" y="120"/>
                  </a:lnTo>
                  <a:lnTo>
                    <a:pt x="158" y="132"/>
                  </a:lnTo>
                  <a:lnTo>
                    <a:pt x="164" y="124"/>
                  </a:lnTo>
                  <a:lnTo>
                    <a:pt x="174" y="134"/>
                  </a:lnTo>
                  <a:lnTo>
                    <a:pt x="184" y="134"/>
                  </a:lnTo>
                  <a:lnTo>
                    <a:pt x="178" y="126"/>
                  </a:lnTo>
                  <a:lnTo>
                    <a:pt x="170" y="116"/>
                  </a:lnTo>
                  <a:lnTo>
                    <a:pt x="194" y="122"/>
                  </a:lnTo>
                  <a:lnTo>
                    <a:pt x="198" y="128"/>
                  </a:lnTo>
                  <a:lnTo>
                    <a:pt x="190" y="126"/>
                  </a:lnTo>
                  <a:lnTo>
                    <a:pt x="182" y="128"/>
                  </a:lnTo>
                  <a:lnTo>
                    <a:pt x="192" y="148"/>
                  </a:lnTo>
                  <a:lnTo>
                    <a:pt x="196" y="146"/>
                  </a:lnTo>
                  <a:lnTo>
                    <a:pt x="196" y="140"/>
                  </a:lnTo>
                  <a:lnTo>
                    <a:pt x="214" y="130"/>
                  </a:lnTo>
                  <a:lnTo>
                    <a:pt x="208" y="130"/>
                  </a:lnTo>
                  <a:lnTo>
                    <a:pt x="204" y="128"/>
                  </a:lnTo>
                  <a:lnTo>
                    <a:pt x="218" y="126"/>
                  </a:lnTo>
                  <a:lnTo>
                    <a:pt x="222" y="122"/>
                  </a:lnTo>
                  <a:lnTo>
                    <a:pt x="214" y="100"/>
                  </a:lnTo>
                  <a:lnTo>
                    <a:pt x="216" y="100"/>
                  </a:lnTo>
                  <a:lnTo>
                    <a:pt x="228" y="110"/>
                  </a:lnTo>
                  <a:lnTo>
                    <a:pt x="236" y="110"/>
                  </a:lnTo>
                  <a:lnTo>
                    <a:pt x="238" y="130"/>
                  </a:lnTo>
                  <a:lnTo>
                    <a:pt x="252" y="130"/>
                  </a:lnTo>
                  <a:lnTo>
                    <a:pt x="252" y="134"/>
                  </a:lnTo>
                  <a:lnTo>
                    <a:pt x="246" y="138"/>
                  </a:lnTo>
                  <a:lnTo>
                    <a:pt x="272" y="160"/>
                  </a:lnTo>
                  <a:lnTo>
                    <a:pt x="274" y="164"/>
                  </a:lnTo>
                  <a:lnTo>
                    <a:pt x="268" y="168"/>
                  </a:lnTo>
                  <a:lnTo>
                    <a:pt x="256" y="166"/>
                  </a:lnTo>
                  <a:lnTo>
                    <a:pt x="256" y="194"/>
                  </a:lnTo>
                  <a:lnTo>
                    <a:pt x="280" y="178"/>
                  </a:lnTo>
                  <a:lnTo>
                    <a:pt x="288" y="176"/>
                  </a:lnTo>
                  <a:lnTo>
                    <a:pt x="288" y="182"/>
                  </a:lnTo>
                  <a:lnTo>
                    <a:pt x="306" y="204"/>
                  </a:lnTo>
                  <a:lnTo>
                    <a:pt x="306" y="190"/>
                  </a:lnTo>
                  <a:lnTo>
                    <a:pt x="308" y="190"/>
                  </a:lnTo>
                  <a:lnTo>
                    <a:pt x="310" y="208"/>
                  </a:lnTo>
                  <a:lnTo>
                    <a:pt x="324" y="218"/>
                  </a:lnTo>
                  <a:lnTo>
                    <a:pt x="338" y="258"/>
                  </a:lnTo>
                  <a:lnTo>
                    <a:pt x="326" y="272"/>
                  </a:lnTo>
                  <a:lnTo>
                    <a:pt x="324" y="284"/>
                  </a:lnTo>
                  <a:lnTo>
                    <a:pt x="296" y="310"/>
                  </a:lnTo>
                  <a:lnTo>
                    <a:pt x="314" y="336"/>
                  </a:lnTo>
                  <a:lnTo>
                    <a:pt x="314" y="340"/>
                  </a:lnTo>
                  <a:lnTo>
                    <a:pt x="304" y="338"/>
                  </a:lnTo>
                  <a:lnTo>
                    <a:pt x="282" y="350"/>
                  </a:lnTo>
                  <a:lnTo>
                    <a:pt x="238" y="340"/>
                  </a:lnTo>
                  <a:lnTo>
                    <a:pt x="242" y="346"/>
                  </a:lnTo>
                  <a:lnTo>
                    <a:pt x="240" y="346"/>
                  </a:lnTo>
                  <a:lnTo>
                    <a:pt x="242" y="354"/>
                  </a:lnTo>
                  <a:lnTo>
                    <a:pt x="232" y="362"/>
                  </a:lnTo>
                  <a:lnTo>
                    <a:pt x="228" y="380"/>
                  </a:lnTo>
                  <a:lnTo>
                    <a:pt x="236" y="392"/>
                  </a:lnTo>
                  <a:lnTo>
                    <a:pt x="258" y="400"/>
                  </a:lnTo>
                  <a:lnTo>
                    <a:pt x="276" y="392"/>
                  </a:lnTo>
                  <a:lnTo>
                    <a:pt x="276" y="384"/>
                  </a:lnTo>
                  <a:lnTo>
                    <a:pt x="276" y="384"/>
                  </a:lnTo>
                  <a:lnTo>
                    <a:pt x="298" y="392"/>
                  </a:lnTo>
                  <a:lnTo>
                    <a:pt x="302" y="386"/>
                  </a:lnTo>
                  <a:lnTo>
                    <a:pt x="298" y="380"/>
                  </a:lnTo>
                  <a:lnTo>
                    <a:pt x="316" y="384"/>
                  </a:lnTo>
                  <a:lnTo>
                    <a:pt x="326" y="410"/>
                  </a:lnTo>
                  <a:lnTo>
                    <a:pt x="354" y="424"/>
                  </a:lnTo>
                  <a:lnTo>
                    <a:pt x="350" y="428"/>
                  </a:lnTo>
                  <a:lnTo>
                    <a:pt x="346" y="426"/>
                  </a:lnTo>
                  <a:lnTo>
                    <a:pt x="342" y="428"/>
                  </a:lnTo>
                  <a:lnTo>
                    <a:pt x="360" y="452"/>
                  </a:lnTo>
                  <a:lnTo>
                    <a:pt x="376" y="460"/>
                  </a:lnTo>
                  <a:lnTo>
                    <a:pt x="366" y="456"/>
                  </a:lnTo>
                  <a:lnTo>
                    <a:pt x="364" y="460"/>
                  </a:lnTo>
                  <a:lnTo>
                    <a:pt x="372" y="470"/>
                  </a:lnTo>
                  <a:lnTo>
                    <a:pt x="384" y="464"/>
                  </a:lnTo>
                  <a:lnTo>
                    <a:pt x="378" y="462"/>
                  </a:lnTo>
                  <a:lnTo>
                    <a:pt x="384" y="458"/>
                  </a:lnTo>
                  <a:lnTo>
                    <a:pt x="386" y="464"/>
                  </a:lnTo>
                  <a:lnTo>
                    <a:pt x="394" y="460"/>
                  </a:lnTo>
                  <a:lnTo>
                    <a:pt x="400" y="478"/>
                  </a:lnTo>
                  <a:lnTo>
                    <a:pt x="406" y="474"/>
                  </a:lnTo>
                  <a:lnTo>
                    <a:pt x="410" y="482"/>
                  </a:lnTo>
                  <a:lnTo>
                    <a:pt x="434" y="492"/>
                  </a:lnTo>
                  <a:lnTo>
                    <a:pt x="444" y="488"/>
                  </a:lnTo>
                  <a:lnTo>
                    <a:pt x="452" y="498"/>
                  </a:lnTo>
                  <a:lnTo>
                    <a:pt x="462" y="496"/>
                  </a:lnTo>
                  <a:lnTo>
                    <a:pt x="460" y="476"/>
                  </a:lnTo>
                  <a:lnTo>
                    <a:pt x="430" y="448"/>
                  </a:lnTo>
                  <a:lnTo>
                    <a:pt x="412" y="426"/>
                  </a:lnTo>
                  <a:lnTo>
                    <a:pt x="408" y="420"/>
                  </a:lnTo>
                  <a:lnTo>
                    <a:pt x="410" y="420"/>
                  </a:lnTo>
                  <a:lnTo>
                    <a:pt x="420" y="434"/>
                  </a:lnTo>
                  <a:lnTo>
                    <a:pt x="428" y="430"/>
                  </a:lnTo>
                  <a:lnTo>
                    <a:pt x="444" y="450"/>
                  </a:lnTo>
                  <a:lnTo>
                    <a:pt x="468" y="452"/>
                  </a:lnTo>
                  <a:lnTo>
                    <a:pt x="480" y="472"/>
                  </a:lnTo>
                  <a:lnTo>
                    <a:pt x="486" y="468"/>
                  </a:lnTo>
                  <a:lnTo>
                    <a:pt x="482" y="458"/>
                  </a:lnTo>
                  <a:lnTo>
                    <a:pt x="492" y="460"/>
                  </a:lnTo>
                  <a:lnTo>
                    <a:pt x="490" y="456"/>
                  </a:lnTo>
                  <a:lnTo>
                    <a:pt x="488" y="446"/>
                  </a:lnTo>
                  <a:lnTo>
                    <a:pt x="480" y="438"/>
                  </a:lnTo>
                  <a:lnTo>
                    <a:pt x="480" y="436"/>
                  </a:lnTo>
                  <a:lnTo>
                    <a:pt x="490" y="442"/>
                  </a:lnTo>
                  <a:lnTo>
                    <a:pt x="492" y="418"/>
                  </a:lnTo>
                  <a:lnTo>
                    <a:pt x="488" y="404"/>
                  </a:lnTo>
                  <a:lnTo>
                    <a:pt x="476" y="400"/>
                  </a:lnTo>
                  <a:lnTo>
                    <a:pt x="482" y="382"/>
                  </a:lnTo>
                  <a:lnTo>
                    <a:pt x="472" y="374"/>
                  </a:lnTo>
                  <a:lnTo>
                    <a:pt x="468" y="376"/>
                  </a:lnTo>
                  <a:lnTo>
                    <a:pt x="468" y="368"/>
                  </a:lnTo>
                  <a:lnTo>
                    <a:pt x="460" y="370"/>
                  </a:lnTo>
                  <a:lnTo>
                    <a:pt x="462" y="364"/>
                  </a:lnTo>
                  <a:lnTo>
                    <a:pt x="446" y="364"/>
                  </a:lnTo>
                  <a:lnTo>
                    <a:pt x="446" y="366"/>
                  </a:lnTo>
                  <a:lnTo>
                    <a:pt x="442" y="352"/>
                  </a:lnTo>
                  <a:lnTo>
                    <a:pt x="438" y="352"/>
                  </a:lnTo>
                  <a:lnTo>
                    <a:pt x="438" y="334"/>
                  </a:lnTo>
                  <a:lnTo>
                    <a:pt x="426" y="334"/>
                  </a:lnTo>
                  <a:lnTo>
                    <a:pt x="426" y="326"/>
                  </a:lnTo>
                  <a:lnTo>
                    <a:pt x="444" y="322"/>
                  </a:lnTo>
                  <a:lnTo>
                    <a:pt x="424" y="302"/>
                  </a:lnTo>
                  <a:lnTo>
                    <a:pt x="426" y="300"/>
                  </a:lnTo>
                  <a:lnTo>
                    <a:pt x="442" y="312"/>
                  </a:lnTo>
                  <a:lnTo>
                    <a:pt x="440" y="306"/>
                  </a:lnTo>
                  <a:lnTo>
                    <a:pt x="458" y="316"/>
                  </a:lnTo>
                  <a:lnTo>
                    <a:pt x="460" y="324"/>
                  </a:lnTo>
                  <a:lnTo>
                    <a:pt x="470" y="322"/>
                  </a:lnTo>
                  <a:lnTo>
                    <a:pt x="470" y="334"/>
                  </a:lnTo>
                  <a:lnTo>
                    <a:pt x="478" y="350"/>
                  </a:lnTo>
                  <a:lnTo>
                    <a:pt x="482" y="348"/>
                  </a:lnTo>
                  <a:lnTo>
                    <a:pt x="480" y="352"/>
                  </a:lnTo>
                  <a:lnTo>
                    <a:pt x="486" y="360"/>
                  </a:lnTo>
                  <a:lnTo>
                    <a:pt x="492" y="358"/>
                  </a:lnTo>
                  <a:lnTo>
                    <a:pt x="506" y="374"/>
                  </a:lnTo>
                  <a:lnTo>
                    <a:pt x="514" y="350"/>
                  </a:lnTo>
                  <a:lnTo>
                    <a:pt x="512" y="336"/>
                  </a:lnTo>
                  <a:lnTo>
                    <a:pt x="522" y="342"/>
                  </a:lnTo>
                  <a:lnTo>
                    <a:pt x="530" y="322"/>
                  </a:lnTo>
                  <a:lnTo>
                    <a:pt x="542" y="318"/>
                  </a:lnTo>
                  <a:lnTo>
                    <a:pt x="528" y="314"/>
                  </a:lnTo>
                  <a:lnTo>
                    <a:pt x="530" y="308"/>
                  </a:lnTo>
                  <a:lnTo>
                    <a:pt x="542" y="310"/>
                  </a:lnTo>
                  <a:lnTo>
                    <a:pt x="546" y="304"/>
                  </a:lnTo>
                  <a:lnTo>
                    <a:pt x="542" y="300"/>
                  </a:lnTo>
                  <a:lnTo>
                    <a:pt x="550" y="292"/>
                  </a:lnTo>
                  <a:lnTo>
                    <a:pt x="532" y="270"/>
                  </a:lnTo>
                  <a:lnTo>
                    <a:pt x="514" y="274"/>
                  </a:lnTo>
                  <a:lnTo>
                    <a:pt x="520" y="256"/>
                  </a:lnTo>
                  <a:lnTo>
                    <a:pt x="498" y="260"/>
                  </a:lnTo>
                  <a:lnTo>
                    <a:pt x="502" y="252"/>
                  </a:lnTo>
                  <a:lnTo>
                    <a:pt x="490" y="232"/>
                  </a:lnTo>
                  <a:lnTo>
                    <a:pt x="480" y="230"/>
                  </a:lnTo>
                  <a:lnTo>
                    <a:pt x="482" y="216"/>
                  </a:lnTo>
                  <a:lnTo>
                    <a:pt x="460" y="226"/>
                  </a:lnTo>
                  <a:lnTo>
                    <a:pt x="458" y="222"/>
                  </a:lnTo>
                  <a:lnTo>
                    <a:pt x="462" y="216"/>
                  </a:lnTo>
                  <a:lnTo>
                    <a:pt x="458" y="210"/>
                  </a:lnTo>
                  <a:lnTo>
                    <a:pt x="446" y="210"/>
                  </a:lnTo>
                  <a:lnTo>
                    <a:pt x="450" y="202"/>
                  </a:lnTo>
                  <a:lnTo>
                    <a:pt x="424" y="192"/>
                  </a:lnTo>
                  <a:lnTo>
                    <a:pt x="432" y="190"/>
                  </a:lnTo>
                  <a:lnTo>
                    <a:pt x="422" y="178"/>
                  </a:lnTo>
                  <a:lnTo>
                    <a:pt x="430" y="170"/>
                  </a:lnTo>
                  <a:lnTo>
                    <a:pt x="418" y="164"/>
                  </a:lnTo>
                  <a:lnTo>
                    <a:pt x="450" y="160"/>
                  </a:lnTo>
                  <a:lnTo>
                    <a:pt x="450" y="156"/>
                  </a:lnTo>
                  <a:lnTo>
                    <a:pt x="414" y="142"/>
                  </a:lnTo>
                  <a:lnTo>
                    <a:pt x="438" y="134"/>
                  </a:lnTo>
                  <a:lnTo>
                    <a:pt x="442" y="128"/>
                  </a:lnTo>
                  <a:lnTo>
                    <a:pt x="438" y="120"/>
                  </a:lnTo>
                  <a:lnTo>
                    <a:pt x="418" y="98"/>
                  </a:lnTo>
                  <a:lnTo>
                    <a:pt x="414" y="110"/>
                  </a:lnTo>
                  <a:lnTo>
                    <a:pt x="410" y="112"/>
                  </a:lnTo>
                  <a:lnTo>
                    <a:pt x="414" y="106"/>
                  </a:lnTo>
                  <a:lnTo>
                    <a:pt x="402" y="106"/>
                  </a:lnTo>
                  <a:lnTo>
                    <a:pt x="414" y="100"/>
                  </a:lnTo>
                  <a:lnTo>
                    <a:pt x="416" y="84"/>
                  </a:lnTo>
                  <a:lnTo>
                    <a:pt x="392" y="72"/>
                  </a:lnTo>
                  <a:lnTo>
                    <a:pt x="386" y="80"/>
                  </a:lnTo>
                  <a:lnTo>
                    <a:pt x="392" y="66"/>
                  </a:lnTo>
                  <a:lnTo>
                    <a:pt x="372" y="76"/>
                  </a:lnTo>
                  <a:lnTo>
                    <a:pt x="376" y="66"/>
                  </a:lnTo>
                  <a:lnTo>
                    <a:pt x="374" y="56"/>
                  </a:lnTo>
                  <a:lnTo>
                    <a:pt x="360" y="56"/>
                  </a:lnTo>
                  <a:lnTo>
                    <a:pt x="364" y="56"/>
                  </a:lnTo>
                  <a:lnTo>
                    <a:pt x="366" y="48"/>
                  </a:lnTo>
                  <a:lnTo>
                    <a:pt x="360" y="32"/>
                  </a:lnTo>
                  <a:lnTo>
                    <a:pt x="334" y="16"/>
                  </a:lnTo>
                  <a:lnTo>
                    <a:pt x="328" y="28"/>
                  </a:lnTo>
                  <a:lnTo>
                    <a:pt x="318" y="28"/>
                  </a:lnTo>
                  <a:lnTo>
                    <a:pt x="318" y="36"/>
                  </a:lnTo>
                  <a:lnTo>
                    <a:pt x="318" y="36"/>
                  </a:lnTo>
                  <a:lnTo>
                    <a:pt x="318" y="26"/>
                  </a:lnTo>
                  <a:lnTo>
                    <a:pt x="312" y="28"/>
                  </a:lnTo>
                  <a:lnTo>
                    <a:pt x="320" y="12"/>
                  </a:lnTo>
                  <a:lnTo>
                    <a:pt x="298" y="18"/>
                  </a:lnTo>
                  <a:lnTo>
                    <a:pt x="304" y="12"/>
                  </a:lnTo>
                  <a:lnTo>
                    <a:pt x="304" y="0"/>
                  </a:lnTo>
                  <a:close/>
                  <a:moveTo>
                    <a:pt x="100" y="50"/>
                  </a:moveTo>
                  <a:lnTo>
                    <a:pt x="94" y="52"/>
                  </a:lnTo>
                  <a:lnTo>
                    <a:pt x="102" y="48"/>
                  </a:lnTo>
                  <a:lnTo>
                    <a:pt x="100" y="50"/>
                  </a:lnTo>
                  <a:close/>
                  <a:moveTo>
                    <a:pt x="440" y="296"/>
                  </a:moveTo>
                  <a:lnTo>
                    <a:pt x="438" y="304"/>
                  </a:lnTo>
                  <a:lnTo>
                    <a:pt x="436" y="296"/>
                  </a:lnTo>
                  <a:lnTo>
                    <a:pt x="440" y="2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32" name="Freeform 132"/>
            <p:cNvSpPr/>
            <p:nvPr userDrawn="1"/>
          </p:nvSpPr>
          <p:spPr bwMode="black">
            <a:xfrm>
              <a:off x="260350" y="0"/>
              <a:ext cx="549275" cy="317500"/>
            </a:xfrm>
            <a:custGeom>
              <a:avLst/>
              <a:gdLst>
                <a:gd name="T0" fmla="*/ 206 w 346"/>
                <a:gd name="T1" fmla="*/ 18 h 200"/>
                <a:gd name="T2" fmla="*/ 206 w 346"/>
                <a:gd name="T3" fmla="*/ 4 h 200"/>
                <a:gd name="T4" fmla="*/ 6 w 346"/>
                <a:gd name="T5" fmla="*/ 0 h 200"/>
                <a:gd name="T6" fmla="*/ 2 w 346"/>
                <a:gd name="T7" fmla="*/ 26 h 200"/>
                <a:gd name="T8" fmla="*/ 22 w 346"/>
                <a:gd name="T9" fmla="*/ 30 h 200"/>
                <a:gd name="T10" fmla="*/ 16 w 346"/>
                <a:gd name="T11" fmla="*/ 44 h 200"/>
                <a:gd name="T12" fmla="*/ 52 w 346"/>
                <a:gd name="T13" fmla="*/ 36 h 200"/>
                <a:gd name="T14" fmla="*/ 12 w 346"/>
                <a:gd name="T15" fmla="*/ 58 h 200"/>
                <a:gd name="T16" fmla="*/ 70 w 346"/>
                <a:gd name="T17" fmla="*/ 90 h 200"/>
                <a:gd name="T18" fmla="*/ 128 w 346"/>
                <a:gd name="T19" fmla="*/ 96 h 200"/>
                <a:gd name="T20" fmla="*/ 88 w 346"/>
                <a:gd name="T21" fmla="*/ 96 h 200"/>
                <a:gd name="T22" fmla="*/ 46 w 346"/>
                <a:gd name="T23" fmla="*/ 148 h 200"/>
                <a:gd name="T24" fmla="*/ 102 w 346"/>
                <a:gd name="T25" fmla="*/ 168 h 200"/>
                <a:gd name="T26" fmla="*/ 102 w 346"/>
                <a:gd name="T27" fmla="*/ 186 h 200"/>
                <a:gd name="T28" fmla="*/ 104 w 346"/>
                <a:gd name="T29" fmla="*/ 200 h 200"/>
                <a:gd name="T30" fmla="*/ 198 w 346"/>
                <a:gd name="T31" fmla="*/ 176 h 200"/>
                <a:gd name="T32" fmla="*/ 236 w 346"/>
                <a:gd name="T33" fmla="*/ 148 h 200"/>
                <a:gd name="T34" fmla="*/ 238 w 346"/>
                <a:gd name="T35" fmla="*/ 162 h 200"/>
                <a:gd name="T36" fmla="*/ 258 w 346"/>
                <a:gd name="T37" fmla="*/ 176 h 200"/>
                <a:gd name="T38" fmla="*/ 336 w 346"/>
                <a:gd name="T39" fmla="*/ 162 h 200"/>
                <a:gd name="T40" fmla="*/ 326 w 346"/>
                <a:gd name="T41" fmla="*/ 146 h 200"/>
                <a:gd name="T42" fmla="*/ 304 w 346"/>
                <a:gd name="T43" fmla="*/ 152 h 200"/>
                <a:gd name="T44" fmla="*/ 316 w 346"/>
                <a:gd name="T45" fmla="*/ 144 h 200"/>
                <a:gd name="T46" fmla="*/ 320 w 346"/>
                <a:gd name="T47" fmla="*/ 126 h 200"/>
                <a:gd name="T48" fmla="*/ 332 w 346"/>
                <a:gd name="T49" fmla="*/ 138 h 200"/>
                <a:gd name="T50" fmla="*/ 334 w 346"/>
                <a:gd name="T51" fmla="*/ 138 h 200"/>
                <a:gd name="T52" fmla="*/ 346 w 346"/>
                <a:gd name="T53" fmla="*/ 116 h 200"/>
                <a:gd name="T54" fmla="*/ 332 w 346"/>
                <a:gd name="T55" fmla="*/ 106 h 200"/>
                <a:gd name="T56" fmla="*/ 296 w 346"/>
                <a:gd name="T57" fmla="*/ 80 h 200"/>
                <a:gd name="T58" fmla="*/ 278 w 346"/>
                <a:gd name="T59" fmla="*/ 26 h 200"/>
                <a:gd name="T60" fmla="*/ 268 w 346"/>
                <a:gd name="T61" fmla="*/ 0 h 200"/>
                <a:gd name="T62" fmla="*/ 216 w 346"/>
                <a:gd name="T63" fmla="*/ 6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46" h="200">
                  <a:moveTo>
                    <a:pt x="216" y="6"/>
                  </a:moveTo>
                  <a:lnTo>
                    <a:pt x="206" y="18"/>
                  </a:lnTo>
                  <a:lnTo>
                    <a:pt x="204" y="16"/>
                  </a:lnTo>
                  <a:lnTo>
                    <a:pt x="206" y="4"/>
                  </a:lnTo>
                  <a:lnTo>
                    <a:pt x="202" y="0"/>
                  </a:lnTo>
                  <a:lnTo>
                    <a:pt x="6" y="0"/>
                  </a:lnTo>
                  <a:lnTo>
                    <a:pt x="0" y="10"/>
                  </a:lnTo>
                  <a:lnTo>
                    <a:pt x="2" y="26"/>
                  </a:lnTo>
                  <a:lnTo>
                    <a:pt x="22" y="24"/>
                  </a:lnTo>
                  <a:lnTo>
                    <a:pt x="22" y="30"/>
                  </a:lnTo>
                  <a:lnTo>
                    <a:pt x="12" y="34"/>
                  </a:lnTo>
                  <a:lnTo>
                    <a:pt x="16" y="44"/>
                  </a:lnTo>
                  <a:lnTo>
                    <a:pt x="54" y="34"/>
                  </a:lnTo>
                  <a:lnTo>
                    <a:pt x="52" y="36"/>
                  </a:lnTo>
                  <a:lnTo>
                    <a:pt x="56" y="40"/>
                  </a:lnTo>
                  <a:lnTo>
                    <a:pt x="12" y="58"/>
                  </a:lnTo>
                  <a:lnTo>
                    <a:pt x="26" y="84"/>
                  </a:lnTo>
                  <a:lnTo>
                    <a:pt x="70" y="90"/>
                  </a:lnTo>
                  <a:lnTo>
                    <a:pt x="98" y="82"/>
                  </a:lnTo>
                  <a:lnTo>
                    <a:pt x="128" y="96"/>
                  </a:lnTo>
                  <a:lnTo>
                    <a:pt x="122" y="100"/>
                  </a:lnTo>
                  <a:lnTo>
                    <a:pt x="88" y="96"/>
                  </a:lnTo>
                  <a:lnTo>
                    <a:pt x="28" y="114"/>
                  </a:lnTo>
                  <a:lnTo>
                    <a:pt x="46" y="148"/>
                  </a:lnTo>
                  <a:lnTo>
                    <a:pt x="78" y="158"/>
                  </a:lnTo>
                  <a:lnTo>
                    <a:pt x="102" y="168"/>
                  </a:lnTo>
                  <a:lnTo>
                    <a:pt x="100" y="178"/>
                  </a:lnTo>
                  <a:lnTo>
                    <a:pt x="102" y="186"/>
                  </a:lnTo>
                  <a:lnTo>
                    <a:pt x="110" y="194"/>
                  </a:lnTo>
                  <a:lnTo>
                    <a:pt x="104" y="200"/>
                  </a:lnTo>
                  <a:lnTo>
                    <a:pt x="182" y="192"/>
                  </a:lnTo>
                  <a:lnTo>
                    <a:pt x="198" y="176"/>
                  </a:lnTo>
                  <a:lnTo>
                    <a:pt x="222" y="172"/>
                  </a:lnTo>
                  <a:lnTo>
                    <a:pt x="236" y="148"/>
                  </a:lnTo>
                  <a:lnTo>
                    <a:pt x="238" y="150"/>
                  </a:lnTo>
                  <a:lnTo>
                    <a:pt x="238" y="162"/>
                  </a:lnTo>
                  <a:lnTo>
                    <a:pt x="262" y="168"/>
                  </a:lnTo>
                  <a:lnTo>
                    <a:pt x="258" y="176"/>
                  </a:lnTo>
                  <a:lnTo>
                    <a:pt x="304" y="186"/>
                  </a:lnTo>
                  <a:lnTo>
                    <a:pt x="336" y="162"/>
                  </a:lnTo>
                  <a:lnTo>
                    <a:pt x="322" y="158"/>
                  </a:lnTo>
                  <a:lnTo>
                    <a:pt x="326" y="146"/>
                  </a:lnTo>
                  <a:lnTo>
                    <a:pt x="320" y="142"/>
                  </a:lnTo>
                  <a:lnTo>
                    <a:pt x="304" y="152"/>
                  </a:lnTo>
                  <a:lnTo>
                    <a:pt x="304" y="144"/>
                  </a:lnTo>
                  <a:lnTo>
                    <a:pt x="316" y="144"/>
                  </a:lnTo>
                  <a:lnTo>
                    <a:pt x="314" y="132"/>
                  </a:lnTo>
                  <a:lnTo>
                    <a:pt x="320" y="126"/>
                  </a:lnTo>
                  <a:lnTo>
                    <a:pt x="322" y="134"/>
                  </a:lnTo>
                  <a:lnTo>
                    <a:pt x="332" y="138"/>
                  </a:lnTo>
                  <a:lnTo>
                    <a:pt x="332" y="132"/>
                  </a:lnTo>
                  <a:lnTo>
                    <a:pt x="334" y="138"/>
                  </a:lnTo>
                  <a:lnTo>
                    <a:pt x="344" y="138"/>
                  </a:lnTo>
                  <a:lnTo>
                    <a:pt x="346" y="116"/>
                  </a:lnTo>
                  <a:lnTo>
                    <a:pt x="344" y="106"/>
                  </a:lnTo>
                  <a:lnTo>
                    <a:pt x="332" y="106"/>
                  </a:lnTo>
                  <a:lnTo>
                    <a:pt x="308" y="78"/>
                  </a:lnTo>
                  <a:lnTo>
                    <a:pt x="296" y="80"/>
                  </a:lnTo>
                  <a:lnTo>
                    <a:pt x="278" y="56"/>
                  </a:lnTo>
                  <a:lnTo>
                    <a:pt x="278" y="26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4" y="0"/>
                  </a:lnTo>
                  <a:lnTo>
                    <a:pt x="216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33" name="Freeform 133"/>
            <p:cNvSpPr/>
            <p:nvPr userDrawn="1"/>
          </p:nvSpPr>
          <p:spPr bwMode="black">
            <a:xfrm>
              <a:off x="50800" y="0"/>
              <a:ext cx="171450" cy="95250"/>
            </a:xfrm>
            <a:custGeom>
              <a:avLst/>
              <a:gdLst>
                <a:gd name="T0" fmla="*/ 2 w 108"/>
                <a:gd name="T1" fmla="*/ 0 h 60"/>
                <a:gd name="T2" fmla="*/ 0 w 108"/>
                <a:gd name="T3" fmla="*/ 4 h 60"/>
                <a:gd name="T4" fmla="*/ 34 w 108"/>
                <a:gd name="T5" fmla="*/ 20 h 60"/>
                <a:gd name="T6" fmla="*/ 54 w 108"/>
                <a:gd name="T7" fmla="*/ 60 h 60"/>
                <a:gd name="T8" fmla="*/ 82 w 108"/>
                <a:gd name="T9" fmla="*/ 34 h 60"/>
                <a:gd name="T10" fmla="*/ 88 w 108"/>
                <a:gd name="T11" fmla="*/ 40 h 60"/>
                <a:gd name="T12" fmla="*/ 104 w 108"/>
                <a:gd name="T13" fmla="*/ 32 h 60"/>
                <a:gd name="T14" fmla="*/ 108 w 108"/>
                <a:gd name="T15" fmla="*/ 18 h 60"/>
                <a:gd name="T16" fmla="*/ 108 w 108"/>
                <a:gd name="T17" fmla="*/ 4 h 60"/>
                <a:gd name="T18" fmla="*/ 108 w 108"/>
                <a:gd name="T19" fmla="*/ 0 h 60"/>
                <a:gd name="T20" fmla="*/ 2 w 108"/>
                <a:gd name="T21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8" h="60">
                  <a:moveTo>
                    <a:pt x="2" y="0"/>
                  </a:moveTo>
                  <a:lnTo>
                    <a:pt x="0" y="4"/>
                  </a:lnTo>
                  <a:lnTo>
                    <a:pt x="34" y="20"/>
                  </a:lnTo>
                  <a:lnTo>
                    <a:pt x="54" y="60"/>
                  </a:lnTo>
                  <a:lnTo>
                    <a:pt x="82" y="34"/>
                  </a:lnTo>
                  <a:lnTo>
                    <a:pt x="88" y="40"/>
                  </a:lnTo>
                  <a:lnTo>
                    <a:pt x="104" y="32"/>
                  </a:lnTo>
                  <a:lnTo>
                    <a:pt x="108" y="18"/>
                  </a:lnTo>
                  <a:lnTo>
                    <a:pt x="108" y="4"/>
                  </a:lnTo>
                  <a:lnTo>
                    <a:pt x="108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34" name="Freeform 134"/>
            <p:cNvSpPr/>
            <p:nvPr userDrawn="1"/>
          </p:nvSpPr>
          <p:spPr bwMode="black">
            <a:xfrm>
              <a:off x="820738" y="0"/>
              <a:ext cx="117475" cy="76200"/>
            </a:xfrm>
            <a:custGeom>
              <a:avLst/>
              <a:gdLst>
                <a:gd name="T0" fmla="*/ 4 w 74"/>
                <a:gd name="T1" fmla="*/ 10 h 48"/>
                <a:gd name="T2" fmla="*/ 14 w 74"/>
                <a:gd name="T3" fmla="*/ 22 h 48"/>
                <a:gd name="T4" fmla="*/ 22 w 74"/>
                <a:gd name="T5" fmla="*/ 46 h 48"/>
                <a:gd name="T6" fmla="*/ 36 w 74"/>
                <a:gd name="T7" fmla="*/ 48 h 48"/>
                <a:gd name="T8" fmla="*/ 48 w 74"/>
                <a:gd name="T9" fmla="*/ 38 h 48"/>
                <a:gd name="T10" fmla="*/ 46 w 74"/>
                <a:gd name="T11" fmla="*/ 28 h 48"/>
                <a:gd name="T12" fmla="*/ 56 w 74"/>
                <a:gd name="T13" fmla="*/ 30 h 48"/>
                <a:gd name="T14" fmla="*/ 74 w 74"/>
                <a:gd name="T15" fmla="*/ 14 h 48"/>
                <a:gd name="T16" fmla="*/ 72 w 74"/>
                <a:gd name="T17" fmla="*/ 0 h 48"/>
                <a:gd name="T18" fmla="*/ 0 w 74"/>
                <a:gd name="T19" fmla="*/ 0 h 48"/>
                <a:gd name="T20" fmla="*/ 4 w 74"/>
                <a:gd name="T21" fmla="*/ 1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" h="48">
                  <a:moveTo>
                    <a:pt x="4" y="10"/>
                  </a:moveTo>
                  <a:lnTo>
                    <a:pt x="14" y="22"/>
                  </a:lnTo>
                  <a:lnTo>
                    <a:pt x="22" y="46"/>
                  </a:lnTo>
                  <a:lnTo>
                    <a:pt x="36" y="48"/>
                  </a:lnTo>
                  <a:lnTo>
                    <a:pt x="48" y="38"/>
                  </a:lnTo>
                  <a:lnTo>
                    <a:pt x="46" y="28"/>
                  </a:lnTo>
                  <a:lnTo>
                    <a:pt x="56" y="30"/>
                  </a:lnTo>
                  <a:lnTo>
                    <a:pt x="74" y="14"/>
                  </a:lnTo>
                  <a:lnTo>
                    <a:pt x="72" y="0"/>
                  </a:lnTo>
                  <a:lnTo>
                    <a:pt x="0" y="0"/>
                  </a:lnTo>
                  <a:lnTo>
                    <a:pt x="4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35" name="Freeform 135"/>
            <p:cNvSpPr>
              <a:spLocks noEditPoints="1"/>
            </p:cNvSpPr>
            <p:nvPr userDrawn="1"/>
          </p:nvSpPr>
          <p:spPr bwMode="black">
            <a:xfrm>
              <a:off x="-3175" y="0"/>
              <a:ext cx="2781300" cy="4953000"/>
            </a:xfrm>
            <a:custGeom>
              <a:avLst/>
              <a:gdLst>
                <a:gd name="T0" fmla="*/ 26 w 1752"/>
                <a:gd name="T1" fmla="*/ 906 h 3120"/>
                <a:gd name="T2" fmla="*/ 72 w 1752"/>
                <a:gd name="T3" fmla="*/ 1128 h 3120"/>
                <a:gd name="T4" fmla="*/ 228 w 1752"/>
                <a:gd name="T5" fmla="*/ 1388 h 3120"/>
                <a:gd name="T6" fmla="*/ 336 w 1752"/>
                <a:gd name="T7" fmla="*/ 1510 h 3120"/>
                <a:gd name="T8" fmla="*/ 328 w 1752"/>
                <a:gd name="T9" fmla="*/ 1452 h 3120"/>
                <a:gd name="T10" fmla="*/ 567 w 1752"/>
                <a:gd name="T11" fmla="*/ 1680 h 3120"/>
                <a:gd name="T12" fmla="*/ 809 w 1752"/>
                <a:gd name="T13" fmla="*/ 1798 h 3120"/>
                <a:gd name="T14" fmla="*/ 933 w 1752"/>
                <a:gd name="T15" fmla="*/ 1826 h 3120"/>
                <a:gd name="T16" fmla="*/ 891 w 1752"/>
                <a:gd name="T17" fmla="*/ 2046 h 3120"/>
                <a:gd name="T18" fmla="*/ 1073 w 1752"/>
                <a:gd name="T19" fmla="*/ 2502 h 3120"/>
                <a:gd name="T20" fmla="*/ 1025 w 1752"/>
                <a:gd name="T21" fmla="*/ 2882 h 3120"/>
                <a:gd name="T22" fmla="*/ 1023 w 1752"/>
                <a:gd name="T23" fmla="*/ 2936 h 3120"/>
                <a:gd name="T24" fmla="*/ 1011 w 1752"/>
                <a:gd name="T25" fmla="*/ 2980 h 3120"/>
                <a:gd name="T26" fmla="*/ 991 w 1752"/>
                <a:gd name="T27" fmla="*/ 3040 h 3120"/>
                <a:gd name="T28" fmla="*/ 1109 w 1752"/>
                <a:gd name="T29" fmla="*/ 3114 h 3120"/>
                <a:gd name="T30" fmla="*/ 1203 w 1752"/>
                <a:gd name="T31" fmla="*/ 2876 h 3120"/>
                <a:gd name="T32" fmla="*/ 1259 w 1752"/>
                <a:gd name="T33" fmla="*/ 2776 h 3120"/>
                <a:gd name="T34" fmla="*/ 1494 w 1752"/>
                <a:gd name="T35" fmla="*/ 2516 h 3120"/>
                <a:gd name="T36" fmla="*/ 1746 w 1752"/>
                <a:gd name="T37" fmla="*/ 2088 h 3120"/>
                <a:gd name="T38" fmla="*/ 1471 w 1752"/>
                <a:gd name="T39" fmla="*/ 1980 h 3120"/>
                <a:gd name="T40" fmla="*/ 1267 w 1752"/>
                <a:gd name="T41" fmla="*/ 1818 h 3120"/>
                <a:gd name="T42" fmla="*/ 1129 w 1752"/>
                <a:gd name="T43" fmla="*/ 1782 h 3120"/>
                <a:gd name="T44" fmla="*/ 957 w 1752"/>
                <a:gd name="T45" fmla="*/ 1824 h 3120"/>
                <a:gd name="T46" fmla="*/ 823 w 1752"/>
                <a:gd name="T47" fmla="*/ 1682 h 3120"/>
                <a:gd name="T48" fmla="*/ 667 w 1752"/>
                <a:gd name="T49" fmla="*/ 1622 h 3120"/>
                <a:gd name="T50" fmla="*/ 581 w 1752"/>
                <a:gd name="T51" fmla="*/ 1438 h 3120"/>
                <a:gd name="T52" fmla="*/ 747 w 1752"/>
                <a:gd name="T53" fmla="*/ 1384 h 3120"/>
                <a:gd name="T54" fmla="*/ 901 w 1752"/>
                <a:gd name="T55" fmla="*/ 1340 h 3120"/>
                <a:gd name="T56" fmla="*/ 1069 w 1752"/>
                <a:gd name="T57" fmla="*/ 1128 h 3120"/>
                <a:gd name="T58" fmla="*/ 1161 w 1752"/>
                <a:gd name="T59" fmla="*/ 1068 h 3120"/>
                <a:gd name="T60" fmla="*/ 1209 w 1752"/>
                <a:gd name="T61" fmla="*/ 1008 h 3120"/>
                <a:gd name="T62" fmla="*/ 1127 w 1752"/>
                <a:gd name="T63" fmla="*/ 920 h 3120"/>
                <a:gd name="T64" fmla="*/ 1301 w 1752"/>
                <a:gd name="T65" fmla="*/ 944 h 3120"/>
                <a:gd name="T66" fmla="*/ 1397 w 1752"/>
                <a:gd name="T67" fmla="*/ 960 h 3120"/>
                <a:gd name="T68" fmla="*/ 1357 w 1752"/>
                <a:gd name="T69" fmla="*/ 858 h 3120"/>
                <a:gd name="T70" fmla="*/ 1315 w 1752"/>
                <a:gd name="T71" fmla="*/ 740 h 3120"/>
                <a:gd name="T72" fmla="*/ 1237 w 1752"/>
                <a:gd name="T73" fmla="*/ 642 h 3120"/>
                <a:gd name="T74" fmla="*/ 1169 w 1752"/>
                <a:gd name="T75" fmla="*/ 598 h 3120"/>
                <a:gd name="T76" fmla="*/ 1103 w 1752"/>
                <a:gd name="T77" fmla="*/ 532 h 3120"/>
                <a:gd name="T78" fmla="*/ 941 w 1752"/>
                <a:gd name="T79" fmla="*/ 572 h 3120"/>
                <a:gd name="T80" fmla="*/ 893 w 1752"/>
                <a:gd name="T81" fmla="*/ 854 h 3120"/>
                <a:gd name="T82" fmla="*/ 653 w 1752"/>
                <a:gd name="T83" fmla="*/ 614 h 3120"/>
                <a:gd name="T84" fmla="*/ 715 w 1752"/>
                <a:gd name="T85" fmla="*/ 412 h 3120"/>
                <a:gd name="T86" fmla="*/ 837 w 1752"/>
                <a:gd name="T87" fmla="*/ 318 h 3120"/>
                <a:gd name="T88" fmla="*/ 795 w 1752"/>
                <a:gd name="T89" fmla="*/ 156 h 3120"/>
                <a:gd name="T90" fmla="*/ 707 w 1752"/>
                <a:gd name="T91" fmla="*/ 180 h 3120"/>
                <a:gd name="T92" fmla="*/ 601 w 1752"/>
                <a:gd name="T93" fmla="*/ 36 h 3120"/>
                <a:gd name="T94" fmla="*/ 599 w 1752"/>
                <a:gd name="T95" fmla="*/ 234 h 3120"/>
                <a:gd name="T96" fmla="*/ 517 w 1752"/>
                <a:gd name="T97" fmla="*/ 226 h 3120"/>
                <a:gd name="T98" fmla="*/ 386 w 1752"/>
                <a:gd name="T99" fmla="*/ 272 h 3120"/>
                <a:gd name="T100" fmla="*/ 220 w 1752"/>
                <a:gd name="T101" fmla="*/ 176 h 3120"/>
                <a:gd name="T102" fmla="*/ 102 w 1752"/>
                <a:gd name="T103" fmla="*/ 948 h 3120"/>
                <a:gd name="T104" fmla="*/ 104 w 1752"/>
                <a:gd name="T105" fmla="*/ 934 h 3120"/>
                <a:gd name="T106" fmla="*/ 1459 w 1752"/>
                <a:gd name="T107" fmla="*/ 1982 h 3120"/>
                <a:gd name="T108" fmla="*/ 1055 w 1752"/>
                <a:gd name="T109" fmla="*/ 1800 h 3120"/>
                <a:gd name="T110" fmla="*/ 805 w 1752"/>
                <a:gd name="T111" fmla="*/ 1016 h 3120"/>
                <a:gd name="T112" fmla="*/ 755 w 1752"/>
                <a:gd name="T113" fmla="*/ 1042 h 3120"/>
                <a:gd name="T114" fmla="*/ 969 w 1752"/>
                <a:gd name="T115" fmla="*/ 1184 h 3120"/>
                <a:gd name="T116" fmla="*/ 843 w 1752"/>
                <a:gd name="T117" fmla="*/ 1116 h 3120"/>
                <a:gd name="T118" fmla="*/ 887 w 1752"/>
                <a:gd name="T119" fmla="*/ 1040 h 3120"/>
                <a:gd name="T120" fmla="*/ 727 w 1752"/>
                <a:gd name="T121" fmla="*/ 952 h 3120"/>
                <a:gd name="T122" fmla="*/ 763 w 1752"/>
                <a:gd name="T123" fmla="*/ 994 h 3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752" h="3120">
                  <a:moveTo>
                    <a:pt x="0" y="840"/>
                  </a:moveTo>
                  <a:lnTo>
                    <a:pt x="0" y="852"/>
                  </a:lnTo>
                  <a:lnTo>
                    <a:pt x="6" y="848"/>
                  </a:lnTo>
                  <a:lnTo>
                    <a:pt x="6" y="852"/>
                  </a:lnTo>
                  <a:lnTo>
                    <a:pt x="0" y="854"/>
                  </a:lnTo>
                  <a:lnTo>
                    <a:pt x="0" y="856"/>
                  </a:lnTo>
                  <a:lnTo>
                    <a:pt x="2" y="858"/>
                  </a:lnTo>
                  <a:lnTo>
                    <a:pt x="0" y="858"/>
                  </a:lnTo>
                  <a:lnTo>
                    <a:pt x="4" y="866"/>
                  </a:lnTo>
                  <a:lnTo>
                    <a:pt x="14" y="872"/>
                  </a:lnTo>
                  <a:lnTo>
                    <a:pt x="26" y="870"/>
                  </a:lnTo>
                  <a:lnTo>
                    <a:pt x="26" y="872"/>
                  </a:lnTo>
                  <a:lnTo>
                    <a:pt x="34" y="876"/>
                  </a:lnTo>
                  <a:lnTo>
                    <a:pt x="32" y="880"/>
                  </a:lnTo>
                  <a:lnTo>
                    <a:pt x="0" y="868"/>
                  </a:lnTo>
                  <a:lnTo>
                    <a:pt x="0" y="880"/>
                  </a:lnTo>
                  <a:lnTo>
                    <a:pt x="4" y="880"/>
                  </a:lnTo>
                  <a:lnTo>
                    <a:pt x="4" y="882"/>
                  </a:lnTo>
                  <a:lnTo>
                    <a:pt x="0" y="882"/>
                  </a:lnTo>
                  <a:lnTo>
                    <a:pt x="0" y="896"/>
                  </a:lnTo>
                  <a:lnTo>
                    <a:pt x="12" y="898"/>
                  </a:lnTo>
                  <a:lnTo>
                    <a:pt x="16" y="904"/>
                  </a:lnTo>
                  <a:lnTo>
                    <a:pt x="26" y="906"/>
                  </a:lnTo>
                  <a:lnTo>
                    <a:pt x="24" y="908"/>
                  </a:lnTo>
                  <a:lnTo>
                    <a:pt x="26" y="916"/>
                  </a:lnTo>
                  <a:lnTo>
                    <a:pt x="40" y="920"/>
                  </a:lnTo>
                  <a:lnTo>
                    <a:pt x="40" y="922"/>
                  </a:lnTo>
                  <a:lnTo>
                    <a:pt x="34" y="922"/>
                  </a:lnTo>
                  <a:lnTo>
                    <a:pt x="44" y="930"/>
                  </a:lnTo>
                  <a:lnTo>
                    <a:pt x="52" y="930"/>
                  </a:lnTo>
                  <a:lnTo>
                    <a:pt x="50" y="932"/>
                  </a:lnTo>
                  <a:lnTo>
                    <a:pt x="56" y="936"/>
                  </a:lnTo>
                  <a:lnTo>
                    <a:pt x="56" y="938"/>
                  </a:lnTo>
                  <a:lnTo>
                    <a:pt x="62" y="942"/>
                  </a:lnTo>
                  <a:lnTo>
                    <a:pt x="60" y="948"/>
                  </a:lnTo>
                  <a:lnTo>
                    <a:pt x="72" y="984"/>
                  </a:lnTo>
                  <a:lnTo>
                    <a:pt x="72" y="984"/>
                  </a:lnTo>
                  <a:lnTo>
                    <a:pt x="72" y="986"/>
                  </a:lnTo>
                  <a:lnTo>
                    <a:pt x="70" y="984"/>
                  </a:lnTo>
                  <a:lnTo>
                    <a:pt x="72" y="1000"/>
                  </a:lnTo>
                  <a:lnTo>
                    <a:pt x="82" y="1004"/>
                  </a:lnTo>
                  <a:lnTo>
                    <a:pt x="74" y="1006"/>
                  </a:lnTo>
                  <a:lnTo>
                    <a:pt x="70" y="1076"/>
                  </a:lnTo>
                  <a:lnTo>
                    <a:pt x="64" y="1090"/>
                  </a:lnTo>
                  <a:lnTo>
                    <a:pt x="70" y="1118"/>
                  </a:lnTo>
                  <a:lnTo>
                    <a:pt x="72" y="1128"/>
                  </a:lnTo>
                  <a:lnTo>
                    <a:pt x="66" y="1156"/>
                  </a:lnTo>
                  <a:lnTo>
                    <a:pt x="78" y="1172"/>
                  </a:lnTo>
                  <a:lnTo>
                    <a:pt x="80" y="1192"/>
                  </a:lnTo>
                  <a:lnTo>
                    <a:pt x="94" y="1212"/>
                  </a:lnTo>
                  <a:lnTo>
                    <a:pt x="102" y="1218"/>
                  </a:lnTo>
                  <a:lnTo>
                    <a:pt x="100" y="1218"/>
                  </a:lnTo>
                  <a:lnTo>
                    <a:pt x="106" y="1234"/>
                  </a:lnTo>
                  <a:lnTo>
                    <a:pt x="114" y="1240"/>
                  </a:lnTo>
                  <a:lnTo>
                    <a:pt x="114" y="1252"/>
                  </a:lnTo>
                  <a:lnTo>
                    <a:pt x="138" y="1280"/>
                  </a:lnTo>
                  <a:lnTo>
                    <a:pt x="138" y="1292"/>
                  </a:lnTo>
                  <a:lnTo>
                    <a:pt x="176" y="1306"/>
                  </a:lnTo>
                  <a:lnTo>
                    <a:pt x="180" y="1312"/>
                  </a:lnTo>
                  <a:lnTo>
                    <a:pt x="188" y="1314"/>
                  </a:lnTo>
                  <a:lnTo>
                    <a:pt x="198" y="1324"/>
                  </a:lnTo>
                  <a:lnTo>
                    <a:pt x="200" y="1336"/>
                  </a:lnTo>
                  <a:lnTo>
                    <a:pt x="200" y="1336"/>
                  </a:lnTo>
                  <a:lnTo>
                    <a:pt x="202" y="1338"/>
                  </a:lnTo>
                  <a:lnTo>
                    <a:pt x="202" y="1340"/>
                  </a:lnTo>
                  <a:lnTo>
                    <a:pt x="202" y="1340"/>
                  </a:lnTo>
                  <a:lnTo>
                    <a:pt x="212" y="1354"/>
                  </a:lnTo>
                  <a:lnTo>
                    <a:pt x="226" y="1388"/>
                  </a:lnTo>
                  <a:lnTo>
                    <a:pt x="228" y="1388"/>
                  </a:lnTo>
                  <a:lnTo>
                    <a:pt x="230" y="1400"/>
                  </a:lnTo>
                  <a:lnTo>
                    <a:pt x="244" y="1406"/>
                  </a:lnTo>
                  <a:lnTo>
                    <a:pt x="260" y="1428"/>
                  </a:lnTo>
                  <a:lnTo>
                    <a:pt x="258" y="1438"/>
                  </a:lnTo>
                  <a:lnTo>
                    <a:pt x="244" y="1436"/>
                  </a:lnTo>
                  <a:lnTo>
                    <a:pt x="244" y="1430"/>
                  </a:lnTo>
                  <a:lnTo>
                    <a:pt x="240" y="1428"/>
                  </a:lnTo>
                  <a:lnTo>
                    <a:pt x="238" y="1434"/>
                  </a:lnTo>
                  <a:lnTo>
                    <a:pt x="244" y="1440"/>
                  </a:lnTo>
                  <a:lnTo>
                    <a:pt x="244" y="1444"/>
                  </a:lnTo>
                  <a:lnTo>
                    <a:pt x="272" y="1464"/>
                  </a:lnTo>
                  <a:lnTo>
                    <a:pt x="278" y="1466"/>
                  </a:lnTo>
                  <a:lnTo>
                    <a:pt x="280" y="1464"/>
                  </a:lnTo>
                  <a:lnTo>
                    <a:pt x="280" y="1468"/>
                  </a:lnTo>
                  <a:lnTo>
                    <a:pt x="294" y="1476"/>
                  </a:lnTo>
                  <a:lnTo>
                    <a:pt x="296" y="1484"/>
                  </a:lnTo>
                  <a:lnTo>
                    <a:pt x="294" y="1508"/>
                  </a:lnTo>
                  <a:lnTo>
                    <a:pt x="304" y="1508"/>
                  </a:lnTo>
                  <a:lnTo>
                    <a:pt x="328" y="1528"/>
                  </a:lnTo>
                  <a:lnTo>
                    <a:pt x="340" y="1546"/>
                  </a:lnTo>
                  <a:lnTo>
                    <a:pt x="352" y="1538"/>
                  </a:lnTo>
                  <a:lnTo>
                    <a:pt x="352" y="1528"/>
                  </a:lnTo>
                  <a:lnTo>
                    <a:pt x="336" y="1510"/>
                  </a:lnTo>
                  <a:lnTo>
                    <a:pt x="332" y="1514"/>
                  </a:lnTo>
                  <a:lnTo>
                    <a:pt x="330" y="1512"/>
                  </a:lnTo>
                  <a:lnTo>
                    <a:pt x="312" y="1462"/>
                  </a:lnTo>
                  <a:lnTo>
                    <a:pt x="304" y="1458"/>
                  </a:lnTo>
                  <a:lnTo>
                    <a:pt x="280" y="1416"/>
                  </a:lnTo>
                  <a:lnTo>
                    <a:pt x="276" y="1416"/>
                  </a:lnTo>
                  <a:lnTo>
                    <a:pt x="272" y="1408"/>
                  </a:lnTo>
                  <a:lnTo>
                    <a:pt x="260" y="1398"/>
                  </a:lnTo>
                  <a:lnTo>
                    <a:pt x="256" y="1390"/>
                  </a:lnTo>
                  <a:lnTo>
                    <a:pt x="250" y="1356"/>
                  </a:lnTo>
                  <a:lnTo>
                    <a:pt x="260" y="1362"/>
                  </a:lnTo>
                  <a:lnTo>
                    <a:pt x="266" y="1362"/>
                  </a:lnTo>
                  <a:lnTo>
                    <a:pt x="278" y="1370"/>
                  </a:lnTo>
                  <a:lnTo>
                    <a:pt x="286" y="1396"/>
                  </a:lnTo>
                  <a:lnTo>
                    <a:pt x="294" y="1410"/>
                  </a:lnTo>
                  <a:lnTo>
                    <a:pt x="290" y="1414"/>
                  </a:lnTo>
                  <a:lnTo>
                    <a:pt x="290" y="1420"/>
                  </a:lnTo>
                  <a:lnTo>
                    <a:pt x="300" y="1422"/>
                  </a:lnTo>
                  <a:lnTo>
                    <a:pt x="300" y="1418"/>
                  </a:lnTo>
                  <a:lnTo>
                    <a:pt x="304" y="1424"/>
                  </a:lnTo>
                  <a:lnTo>
                    <a:pt x="318" y="1440"/>
                  </a:lnTo>
                  <a:lnTo>
                    <a:pt x="326" y="1440"/>
                  </a:lnTo>
                  <a:lnTo>
                    <a:pt x="328" y="1452"/>
                  </a:lnTo>
                  <a:lnTo>
                    <a:pt x="352" y="1470"/>
                  </a:lnTo>
                  <a:lnTo>
                    <a:pt x="348" y="1480"/>
                  </a:lnTo>
                  <a:lnTo>
                    <a:pt x="352" y="1490"/>
                  </a:lnTo>
                  <a:lnTo>
                    <a:pt x="356" y="1488"/>
                  </a:lnTo>
                  <a:lnTo>
                    <a:pt x="356" y="1492"/>
                  </a:lnTo>
                  <a:lnTo>
                    <a:pt x="370" y="1496"/>
                  </a:lnTo>
                  <a:lnTo>
                    <a:pt x="376" y="1500"/>
                  </a:lnTo>
                  <a:lnTo>
                    <a:pt x="378" y="1510"/>
                  </a:lnTo>
                  <a:lnTo>
                    <a:pt x="396" y="1524"/>
                  </a:lnTo>
                  <a:lnTo>
                    <a:pt x="406" y="1540"/>
                  </a:lnTo>
                  <a:lnTo>
                    <a:pt x="420" y="1550"/>
                  </a:lnTo>
                  <a:lnTo>
                    <a:pt x="428" y="1574"/>
                  </a:lnTo>
                  <a:lnTo>
                    <a:pt x="424" y="1584"/>
                  </a:lnTo>
                  <a:lnTo>
                    <a:pt x="426" y="1588"/>
                  </a:lnTo>
                  <a:lnTo>
                    <a:pt x="420" y="1590"/>
                  </a:lnTo>
                  <a:lnTo>
                    <a:pt x="424" y="1606"/>
                  </a:lnTo>
                  <a:lnTo>
                    <a:pt x="436" y="1616"/>
                  </a:lnTo>
                  <a:lnTo>
                    <a:pt x="452" y="1626"/>
                  </a:lnTo>
                  <a:lnTo>
                    <a:pt x="464" y="1636"/>
                  </a:lnTo>
                  <a:lnTo>
                    <a:pt x="490" y="1642"/>
                  </a:lnTo>
                  <a:lnTo>
                    <a:pt x="508" y="1658"/>
                  </a:lnTo>
                  <a:lnTo>
                    <a:pt x="549" y="1670"/>
                  </a:lnTo>
                  <a:lnTo>
                    <a:pt x="567" y="1680"/>
                  </a:lnTo>
                  <a:lnTo>
                    <a:pt x="597" y="1688"/>
                  </a:lnTo>
                  <a:lnTo>
                    <a:pt x="619" y="1678"/>
                  </a:lnTo>
                  <a:lnTo>
                    <a:pt x="625" y="1676"/>
                  </a:lnTo>
                  <a:lnTo>
                    <a:pt x="645" y="1684"/>
                  </a:lnTo>
                  <a:lnTo>
                    <a:pt x="667" y="1706"/>
                  </a:lnTo>
                  <a:lnTo>
                    <a:pt x="667" y="1706"/>
                  </a:lnTo>
                  <a:lnTo>
                    <a:pt x="669" y="1706"/>
                  </a:lnTo>
                  <a:lnTo>
                    <a:pt x="671" y="1710"/>
                  </a:lnTo>
                  <a:lnTo>
                    <a:pt x="671" y="1708"/>
                  </a:lnTo>
                  <a:lnTo>
                    <a:pt x="687" y="1720"/>
                  </a:lnTo>
                  <a:lnTo>
                    <a:pt x="711" y="1724"/>
                  </a:lnTo>
                  <a:lnTo>
                    <a:pt x="737" y="1734"/>
                  </a:lnTo>
                  <a:lnTo>
                    <a:pt x="747" y="1734"/>
                  </a:lnTo>
                  <a:lnTo>
                    <a:pt x="755" y="1732"/>
                  </a:lnTo>
                  <a:lnTo>
                    <a:pt x="757" y="1732"/>
                  </a:lnTo>
                  <a:lnTo>
                    <a:pt x="759" y="1734"/>
                  </a:lnTo>
                  <a:lnTo>
                    <a:pt x="757" y="1734"/>
                  </a:lnTo>
                  <a:lnTo>
                    <a:pt x="757" y="1740"/>
                  </a:lnTo>
                  <a:lnTo>
                    <a:pt x="789" y="1774"/>
                  </a:lnTo>
                  <a:lnTo>
                    <a:pt x="787" y="1786"/>
                  </a:lnTo>
                  <a:lnTo>
                    <a:pt x="793" y="1796"/>
                  </a:lnTo>
                  <a:lnTo>
                    <a:pt x="807" y="1804"/>
                  </a:lnTo>
                  <a:lnTo>
                    <a:pt x="809" y="1798"/>
                  </a:lnTo>
                  <a:lnTo>
                    <a:pt x="815" y="1806"/>
                  </a:lnTo>
                  <a:lnTo>
                    <a:pt x="829" y="1812"/>
                  </a:lnTo>
                  <a:lnTo>
                    <a:pt x="829" y="1822"/>
                  </a:lnTo>
                  <a:lnTo>
                    <a:pt x="841" y="1826"/>
                  </a:lnTo>
                  <a:lnTo>
                    <a:pt x="841" y="1824"/>
                  </a:lnTo>
                  <a:lnTo>
                    <a:pt x="841" y="1826"/>
                  </a:lnTo>
                  <a:lnTo>
                    <a:pt x="845" y="1834"/>
                  </a:lnTo>
                  <a:lnTo>
                    <a:pt x="849" y="1828"/>
                  </a:lnTo>
                  <a:lnTo>
                    <a:pt x="867" y="1830"/>
                  </a:lnTo>
                  <a:lnTo>
                    <a:pt x="867" y="1832"/>
                  </a:lnTo>
                  <a:lnTo>
                    <a:pt x="861" y="1844"/>
                  </a:lnTo>
                  <a:lnTo>
                    <a:pt x="871" y="1848"/>
                  </a:lnTo>
                  <a:lnTo>
                    <a:pt x="869" y="1834"/>
                  </a:lnTo>
                  <a:lnTo>
                    <a:pt x="875" y="1842"/>
                  </a:lnTo>
                  <a:lnTo>
                    <a:pt x="881" y="1840"/>
                  </a:lnTo>
                  <a:lnTo>
                    <a:pt x="881" y="1850"/>
                  </a:lnTo>
                  <a:lnTo>
                    <a:pt x="891" y="1850"/>
                  </a:lnTo>
                  <a:lnTo>
                    <a:pt x="901" y="1842"/>
                  </a:lnTo>
                  <a:lnTo>
                    <a:pt x="895" y="1832"/>
                  </a:lnTo>
                  <a:lnTo>
                    <a:pt x="895" y="1830"/>
                  </a:lnTo>
                  <a:lnTo>
                    <a:pt x="915" y="1816"/>
                  </a:lnTo>
                  <a:lnTo>
                    <a:pt x="931" y="1826"/>
                  </a:lnTo>
                  <a:lnTo>
                    <a:pt x="933" y="1826"/>
                  </a:lnTo>
                  <a:lnTo>
                    <a:pt x="929" y="1832"/>
                  </a:lnTo>
                  <a:lnTo>
                    <a:pt x="939" y="1846"/>
                  </a:lnTo>
                  <a:lnTo>
                    <a:pt x="947" y="1860"/>
                  </a:lnTo>
                  <a:lnTo>
                    <a:pt x="947" y="1912"/>
                  </a:lnTo>
                  <a:lnTo>
                    <a:pt x="953" y="1912"/>
                  </a:lnTo>
                  <a:lnTo>
                    <a:pt x="945" y="1922"/>
                  </a:lnTo>
                  <a:lnTo>
                    <a:pt x="943" y="1928"/>
                  </a:lnTo>
                  <a:lnTo>
                    <a:pt x="925" y="1932"/>
                  </a:lnTo>
                  <a:lnTo>
                    <a:pt x="925" y="1946"/>
                  </a:lnTo>
                  <a:lnTo>
                    <a:pt x="917" y="1950"/>
                  </a:lnTo>
                  <a:lnTo>
                    <a:pt x="919" y="1956"/>
                  </a:lnTo>
                  <a:lnTo>
                    <a:pt x="897" y="1966"/>
                  </a:lnTo>
                  <a:lnTo>
                    <a:pt x="897" y="1978"/>
                  </a:lnTo>
                  <a:lnTo>
                    <a:pt x="891" y="1994"/>
                  </a:lnTo>
                  <a:lnTo>
                    <a:pt x="883" y="2000"/>
                  </a:lnTo>
                  <a:lnTo>
                    <a:pt x="883" y="2026"/>
                  </a:lnTo>
                  <a:lnTo>
                    <a:pt x="895" y="2036"/>
                  </a:lnTo>
                  <a:lnTo>
                    <a:pt x="901" y="2028"/>
                  </a:lnTo>
                  <a:lnTo>
                    <a:pt x="903" y="2030"/>
                  </a:lnTo>
                  <a:lnTo>
                    <a:pt x="901" y="2038"/>
                  </a:lnTo>
                  <a:lnTo>
                    <a:pt x="895" y="2044"/>
                  </a:lnTo>
                  <a:lnTo>
                    <a:pt x="895" y="2042"/>
                  </a:lnTo>
                  <a:lnTo>
                    <a:pt x="891" y="2046"/>
                  </a:lnTo>
                  <a:lnTo>
                    <a:pt x="891" y="2046"/>
                  </a:lnTo>
                  <a:lnTo>
                    <a:pt x="891" y="2046"/>
                  </a:lnTo>
                  <a:lnTo>
                    <a:pt x="875" y="2062"/>
                  </a:lnTo>
                  <a:lnTo>
                    <a:pt x="877" y="2082"/>
                  </a:lnTo>
                  <a:lnTo>
                    <a:pt x="881" y="2086"/>
                  </a:lnTo>
                  <a:lnTo>
                    <a:pt x="877" y="2092"/>
                  </a:lnTo>
                  <a:lnTo>
                    <a:pt x="899" y="2110"/>
                  </a:lnTo>
                  <a:lnTo>
                    <a:pt x="909" y="2130"/>
                  </a:lnTo>
                  <a:lnTo>
                    <a:pt x="919" y="2138"/>
                  </a:lnTo>
                  <a:lnTo>
                    <a:pt x="943" y="2198"/>
                  </a:lnTo>
                  <a:lnTo>
                    <a:pt x="967" y="2234"/>
                  </a:lnTo>
                  <a:lnTo>
                    <a:pt x="967" y="2252"/>
                  </a:lnTo>
                  <a:lnTo>
                    <a:pt x="991" y="2274"/>
                  </a:lnTo>
                  <a:lnTo>
                    <a:pt x="1017" y="2292"/>
                  </a:lnTo>
                  <a:lnTo>
                    <a:pt x="1043" y="2302"/>
                  </a:lnTo>
                  <a:lnTo>
                    <a:pt x="1077" y="2328"/>
                  </a:lnTo>
                  <a:lnTo>
                    <a:pt x="1081" y="2364"/>
                  </a:lnTo>
                  <a:lnTo>
                    <a:pt x="1083" y="2394"/>
                  </a:lnTo>
                  <a:lnTo>
                    <a:pt x="1081" y="2420"/>
                  </a:lnTo>
                  <a:lnTo>
                    <a:pt x="1075" y="2428"/>
                  </a:lnTo>
                  <a:lnTo>
                    <a:pt x="1077" y="2468"/>
                  </a:lnTo>
                  <a:lnTo>
                    <a:pt x="1073" y="2482"/>
                  </a:lnTo>
                  <a:lnTo>
                    <a:pt x="1073" y="2502"/>
                  </a:lnTo>
                  <a:lnTo>
                    <a:pt x="1057" y="2546"/>
                  </a:lnTo>
                  <a:lnTo>
                    <a:pt x="1061" y="2568"/>
                  </a:lnTo>
                  <a:lnTo>
                    <a:pt x="1055" y="2576"/>
                  </a:lnTo>
                  <a:lnTo>
                    <a:pt x="1053" y="2584"/>
                  </a:lnTo>
                  <a:lnTo>
                    <a:pt x="1057" y="2624"/>
                  </a:lnTo>
                  <a:lnTo>
                    <a:pt x="1055" y="2652"/>
                  </a:lnTo>
                  <a:lnTo>
                    <a:pt x="1031" y="2718"/>
                  </a:lnTo>
                  <a:lnTo>
                    <a:pt x="1027" y="2718"/>
                  </a:lnTo>
                  <a:lnTo>
                    <a:pt x="1027" y="2730"/>
                  </a:lnTo>
                  <a:lnTo>
                    <a:pt x="1019" y="2734"/>
                  </a:lnTo>
                  <a:lnTo>
                    <a:pt x="1019" y="2766"/>
                  </a:lnTo>
                  <a:lnTo>
                    <a:pt x="1023" y="2786"/>
                  </a:lnTo>
                  <a:lnTo>
                    <a:pt x="1017" y="2796"/>
                  </a:lnTo>
                  <a:lnTo>
                    <a:pt x="1013" y="2834"/>
                  </a:lnTo>
                  <a:lnTo>
                    <a:pt x="1019" y="2840"/>
                  </a:lnTo>
                  <a:lnTo>
                    <a:pt x="1017" y="2838"/>
                  </a:lnTo>
                  <a:lnTo>
                    <a:pt x="1015" y="2840"/>
                  </a:lnTo>
                  <a:lnTo>
                    <a:pt x="1009" y="2848"/>
                  </a:lnTo>
                  <a:lnTo>
                    <a:pt x="1005" y="2880"/>
                  </a:lnTo>
                  <a:lnTo>
                    <a:pt x="1005" y="2886"/>
                  </a:lnTo>
                  <a:lnTo>
                    <a:pt x="1019" y="2888"/>
                  </a:lnTo>
                  <a:lnTo>
                    <a:pt x="1021" y="2882"/>
                  </a:lnTo>
                  <a:lnTo>
                    <a:pt x="1025" y="2882"/>
                  </a:lnTo>
                  <a:lnTo>
                    <a:pt x="1023" y="2872"/>
                  </a:lnTo>
                  <a:lnTo>
                    <a:pt x="1027" y="2872"/>
                  </a:lnTo>
                  <a:lnTo>
                    <a:pt x="1023" y="2866"/>
                  </a:lnTo>
                  <a:lnTo>
                    <a:pt x="1027" y="2860"/>
                  </a:lnTo>
                  <a:lnTo>
                    <a:pt x="1025" y="2846"/>
                  </a:lnTo>
                  <a:lnTo>
                    <a:pt x="1025" y="2848"/>
                  </a:lnTo>
                  <a:lnTo>
                    <a:pt x="1035" y="2840"/>
                  </a:lnTo>
                  <a:lnTo>
                    <a:pt x="1041" y="2842"/>
                  </a:lnTo>
                  <a:lnTo>
                    <a:pt x="1031" y="2850"/>
                  </a:lnTo>
                  <a:lnTo>
                    <a:pt x="1041" y="2852"/>
                  </a:lnTo>
                  <a:lnTo>
                    <a:pt x="1041" y="2854"/>
                  </a:lnTo>
                  <a:lnTo>
                    <a:pt x="1035" y="2858"/>
                  </a:lnTo>
                  <a:lnTo>
                    <a:pt x="1039" y="2864"/>
                  </a:lnTo>
                  <a:lnTo>
                    <a:pt x="1033" y="2866"/>
                  </a:lnTo>
                  <a:lnTo>
                    <a:pt x="1035" y="2874"/>
                  </a:lnTo>
                  <a:lnTo>
                    <a:pt x="1029" y="2886"/>
                  </a:lnTo>
                  <a:lnTo>
                    <a:pt x="1033" y="2894"/>
                  </a:lnTo>
                  <a:lnTo>
                    <a:pt x="1025" y="2906"/>
                  </a:lnTo>
                  <a:lnTo>
                    <a:pt x="1029" y="2908"/>
                  </a:lnTo>
                  <a:lnTo>
                    <a:pt x="1019" y="2914"/>
                  </a:lnTo>
                  <a:lnTo>
                    <a:pt x="1025" y="2926"/>
                  </a:lnTo>
                  <a:lnTo>
                    <a:pt x="1023" y="2926"/>
                  </a:lnTo>
                  <a:lnTo>
                    <a:pt x="1023" y="2936"/>
                  </a:lnTo>
                  <a:lnTo>
                    <a:pt x="1025" y="2936"/>
                  </a:lnTo>
                  <a:lnTo>
                    <a:pt x="1023" y="2938"/>
                  </a:lnTo>
                  <a:lnTo>
                    <a:pt x="1019" y="2924"/>
                  </a:lnTo>
                  <a:lnTo>
                    <a:pt x="1005" y="2928"/>
                  </a:lnTo>
                  <a:lnTo>
                    <a:pt x="1023" y="2938"/>
                  </a:lnTo>
                  <a:lnTo>
                    <a:pt x="1017" y="2948"/>
                  </a:lnTo>
                  <a:lnTo>
                    <a:pt x="1021" y="2948"/>
                  </a:lnTo>
                  <a:lnTo>
                    <a:pt x="1023" y="2948"/>
                  </a:lnTo>
                  <a:lnTo>
                    <a:pt x="1019" y="2948"/>
                  </a:lnTo>
                  <a:lnTo>
                    <a:pt x="1019" y="2952"/>
                  </a:lnTo>
                  <a:lnTo>
                    <a:pt x="1015" y="2960"/>
                  </a:lnTo>
                  <a:lnTo>
                    <a:pt x="1015" y="2958"/>
                  </a:lnTo>
                  <a:lnTo>
                    <a:pt x="1011" y="2948"/>
                  </a:lnTo>
                  <a:lnTo>
                    <a:pt x="991" y="2948"/>
                  </a:lnTo>
                  <a:lnTo>
                    <a:pt x="997" y="2958"/>
                  </a:lnTo>
                  <a:lnTo>
                    <a:pt x="983" y="2968"/>
                  </a:lnTo>
                  <a:lnTo>
                    <a:pt x="981" y="2976"/>
                  </a:lnTo>
                  <a:lnTo>
                    <a:pt x="993" y="2986"/>
                  </a:lnTo>
                  <a:lnTo>
                    <a:pt x="991" y="2974"/>
                  </a:lnTo>
                  <a:lnTo>
                    <a:pt x="993" y="2972"/>
                  </a:lnTo>
                  <a:lnTo>
                    <a:pt x="1001" y="2978"/>
                  </a:lnTo>
                  <a:lnTo>
                    <a:pt x="1009" y="2978"/>
                  </a:lnTo>
                  <a:lnTo>
                    <a:pt x="1011" y="2980"/>
                  </a:lnTo>
                  <a:lnTo>
                    <a:pt x="1009" y="2984"/>
                  </a:lnTo>
                  <a:lnTo>
                    <a:pt x="1011" y="2986"/>
                  </a:lnTo>
                  <a:lnTo>
                    <a:pt x="1001" y="2992"/>
                  </a:lnTo>
                  <a:lnTo>
                    <a:pt x="1011" y="2998"/>
                  </a:lnTo>
                  <a:lnTo>
                    <a:pt x="1009" y="3006"/>
                  </a:lnTo>
                  <a:lnTo>
                    <a:pt x="1017" y="3004"/>
                  </a:lnTo>
                  <a:lnTo>
                    <a:pt x="1021" y="3010"/>
                  </a:lnTo>
                  <a:lnTo>
                    <a:pt x="1009" y="3006"/>
                  </a:lnTo>
                  <a:lnTo>
                    <a:pt x="1009" y="3010"/>
                  </a:lnTo>
                  <a:lnTo>
                    <a:pt x="1007" y="3006"/>
                  </a:lnTo>
                  <a:lnTo>
                    <a:pt x="1003" y="3008"/>
                  </a:lnTo>
                  <a:lnTo>
                    <a:pt x="1005" y="3022"/>
                  </a:lnTo>
                  <a:lnTo>
                    <a:pt x="1007" y="3022"/>
                  </a:lnTo>
                  <a:lnTo>
                    <a:pt x="1007" y="3056"/>
                  </a:lnTo>
                  <a:lnTo>
                    <a:pt x="1013" y="3048"/>
                  </a:lnTo>
                  <a:lnTo>
                    <a:pt x="1013" y="3050"/>
                  </a:lnTo>
                  <a:lnTo>
                    <a:pt x="1015" y="3054"/>
                  </a:lnTo>
                  <a:lnTo>
                    <a:pt x="1009" y="3056"/>
                  </a:lnTo>
                  <a:lnTo>
                    <a:pt x="1003" y="3064"/>
                  </a:lnTo>
                  <a:lnTo>
                    <a:pt x="1005" y="3034"/>
                  </a:lnTo>
                  <a:lnTo>
                    <a:pt x="999" y="3026"/>
                  </a:lnTo>
                  <a:lnTo>
                    <a:pt x="995" y="3036"/>
                  </a:lnTo>
                  <a:lnTo>
                    <a:pt x="991" y="3040"/>
                  </a:lnTo>
                  <a:lnTo>
                    <a:pt x="995" y="3046"/>
                  </a:lnTo>
                  <a:lnTo>
                    <a:pt x="991" y="3044"/>
                  </a:lnTo>
                  <a:lnTo>
                    <a:pt x="999" y="3050"/>
                  </a:lnTo>
                  <a:lnTo>
                    <a:pt x="999" y="3064"/>
                  </a:lnTo>
                  <a:lnTo>
                    <a:pt x="1003" y="3066"/>
                  </a:lnTo>
                  <a:lnTo>
                    <a:pt x="999" y="3070"/>
                  </a:lnTo>
                  <a:lnTo>
                    <a:pt x="1013" y="3080"/>
                  </a:lnTo>
                  <a:lnTo>
                    <a:pt x="1009" y="3082"/>
                  </a:lnTo>
                  <a:lnTo>
                    <a:pt x="1009" y="3084"/>
                  </a:lnTo>
                  <a:lnTo>
                    <a:pt x="1001" y="3078"/>
                  </a:lnTo>
                  <a:lnTo>
                    <a:pt x="1007" y="3086"/>
                  </a:lnTo>
                  <a:lnTo>
                    <a:pt x="1011" y="3088"/>
                  </a:lnTo>
                  <a:lnTo>
                    <a:pt x="1011" y="3090"/>
                  </a:lnTo>
                  <a:lnTo>
                    <a:pt x="1011" y="3090"/>
                  </a:lnTo>
                  <a:lnTo>
                    <a:pt x="1011" y="3090"/>
                  </a:lnTo>
                  <a:lnTo>
                    <a:pt x="1011" y="3100"/>
                  </a:lnTo>
                  <a:lnTo>
                    <a:pt x="1019" y="3108"/>
                  </a:lnTo>
                  <a:lnTo>
                    <a:pt x="1019" y="3110"/>
                  </a:lnTo>
                  <a:lnTo>
                    <a:pt x="1017" y="3106"/>
                  </a:lnTo>
                  <a:lnTo>
                    <a:pt x="1021" y="3116"/>
                  </a:lnTo>
                  <a:lnTo>
                    <a:pt x="1021" y="3120"/>
                  </a:lnTo>
                  <a:lnTo>
                    <a:pt x="1115" y="3120"/>
                  </a:lnTo>
                  <a:lnTo>
                    <a:pt x="1109" y="3114"/>
                  </a:lnTo>
                  <a:lnTo>
                    <a:pt x="1109" y="3114"/>
                  </a:lnTo>
                  <a:lnTo>
                    <a:pt x="1111" y="3112"/>
                  </a:lnTo>
                  <a:lnTo>
                    <a:pt x="1107" y="3094"/>
                  </a:lnTo>
                  <a:lnTo>
                    <a:pt x="1105" y="3094"/>
                  </a:lnTo>
                  <a:lnTo>
                    <a:pt x="1109" y="3080"/>
                  </a:lnTo>
                  <a:lnTo>
                    <a:pt x="1121" y="3072"/>
                  </a:lnTo>
                  <a:lnTo>
                    <a:pt x="1133" y="3066"/>
                  </a:lnTo>
                  <a:lnTo>
                    <a:pt x="1139" y="3040"/>
                  </a:lnTo>
                  <a:lnTo>
                    <a:pt x="1167" y="3014"/>
                  </a:lnTo>
                  <a:lnTo>
                    <a:pt x="1173" y="2996"/>
                  </a:lnTo>
                  <a:lnTo>
                    <a:pt x="1171" y="2982"/>
                  </a:lnTo>
                  <a:lnTo>
                    <a:pt x="1151" y="2978"/>
                  </a:lnTo>
                  <a:lnTo>
                    <a:pt x="1143" y="2968"/>
                  </a:lnTo>
                  <a:lnTo>
                    <a:pt x="1137" y="2958"/>
                  </a:lnTo>
                  <a:lnTo>
                    <a:pt x="1137" y="2954"/>
                  </a:lnTo>
                  <a:lnTo>
                    <a:pt x="1151" y="2936"/>
                  </a:lnTo>
                  <a:lnTo>
                    <a:pt x="1161" y="2930"/>
                  </a:lnTo>
                  <a:lnTo>
                    <a:pt x="1175" y="2930"/>
                  </a:lnTo>
                  <a:lnTo>
                    <a:pt x="1175" y="2920"/>
                  </a:lnTo>
                  <a:lnTo>
                    <a:pt x="1183" y="2912"/>
                  </a:lnTo>
                  <a:lnTo>
                    <a:pt x="1183" y="2890"/>
                  </a:lnTo>
                  <a:lnTo>
                    <a:pt x="1187" y="2884"/>
                  </a:lnTo>
                  <a:lnTo>
                    <a:pt x="1203" y="2876"/>
                  </a:lnTo>
                  <a:lnTo>
                    <a:pt x="1189" y="2868"/>
                  </a:lnTo>
                  <a:lnTo>
                    <a:pt x="1191" y="2866"/>
                  </a:lnTo>
                  <a:lnTo>
                    <a:pt x="1197" y="2872"/>
                  </a:lnTo>
                  <a:lnTo>
                    <a:pt x="1209" y="2872"/>
                  </a:lnTo>
                  <a:lnTo>
                    <a:pt x="1213" y="2864"/>
                  </a:lnTo>
                  <a:lnTo>
                    <a:pt x="1211" y="2854"/>
                  </a:lnTo>
                  <a:lnTo>
                    <a:pt x="1207" y="2848"/>
                  </a:lnTo>
                  <a:lnTo>
                    <a:pt x="1193" y="2854"/>
                  </a:lnTo>
                  <a:lnTo>
                    <a:pt x="1195" y="2856"/>
                  </a:lnTo>
                  <a:lnTo>
                    <a:pt x="1193" y="2858"/>
                  </a:lnTo>
                  <a:lnTo>
                    <a:pt x="1185" y="2850"/>
                  </a:lnTo>
                  <a:lnTo>
                    <a:pt x="1183" y="2822"/>
                  </a:lnTo>
                  <a:lnTo>
                    <a:pt x="1185" y="2820"/>
                  </a:lnTo>
                  <a:lnTo>
                    <a:pt x="1205" y="2830"/>
                  </a:lnTo>
                  <a:lnTo>
                    <a:pt x="1221" y="2830"/>
                  </a:lnTo>
                  <a:lnTo>
                    <a:pt x="1233" y="2824"/>
                  </a:lnTo>
                  <a:lnTo>
                    <a:pt x="1237" y="2818"/>
                  </a:lnTo>
                  <a:lnTo>
                    <a:pt x="1235" y="2802"/>
                  </a:lnTo>
                  <a:lnTo>
                    <a:pt x="1241" y="2786"/>
                  </a:lnTo>
                  <a:lnTo>
                    <a:pt x="1237" y="2780"/>
                  </a:lnTo>
                  <a:lnTo>
                    <a:pt x="1237" y="2774"/>
                  </a:lnTo>
                  <a:lnTo>
                    <a:pt x="1237" y="2776"/>
                  </a:lnTo>
                  <a:lnTo>
                    <a:pt x="1259" y="2776"/>
                  </a:lnTo>
                  <a:lnTo>
                    <a:pt x="1315" y="2764"/>
                  </a:lnTo>
                  <a:lnTo>
                    <a:pt x="1323" y="2756"/>
                  </a:lnTo>
                  <a:lnTo>
                    <a:pt x="1327" y="2748"/>
                  </a:lnTo>
                  <a:lnTo>
                    <a:pt x="1339" y="2730"/>
                  </a:lnTo>
                  <a:lnTo>
                    <a:pt x="1341" y="2708"/>
                  </a:lnTo>
                  <a:lnTo>
                    <a:pt x="1333" y="2708"/>
                  </a:lnTo>
                  <a:lnTo>
                    <a:pt x="1329" y="2700"/>
                  </a:lnTo>
                  <a:lnTo>
                    <a:pt x="1333" y="2688"/>
                  </a:lnTo>
                  <a:lnTo>
                    <a:pt x="1309" y="2670"/>
                  </a:lnTo>
                  <a:lnTo>
                    <a:pt x="1309" y="2666"/>
                  </a:lnTo>
                  <a:lnTo>
                    <a:pt x="1315" y="2670"/>
                  </a:lnTo>
                  <a:lnTo>
                    <a:pt x="1329" y="2672"/>
                  </a:lnTo>
                  <a:lnTo>
                    <a:pt x="1349" y="2680"/>
                  </a:lnTo>
                  <a:lnTo>
                    <a:pt x="1373" y="2682"/>
                  </a:lnTo>
                  <a:lnTo>
                    <a:pt x="1389" y="2674"/>
                  </a:lnTo>
                  <a:lnTo>
                    <a:pt x="1403" y="2654"/>
                  </a:lnTo>
                  <a:lnTo>
                    <a:pt x="1421" y="2634"/>
                  </a:lnTo>
                  <a:lnTo>
                    <a:pt x="1425" y="2622"/>
                  </a:lnTo>
                  <a:lnTo>
                    <a:pt x="1447" y="2604"/>
                  </a:lnTo>
                  <a:lnTo>
                    <a:pt x="1461" y="2582"/>
                  </a:lnTo>
                  <a:lnTo>
                    <a:pt x="1471" y="2560"/>
                  </a:lnTo>
                  <a:lnTo>
                    <a:pt x="1492" y="2536"/>
                  </a:lnTo>
                  <a:lnTo>
                    <a:pt x="1494" y="2516"/>
                  </a:lnTo>
                  <a:lnTo>
                    <a:pt x="1496" y="2510"/>
                  </a:lnTo>
                  <a:lnTo>
                    <a:pt x="1494" y="2504"/>
                  </a:lnTo>
                  <a:lnTo>
                    <a:pt x="1492" y="2488"/>
                  </a:lnTo>
                  <a:lnTo>
                    <a:pt x="1498" y="2476"/>
                  </a:lnTo>
                  <a:lnTo>
                    <a:pt x="1528" y="2448"/>
                  </a:lnTo>
                  <a:lnTo>
                    <a:pt x="1566" y="2430"/>
                  </a:lnTo>
                  <a:lnTo>
                    <a:pt x="1570" y="2424"/>
                  </a:lnTo>
                  <a:lnTo>
                    <a:pt x="1612" y="2422"/>
                  </a:lnTo>
                  <a:lnTo>
                    <a:pt x="1616" y="2416"/>
                  </a:lnTo>
                  <a:lnTo>
                    <a:pt x="1632" y="2404"/>
                  </a:lnTo>
                  <a:lnTo>
                    <a:pt x="1636" y="2390"/>
                  </a:lnTo>
                  <a:lnTo>
                    <a:pt x="1658" y="2352"/>
                  </a:lnTo>
                  <a:lnTo>
                    <a:pt x="1662" y="2330"/>
                  </a:lnTo>
                  <a:lnTo>
                    <a:pt x="1670" y="2316"/>
                  </a:lnTo>
                  <a:lnTo>
                    <a:pt x="1674" y="2280"/>
                  </a:lnTo>
                  <a:lnTo>
                    <a:pt x="1672" y="2254"/>
                  </a:lnTo>
                  <a:lnTo>
                    <a:pt x="1676" y="2232"/>
                  </a:lnTo>
                  <a:lnTo>
                    <a:pt x="1688" y="2224"/>
                  </a:lnTo>
                  <a:lnTo>
                    <a:pt x="1704" y="2196"/>
                  </a:lnTo>
                  <a:lnTo>
                    <a:pt x="1724" y="2178"/>
                  </a:lnTo>
                  <a:lnTo>
                    <a:pt x="1744" y="2152"/>
                  </a:lnTo>
                  <a:lnTo>
                    <a:pt x="1752" y="2114"/>
                  </a:lnTo>
                  <a:lnTo>
                    <a:pt x="1746" y="2088"/>
                  </a:lnTo>
                  <a:lnTo>
                    <a:pt x="1740" y="2078"/>
                  </a:lnTo>
                  <a:lnTo>
                    <a:pt x="1710" y="2074"/>
                  </a:lnTo>
                  <a:lnTo>
                    <a:pt x="1664" y="2038"/>
                  </a:lnTo>
                  <a:lnTo>
                    <a:pt x="1654" y="2034"/>
                  </a:lnTo>
                  <a:lnTo>
                    <a:pt x="1618" y="2034"/>
                  </a:lnTo>
                  <a:lnTo>
                    <a:pt x="1586" y="2022"/>
                  </a:lnTo>
                  <a:lnTo>
                    <a:pt x="1574" y="2028"/>
                  </a:lnTo>
                  <a:lnTo>
                    <a:pt x="1576" y="2022"/>
                  </a:lnTo>
                  <a:lnTo>
                    <a:pt x="1568" y="2020"/>
                  </a:lnTo>
                  <a:lnTo>
                    <a:pt x="1570" y="2018"/>
                  </a:lnTo>
                  <a:lnTo>
                    <a:pt x="1562" y="2006"/>
                  </a:lnTo>
                  <a:lnTo>
                    <a:pt x="1554" y="2010"/>
                  </a:lnTo>
                  <a:lnTo>
                    <a:pt x="1552" y="2004"/>
                  </a:lnTo>
                  <a:lnTo>
                    <a:pt x="1520" y="1992"/>
                  </a:lnTo>
                  <a:lnTo>
                    <a:pt x="1500" y="1994"/>
                  </a:lnTo>
                  <a:lnTo>
                    <a:pt x="1494" y="2008"/>
                  </a:lnTo>
                  <a:lnTo>
                    <a:pt x="1486" y="2012"/>
                  </a:lnTo>
                  <a:lnTo>
                    <a:pt x="1496" y="1998"/>
                  </a:lnTo>
                  <a:lnTo>
                    <a:pt x="1498" y="1986"/>
                  </a:lnTo>
                  <a:lnTo>
                    <a:pt x="1486" y="1982"/>
                  </a:lnTo>
                  <a:lnTo>
                    <a:pt x="1481" y="1982"/>
                  </a:lnTo>
                  <a:lnTo>
                    <a:pt x="1475" y="1974"/>
                  </a:lnTo>
                  <a:lnTo>
                    <a:pt x="1471" y="1980"/>
                  </a:lnTo>
                  <a:lnTo>
                    <a:pt x="1463" y="1970"/>
                  </a:lnTo>
                  <a:lnTo>
                    <a:pt x="1461" y="1972"/>
                  </a:lnTo>
                  <a:lnTo>
                    <a:pt x="1467" y="1964"/>
                  </a:lnTo>
                  <a:lnTo>
                    <a:pt x="1471" y="1950"/>
                  </a:lnTo>
                  <a:lnTo>
                    <a:pt x="1461" y="1946"/>
                  </a:lnTo>
                  <a:lnTo>
                    <a:pt x="1447" y="1906"/>
                  </a:lnTo>
                  <a:lnTo>
                    <a:pt x="1439" y="1900"/>
                  </a:lnTo>
                  <a:lnTo>
                    <a:pt x="1437" y="1902"/>
                  </a:lnTo>
                  <a:lnTo>
                    <a:pt x="1435" y="1896"/>
                  </a:lnTo>
                  <a:lnTo>
                    <a:pt x="1419" y="1884"/>
                  </a:lnTo>
                  <a:lnTo>
                    <a:pt x="1393" y="1874"/>
                  </a:lnTo>
                  <a:lnTo>
                    <a:pt x="1393" y="1872"/>
                  </a:lnTo>
                  <a:lnTo>
                    <a:pt x="1373" y="1868"/>
                  </a:lnTo>
                  <a:lnTo>
                    <a:pt x="1335" y="1870"/>
                  </a:lnTo>
                  <a:lnTo>
                    <a:pt x="1323" y="1856"/>
                  </a:lnTo>
                  <a:lnTo>
                    <a:pt x="1309" y="1852"/>
                  </a:lnTo>
                  <a:lnTo>
                    <a:pt x="1305" y="1838"/>
                  </a:lnTo>
                  <a:lnTo>
                    <a:pt x="1287" y="1824"/>
                  </a:lnTo>
                  <a:lnTo>
                    <a:pt x="1283" y="1824"/>
                  </a:lnTo>
                  <a:lnTo>
                    <a:pt x="1275" y="1818"/>
                  </a:lnTo>
                  <a:lnTo>
                    <a:pt x="1267" y="1822"/>
                  </a:lnTo>
                  <a:lnTo>
                    <a:pt x="1265" y="1822"/>
                  </a:lnTo>
                  <a:lnTo>
                    <a:pt x="1267" y="1818"/>
                  </a:lnTo>
                  <a:lnTo>
                    <a:pt x="1261" y="1804"/>
                  </a:lnTo>
                  <a:lnTo>
                    <a:pt x="1245" y="1796"/>
                  </a:lnTo>
                  <a:lnTo>
                    <a:pt x="1245" y="1796"/>
                  </a:lnTo>
                  <a:lnTo>
                    <a:pt x="1257" y="1794"/>
                  </a:lnTo>
                  <a:lnTo>
                    <a:pt x="1263" y="1778"/>
                  </a:lnTo>
                  <a:lnTo>
                    <a:pt x="1243" y="1778"/>
                  </a:lnTo>
                  <a:lnTo>
                    <a:pt x="1247" y="1786"/>
                  </a:lnTo>
                  <a:lnTo>
                    <a:pt x="1235" y="1796"/>
                  </a:lnTo>
                  <a:lnTo>
                    <a:pt x="1231" y="1788"/>
                  </a:lnTo>
                  <a:lnTo>
                    <a:pt x="1229" y="1788"/>
                  </a:lnTo>
                  <a:lnTo>
                    <a:pt x="1241" y="1784"/>
                  </a:lnTo>
                  <a:lnTo>
                    <a:pt x="1239" y="1778"/>
                  </a:lnTo>
                  <a:lnTo>
                    <a:pt x="1205" y="1778"/>
                  </a:lnTo>
                  <a:lnTo>
                    <a:pt x="1211" y="1776"/>
                  </a:lnTo>
                  <a:lnTo>
                    <a:pt x="1205" y="1768"/>
                  </a:lnTo>
                  <a:lnTo>
                    <a:pt x="1189" y="1774"/>
                  </a:lnTo>
                  <a:lnTo>
                    <a:pt x="1199" y="1778"/>
                  </a:lnTo>
                  <a:lnTo>
                    <a:pt x="1189" y="1782"/>
                  </a:lnTo>
                  <a:lnTo>
                    <a:pt x="1197" y="1784"/>
                  </a:lnTo>
                  <a:lnTo>
                    <a:pt x="1181" y="1788"/>
                  </a:lnTo>
                  <a:lnTo>
                    <a:pt x="1173" y="1788"/>
                  </a:lnTo>
                  <a:lnTo>
                    <a:pt x="1163" y="1780"/>
                  </a:lnTo>
                  <a:lnTo>
                    <a:pt x="1129" y="1782"/>
                  </a:lnTo>
                  <a:lnTo>
                    <a:pt x="1123" y="1768"/>
                  </a:lnTo>
                  <a:lnTo>
                    <a:pt x="1099" y="1764"/>
                  </a:lnTo>
                  <a:lnTo>
                    <a:pt x="1091" y="1746"/>
                  </a:lnTo>
                  <a:lnTo>
                    <a:pt x="1081" y="1762"/>
                  </a:lnTo>
                  <a:lnTo>
                    <a:pt x="1089" y="1764"/>
                  </a:lnTo>
                  <a:lnTo>
                    <a:pt x="1073" y="1768"/>
                  </a:lnTo>
                  <a:lnTo>
                    <a:pt x="1061" y="1776"/>
                  </a:lnTo>
                  <a:lnTo>
                    <a:pt x="1057" y="1764"/>
                  </a:lnTo>
                  <a:lnTo>
                    <a:pt x="1065" y="1760"/>
                  </a:lnTo>
                  <a:lnTo>
                    <a:pt x="1067" y="1760"/>
                  </a:lnTo>
                  <a:lnTo>
                    <a:pt x="1071" y="1752"/>
                  </a:lnTo>
                  <a:lnTo>
                    <a:pt x="1059" y="1744"/>
                  </a:lnTo>
                  <a:lnTo>
                    <a:pt x="1049" y="1752"/>
                  </a:lnTo>
                  <a:lnTo>
                    <a:pt x="1045" y="1758"/>
                  </a:lnTo>
                  <a:lnTo>
                    <a:pt x="1029" y="1766"/>
                  </a:lnTo>
                  <a:lnTo>
                    <a:pt x="1009" y="1768"/>
                  </a:lnTo>
                  <a:lnTo>
                    <a:pt x="1005" y="1774"/>
                  </a:lnTo>
                  <a:lnTo>
                    <a:pt x="1005" y="1772"/>
                  </a:lnTo>
                  <a:lnTo>
                    <a:pt x="995" y="1772"/>
                  </a:lnTo>
                  <a:lnTo>
                    <a:pt x="981" y="1784"/>
                  </a:lnTo>
                  <a:lnTo>
                    <a:pt x="979" y="1802"/>
                  </a:lnTo>
                  <a:lnTo>
                    <a:pt x="957" y="1818"/>
                  </a:lnTo>
                  <a:lnTo>
                    <a:pt x="957" y="1824"/>
                  </a:lnTo>
                  <a:lnTo>
                    <a:pt x="953" y="1818"/>
                  </a:lnTo>
                  <a:lnTo>
                    <a:pt x="953" y="1818"/>
                  </a:lnTo>
                  <a:lnTo>
                    <a:pt x="951" y="1818"/>
                  </a:lnTo>
                  <a:lnTo>
                    <a:pt x="949" y="1814"/>
                  </a:lnTo>
                  <a:lnTo>
                    <a:pt x="949" y="1814"/>
                  </a:lnTo>
                  <a:lnTo>
                    <a:pt x="937" y="1804"/>
                  </a:lnTo>
                  <a:lnTo>
                    <a:pt x="915" y="1798"/>
                  </a:lnTo>
                  <a:lnTo>
                    <a:pt x="905" y="1798"/>
                  </a:lnTo>
                  <a:lnTo>
                    <a:pt x="901" y="1808"/>
                  </a:lnTo>
                  <a:lnTo>
                    <a:pt x="897" y="1804"/>
                  </a:lnTo>
                  <a:lnTo>
                    <a:pt x="877" y="1812"/>
                  </a:lnTo>
                  <a:lnTo>
                    <a:pt x="863" y="1810"/>
                  </a:lnTo>
                  <a:lnTo>
                    <a:pt x="859" y="1802"/>
                  </a:lnTo>
                  <a:lnTo>
                    <a:pt x="853" y="1798"/>
                  </a:lnTo>
                  <a:lnTo>
                    <a:pt x="841" y="1788"/>
                  </a:lnTo>
                  <a:lnTo>
                    <a:pt x="833" y="1774"/>
                  </a:lnTo>
                  <a:lnTo>
                    <a:pt x="831" y="1766"/>
                  </a:lnTo>
                  <a:lnTo>
                    <a:pt x="841" y="1700"/>
                  </a:lnTo>
                  <a:lnTo>
                    <a:pt x="845" y="1700"/>
                  </a:lnTo>
                  <a:lnTo>
                    <a:pt x="841" y="1698"/>
                  </a:lnTo>
                  <a:lnTo>
                    <a:pt x="843" y="1694"/>
                  </a:lnTo>
                  <a:lnTo>
                    <a:pt x="839" y="1696"/>
                  </a:lnTo>
                  <a:lnTo>
                    <a:pt x="823" y="1682"/>
                  </a:lnTo>
                  <a:lnTo>
                    <a:pt x="805" y="1676"/>
                  </a:lnTo>
                  <a:lnTo>
                    <a:pt x="745" y="1680"/>
                  </a:lnTo>
                  <a:lnTo>
                    <a:pt x="737" y="1676"/>
                  </a:lnTo>
                  <a:lnTo>
                    <a:pt x="747" y="1660"/>
                  </a:lnTo>
                  <a:lnTo>
                    <a:pt x="751" y="1638"/>
                  </a:lnTo>
                  <a:lnTo>
                    <a:pt x="755" y="1644"/>
                  </a:lnTo>
                  <a:lnTo>
                    <a:pt x="761" y="1612"/>
                  </a:lnTo>
                  <a:lnTo>
                    <a:pt x="759" y="1610"/>
                  </a:lnTo>
                  <a:lnTo>
                    <a:pt x="763" y="1608"/>
                  </a:lnTo>
                  <a:lnTo>
                    <a:pt x="759" y="1604"/>
                  </a:lnTo>
                  <a:lnTo>
                    <a:pt x="775" y="1574"/>
                  </a:lnTo>
                  <a:lnTo>
                    <a:pt x="771" y="1568"/>
                  </a:lnTo>
                  <a:lnTo>
                    <a:pt x="759" y="1564"/>
                  </a:lnTo>
                  <a:lnTo>
                    <a:pt x="757" y="1566"/>
                  </a:lnTo>
                  <a:lnTo>
                    <a:pt x="757" y="1564"/>
                  </a:lnTo>
                  <a:lnTo>
                    <a:pt x="755" y="1564"/>
                  </a:lnTo>
                  <a:lnTo>
                    <a:pt x="747" y="1564"/>
                  </a:lnTo>
                  <a:lnTo>
                    <a:pt x="703" y="1574"/>
                  </a:lnTo>
                  <a:lnTo>
                    <a:pt x="695" y="1612"/>
                  </a:lnTo>
                  <a:lnTo>
                    <a:pt x="685" y="1618"/>
                  </a:lnTo>
                  <a:lnTo>
                    <a:pt x="685" y="1624"/>
                  </a:lnTo>
                  <a:lnTo>
                    <a:pt x="683" y="1626"/>
                  </a:lnTo>
                  <a:lnTo>
                    <a:pt x="667" y="1622"/>
                  </a:lnTo>
                  <a:lnTo>
                    <a:pt x="629" y="1632"/>
                  </a:lnTo>
                  <a:lnTo>
                    <a:pt x="619" y="1624"/>
                  </a:lnTo>
                  <a:lnTo>
                    <a:pt x="609" y="1620"/>
                  </a:lnTo>
                  <a:lnTo>
                    <a:pt x="601" y="1614"/>
                  </a:lnTo>
                  <a:lnTo>
                    <a:pt x="593" y="1598"/>
                  </a:lnTo>
                  <a:lnTo>
                    <a:pt x="579" y="1580"/>
                  </a:lnTo>
                  <a:lnTo>
                    <a:pt x="581" y="1568"/>
                  </a:lnTo>
                  <a:lnTo>
                    <a:pt x="571" y="1556"/>
                  </a:lnTo>
                  <a:lnTo>
                    <a:pt x="571" y="1530"/>
                  </a:lnTo>
                  <a:lnTo>
                    <a:pt x="567" y="1504"/>
                  </a:lnTo>
                  <a:lnTo>
                    <a:pt x="573" y="1494"/>
                  </a:lnTo>
                  <a:lnTo>
                    <a:pt x="583" y="1490"/>
                  </a:lnTo>
                  <a:lnTo>
                    <a:pt x="583" y="1484"/>
                  </a:lnTo>
                  <a:lnTo>
                    <a:pt x="585" y="1484"/>
                  </a:lnTo>
                  <a:lnTo>
                    <a:pt x="583" y="1480"/>
                  </a:lnTo>
                  <a:lnTo>
                    <a:pt x="583" y="1478"/>
                  </a:lnTo>
                  <a:lnTo>
                    <a:pt x="583" y="1478"/>
                  </a:lnTo>
                  <a:lnTo>
                    <a:pt x="577" y="1462"/>
                  </a:lnTo>
                  <a:lnTo>
                    <a:pt x="577" y="1454"/>
                  </a:lnTo>
                  <a:lnTo>
                    <a:pt x="577" y="1454"/>
                  </a:lnTo>
                  <a:lnTo>
                    <a:pt x="579" y="1454"/>
                  </a:lnTo>
                  <a:lnTo>
                    <a:pt x="577" y="1440"/>
                  </a:lnTo>
                  <a:lnTo>
                    <a:pt x="581" y="1438"/>
                  </a:lnTo>
                  <a:lnTo>
                    <a:pt x="581" y="1442"/>
                  </a:lnTo>
                  <a:lnTo>
                    <a:pt x="585" y="1444"/>
                  </a:lnTo>
                  <a:lnTo>
                    <a:pt x="595" y="1432"/>
                  </a:lnTo>
                  <a:lnTo>
                    <a:pt x="593" y="1430"/>
                  </a:lnTo>
                  <a:lnTo>
                    <a:pt x="595" y="1428"/>
                  </a:lnTo>
                  <a:lnTo>
                    <a:pt x="595" y="1424"/>
                  </a:lnTo>
                  <a:lnTo>
                    <a:pt x="607" y="1422"/>
                  </a:lnTo>
                  <a:lnTo>
                    <a:pt x="619" y="1418"/>
                  </a:lnTo>
                  <a:lnTo>
                    <a:pt x="621" y="1408"/>
                  </a:lnTo>
                  <a:lnTo>
                    <a:pt x="639" y="1400"/>
                  </a:lnTo>
                  <a:lnTo>
                    <a:pt x="669" y="1404"/>
                  </a:lnTo>
                  <a:lnTo>
                    <a:pt x="675" y="1400"/>
                  </a:lnTo>
                  <a:lnTo>
                    <a:pt x="697" y="1412"/>
                  </a:lnTo>
                  <a:lnTo>
                    <a:pt x="709" y="1412"/>
                  </a:lnTo>
                  <a:lnTo>
                    <a:pt x="713" y="1408"/>
                  </a:lnTo>
                  <a:lnTo>
                    <a:pt x="723" y="1418"/>
                  </a:lnTo>
                  <a:lnTo>
                    <a:pt x="731" y="1412"/>
                  </a:lnTo>
                  <a:lnTo>
                    <a:pt x="721" y="1402"/>
                  </a:lnTo>
                  <a:lnTo>
                    <a:pt x="729" y="1388"/>
                  </a:lnTo>
                  <a:lnTo>
                    <a:pt x="709" y="1388"/>
                  </a:lnTo>
                  <a:lnTo>
                    <a:pt x="709" y="1388"/>
                  </a:lnTo>
                  <a:lnTo>
                    <a:pt x="747" y="1386"/>
                  </a:lnTo>
                  <a:lnTo>
                    <a:pt x="747" y="1384"/>
                  </a:lnTo>
                  <a:lnTo>
                    <a:pt x="749" y="1390"/>
                  </a:lnTo>
                  <a:lnTo>
                    <a:pt x="765" y="1384"/>
                  </a:lnTo>
                  <a:lnTo>
                    <a:pt x="765" y="1386"/>
                  </a:lnTo>
                  <a:lnTo>
                    <a:pt x="781" y="1384"/>
                  </a:lnTo>
                  <a:lnTo>
                    <a:pt x="801" y="1402"/>
                  </a:lnTo>
                  <a:lnTo>
                    <a:pt x="825" y="1392"/>
                  </a:lnTo>
                  <a:lnTo>
                    <a:pt x="845" y="1412"/>
                  </a:lnTo>
                  <a:lnTo>
                    <a:pt x="847" y="1442"/>
                  </a:lnTo>
                  <a:lnTo>
                    <a:pt x="849" y="1442"/>
                  </a:lnTo>
                  <a:lnTo>
                    <a:pt x="847" y="1448"/>
                  </a:lnTo>
                  <a:lnTo>
                    <a:pt x="857" y="1462"/>
                  </a:lnTo>
                  <a:lnTo>
                    <a:pt x="859" y="1460"/>
                  </a:lnTo>
                  <a:lnTo>
                    <a:pt x="865" y="1480"/>
                  </a:lnTo>
                  <a:lnTo>
                    <a:pt x="873" y="1484"/>
                  </a:lnTo>
                  <a:lnTo>
                    <a:pt x="877" y="1498"/>
                  </a:lnTo>
                  <a:lnTo>
                    <a:pt x="895" y="1492"/>
                  </a:lnTo>
                  <a:lnTo>
                    <a:pt x="899" y="1476"/>
                  </a:lnTo>
                  <a:lnTo>
                    <a:pt x="901" y="1456"/>
                  </a:lnTo>
                  <a:lnTo>
                    <a:pt x="873" y="1380"/>
                  </a:lnTo>
                  <a:lnTo>
                    <a:pt x="885" y="1348"/>
                  </a:lnTo>
                  <a:lnTo>
                    <a:pt x="893" y="1344"/>
                  </a:lnTo>
                  <a:lnTo>
                    <a:pt x="891" y="1340"/>
                  </a:lnTo>
                  <a:lnTo>
                    <a:pt x="901" y="1340"/>
                  </a:lnTo>
                  <a:lnTo>
                    <a:pt x="917" y="1324"/>
                  </a:lnTo>
                  <a:lnTo>
                    <a:pt x="923" y="1314"/>
                  </a:lnTo>
                  <a:lnTo>
                    <a:pt x="945" y="1306"/>
                  </a:lnTo>
                  <a:lnTo>
                    <a:pt x="951" y="1296"/>
                  </a:lnTo>
                  <a:lnTo>
                    <a:pt x="971" y="1288"/>
                  </a:lnTo>
                  <a:lnTo>
                    <a:pt x="971" y="1278"/>
                  </a:lnTo>
                  <a:lnTo>
                    <a:pt x="969" y="1278"/>
                  </a:lnTo>
                  <a:lnTo>
                    <a:pt x="971" y="1276"/>
                  </a:lnTo>
                  <a:lnTo>
                    <a:pt x="975" y="1278"/>
                  </a:lnTo>
                  <a:lnTo>
                    <a:pt x="985" y="1268"/>
                  </a:lnTo>
                  <a:lnTo>
                    <a:pt x="981" y="1260"/>
                  </a:lnTo>
                  <a:lnTo>
                    <a:pt x="985" y="1260"/>
                  </a:lnTo>
                  <a:lnTo>
                    <a:pt x="979" y="1236"/>
                  </a:lnTo>
                  <a:lnTo>
                    <a:pt x="999" y="1198"/>
                  </a:lnTo>
                  <a:lnTo>
                    <a:pt x="997" y="1194"/>
                  </a:lnTo>
                  <a:lnTo>
                    <a:pt x="1013" y="1172"/>
                  </a:lnTo>
                  <a:lnTo>
                    <a:pt x="1019" y="1158"/>
                  </a:lnTo>
                  <a:lnTo>
                    <a:pt x="1015" y="1152"/>
                  </a:lnTo>
                  <a:lnTo>
                    <a:pt x="1045" y="1144"/>
                  </a:lnTo>
                  <a:lnTo>
                    <a:pt x="1053" y="1132"/>
                  </a:lnTo>
                  <a:lnTo>
                    <a:pt x="1061" y="1132"/>
                  </a:lnTo>
                  <a:lnTo>
                    <a:pt x="1067" y="1126"/>
                  </a:lnTo>
                  <a:lnTo>
                    <a:pt x="1069" y="1128"/>
                  </a:lnTo>
                  <a:lnTo>
                    <a:pt x="1095" y="1124"/>
                  </a:lnTo>
                  <a:lnTo>
                    <a:pt x="1093" y="1114"/>
                  </a:lnTo>
                  <a:lnTo>
                    <a:pt x="1089" y="1114"/>
                  </a:lnTo>
                  <a:lnTo>
                    <a:pt x="1087" y="1118"/>
                  </a:lnTo>
                  <a:lnTo>
                    <a:pt x="1085" y="1118"/>
                  </a:lnTo>
                  <a:lnTo>
                    <a:pt x="1075" y="1106"/>
                  </a:lnTo>
                  <a:lnTo>
                    <a:pt x="1089" y="1072"/>
                  </a:lnTo>
                  <a:lnTo>
                    <a:pt x="1109" y="1064"/>
                  </a:lnTo>
                  <a:lnTo>
                    <a:pt x="1113" y="1052"/>
                  </a:lnTo>
                  <a:lnTo>
                    <a:pt x="1121" y="1060"/>
                  </a:lnTo>
                  <a:lnTo>
                    <a:pt x="1147" y="1046"/>
                  </a:lnTo>
                  <a:lnTo>
                    <a:pt x="1149" y="1042"/>
                  </a:lnTo>
                  <a:lnTo>
                    <a:pt x="1147" y="1038"/>
                  </a:lnTo>
                  <a:lnTo>
                    <a:pt x="1147" y="1034"/>
                  </a:lnTo>
                  <a:lnTo>
                    <a:pt x="1173" y="1030"/>
                  </a:lnTo>
                  <a:lnTo>
                    <a:pt x="1191" y="1016"/>
                  </a:lnTo>
                  <a:lnTo>
                    <a:pt x="1185" y="1022"/>
                  </a:lnTo>
                  <a:lnTo>
                    <a:pt x="1187" y="1030"/>
                  </a:lnTo>
                  <a:lnTo>
                    <a:pt x="1189" y="1030"/>
                  </a:lnTo>
                  <a:lnTo>
                    <a:pt x="1163" y="1046"/>
                  </a:lnTo>
                  <a:lnTo>
                    <a:pt x="1163" y="1050"/>
                  </a:lnTo>
                  <a:lnTo>
                    <a:pt x="1161" y="1056"/>
                  </a:lnTo>
                  <a:lnTo>
                    <a:pt x="1161" y="1068"/>
                  </a:lnTo>
                  <a:lnTo>
                    <a:pt x="1177" y="1078"/>
                  </a:lnTo>
                  <a:lnTo>
                    <a:pt x="1201" y="1056"/>
                  </a:lnTo>
                  <a:lnTo>
                    <a:pt x="1203" y="1050"/>
                  </a:lnTo>
                  <a:lnTo>
                    <a:pt x="1213" y="1052"/>
                  </a:lnTo>
                  <a:lnTo>
                    <a:pt x="1213" y="1046"/>
                  </a:lnTo>
                  <a:lnTo>
                    <a:pt x="1225" y="1044"/>
                  </a:lnTo>
                  <a:lnTo>
                    <a:pt x="1267" y="1028"/>
                  </a:lnTo>
                  <a:lnTo>
                    <a:pt x="1255" y="1024"/>
                  </a:lnTo>
                  <a:lnTo>
                    <a:pt x="1257" y="1022"/>
                  </a:lnTo>
                  <a:lnTo>
                    <a:pt x="1269" y="1020"/>
                  </a:lnTo>
                  <a:lnTo>
                    <a:pt x="1285" y="1010"/>
                  </a:lnTo>
                  <a:lnTo>
                    <a:pt x="1279" y="996"/>
                  </a:lnTo>
                  <a:lnTo>
                    <a:pt x="1273" y="1004"/>
                  </a:lnTo>
                  <a:lnTo>
                    <a:pt x="1269" y="1004"/>
                  </a:lnTo>
                  <a:lnTo>
                    <a:pt x="1275" y="984"/>
                  </a:lnTo>
                  <a:lnTo>
                    <a:pt x="1267" y="978"/>
                  </a:lnTo>
                  <a:lnTo>
                    <a:pt x="1251" y="1004"/>
                  </a:lnTo>
                  <a:lnTo>
                    <a:pt x="1247" y="1014"/>
                  </a:lnTo>
                  <a:lnTo>
                    <a:pt x="1249" y="1016"/>
                  </a:lnTo>
                  <a:lnTo>
                    <a:pt x="1245" y="1016"/>
                  </a:lnTo>
                  <a:lnTo>
                    <a:pt x="1243" y="1008"/>
                  </a:lnTo>
                  <a:lnTo>
                    <a:pt x="1227" y="1016"/>
                  </a:lnTo>
                  <a:lnTo>
                    <a:pt x="1209" y="1008"/>
                  </a:lnTo>
                  <a:lnTo>
                    <a:pt x="1213" y="1006"/>
                  </a:lnTo>
                  <a:lnTo>
                    <a:pt x="1195" y="998"/>
                  </a:lnTo>
                  <a:lnTo>
                    <a:pt x="1191" y="994"/>
                  </a:lnTo>
                  <a:lnTo>
                    <a:pt x="1189" y="978"/>
                  </a:lnTo>
                  <a:lnTo>
                    <a:pt x="1183" y="976"/>
                  </a:lnTo>
                  <a:lnTo>
                    <a:pt x="1191" y="960"/>
                  </a:lnTo>
                  <a:lnTo>
                    <a:pt x="1183" y="954"/>
                  </a:lnTo>
                  <a:lnTo>
                    <a:pt x="1173" y="958"/>
                  </a:lnTo>
                  <a:lnTo>
                    <a:pt x="1171" y="954"/>
                  </a:lnTo>
                  <a:lnTo>
                    <a:pt x="1165" y="952"/>
                  </a:lnTo>
                  <a:lnTo>
                    <a:pt x="1169" y="952"/>
                  </a:lnTo>
                  <a:lnTo>
                    <a:pt x="1181" y="954"/>
                  </a:lnTo>
                  <a:lnTo>
                    <a:pt x="1201" y="940"/>
                  </a:lnTo>
                  <a:lnTo>
                    <a:pt x="1199" y="924"/>
                  </a:lnTo>
                  <a:lnTo>
                    <a:pt x="1185" y="916"/>
                  </a:lnTo>
                  <a:lnTo>
                    <a:pt x="1153" y="918"/>
                  </a:lnTo>
                  <a:lnTo>
                    <a:pt x="1119" y="934"/>
                  </a:lnTo>
                  <a:lnTo>
                    <a:pt x="1095" y="954"/>
                  </a:lnTo>
                  <a:lnTo>
                    <a:pt x="1093" y="958"/>
                  </a:lnTo>
                  <a:lnTo>
                    <a:pt x="1095" y="952"/>
                  </a:lnTo>
                  <a:lnTo>
                    <a:pt x="1103" y="948"/>
                  </a:lnTo>
                  <a:lnTo>
                    <a:pt x="1113" y="932"/>
                  </a:lnTo>
                  <a:lnTo>
                    <a:pt x="1127" y="920"/>
                  </a:lnTo>
                  <a:lnTo>
                    <a:pt x="1143" y="918"/>
                  </a:lnTo>
                  <a:lnTo>
                    <a:pt x="1151" y="900"/>
                  </a:lnTo>
                  <a:lnTo>
                    <a:pt x="1161" y="892"/>
                  </a:lnTo>
                  <a:lnTo>
                    <a:pt x="1235" y="892"/>
                  </a:lnTo>
                  <a:lnTo>
                    <a:pt x="1249" y="896"/>
                  </a:lnTo>
                  <a:lnTo>
                    <a:pt x="1271" y="888"/>
                  </a:lnTo>
                  <a:lnTo>
                    <a:pt x="1271" y="890"/>
                  </a:lnTo>
                  <a:lnTo>
                    <a:pt x="1279" y="892"/>
                  </a:lnTo>
                  <a:lnTo>
                    <a:pt x="1309" y="860"/>
                  </a:lnTo>
                  <a:lnTo>
                    <a:pt x="1341" y="854"/>
                  </a:lnTo>
                  <a:lnTo>
                    <a:pt x="1339" y="856"/>
                  </a:lnTo>
                  <a:lnTo>
                    <a:pt x="1323" y="876"/>
                  </a:lnTo>
                  <a:lnTo>
                    <a:pt x="1327" y="880"/>
                  </a:lnTo>
                  <a:lnTo>
                    <a:pt x="1323" y="890"/>
                  </a:lnTo>
                  <a:lnTo>
                    <a:pt x="1323" y="890"/>
                  </a:lnTo>
                  <a:lnTo>
                    <a:pt x="1319" y="892"/>
                  </a:lnTo>
                  <a:lnTo>
                    <a:pt x="1315" y="910"/>
                  </a:lnTo>
                  <a:lnTo>
                    <a:pt x="1309" y="912"/>
                  </a:lnTo>
                  <a:lnTo>
                    <a:pt x="1311" y="922"/>
                  </a:lnTo>
                  <a:lnTo>
                    <a:pt x="1307" y="922"/>
                  </a:lnTo>
                  <a:lnTo>
                    <a:pt x="1301" y="934"/>
                  </a:lnTo>
                  <a:lnTo>
                    <a:pt x="1285" y="940"/>
                  </a:lnTo>
                  <a:lnTo>
                    <a:pt x="1301" y="944"/>
                  </a:lnTo>
                  <a:lnTo>
                    <a:pt x="1289" y="956"/>
                  </a:lnTo>
                  <a:lnTo>
                    <a:pt x="1289" y="962"/>
                  </a:lnTo>
                  <a:lnTo>
                    <a:pt x="1297" y="970"/>
                  </a:lnTo>
                  <a:lnTo>
                    <a:pt x="1339" y="968"/>
                  </a:lnTo>
                  <a:lnTo>
                    <a:pt x="1353" y="964"/>
                  </a:lnTo>
                  <a:lnTo>
                    <a:pt x="1343" y="972"/>
                  </a:lnTo>
                  <a:lnTo>
                    <a:pt x="1363" y="972"/>
                  </a:lnTo>
                  <a:lnTo>
                    <a:pt x="1351" y="980"/>
                  </a:lnTo>
                  <a:lnTo>
                    <a:pt x="1359" y="988"/>
                  </a:lnTo>
                  <a:lnTo>
                    <a:pt x="1383" y="972"/>
                  </a:lnTo>
                  <a:lnTo>
                    <a:pt x="1387" y="960"/>
                  </a:lnTo>
                  <a:lnTo>
                    <a:pt x="1389" y="972"/>
                  </a:lnTo>
                  <a:lnTo>
                    <a:pt x="1383" y="992"/>
                  </a:lnTo>
                  <a:lnTo>
                    <a:pt x="1397" y="982"/>
                  </a:lnTo>
                  <a:lnTo>
                    <a:pt x="1399" y="996"/>
                  </a:lnTo>
                  <a:lnTo>
                    <a:pt x="1409" y="992"/>
                  </a:lnTo>
                  <a:lnTo>
                    <a:pt x="1417" y="970"/>
                  </a:lnTo>
                  <a:lnTo>
                    <a:pt x="1413" y="956"/>
                  </a:lnTo>
                  <a:lnTo>
                    <a:pt x="1411" y="958"/>
                  </a:lnTo>
                  <a:lnTo>
                    <a:pt x="1413" y="950"/>
                  </a:lnTo>
                  <a:lnTo>
                    <a:pt x="1409" y="948"/>
                  </a:lnTo>
                  <a:lnTo>
                    <a:pt x="1397" y="960"/>
                  </a:lnTo>
                  <a:lnTo>
                    <a:pt x="1397" y="960"/>
                  </a:lnTo>
                  <a:lnTo>
                    <a:pt x="1401" y="952"/>
                  </a:lnTo>
                  <a:lnTo>
                    <a:pt x="1397" y="950"/>
                  </a:lnTo>
                  <a:lnTo>
                    <a:pt x="1407" y="944"/>
                  </a:lnTo>
                  <a:lnTo>
                    <a:pt x="1411" y="932"/>
                  </a:lnTo>
                  <a:lnTo>
                    <a:pt x="1393" y="938"/>
                  </a:lnTo>
                  <a:lnTo>
                    <a:pt x="1403" y="914"/>
                  </a:lnTo>
                  <a:lnTo>
                    <a:pt x="1381" y="910"/>
                  </a:lnTo>
                  <a:lnTo>
                    <a:pt x="1369" y="914"/>
                  </a:lnTo>
                  <a:lnTo>
                    <a:pt x="1373" y="906"/>
                  </a:lnTo>
                  <a:lnTo>
                    <a:pt x="1357" y="910"/>
                  </a:lnTo>
                  <a:lnTo>
                    <a:pt x="1355" y="906"/>
                  </a:lnTo>
                  <a:lnTo>
                    <a:pt x="1371" y="898"/>
                  </a:lnTo>
                  <a:lnTo>
                    <a:pt x="1353" y="896"/>
                  </a:lnTo>
                  <a:lnTo>
                    <a:pt x="1353" y="894"/>
                  </a:lnTo>
                  <a:lnTo>
                    <a:pt x="1349" y="892"/>
                  </a:lnTo>
                  <a:lnTo>
                    <a:pt x="1341" y="902"/>
                  </a:lnTo>
                  <a:lnTo>
                    <a:pt x="1341" y="896"/>
                  </a:lnTo>
                  <a:lnTo>
                    <a:pt x="1351" y="880"/>
                  </a:lnTo>
                  <a:lnTo>
                    <a:pt x="1351" y="872"/>
                  </a:lnTo>
                  <a:lnTo>
                    <a:pt x="1357" y="872"/>
                  </a:lnTo>
                  <a:lnTo>
                    <a:pt x="1357" y="870"/>
                  </a:lnTo>
                  <a:lnTo>
                    <a:pt x="1359" y="862"/>
                  </a:lnTo>
                  <a:lnTo>
                    <a:pt x="1357" y="858"/>
                  </a:lnTo>
                  <a:lnTo>
                    <a:pt x="1369" y="848"/>
                  </a:lnTo>
                  <a:lnTo>
                    <a:pt x="1361" y="848"/>
                  </a:lnTo>
                  <a:lnTo>
                    <a:pt x="1349" y="850"/>
                  </a:lnTo>
                  <a:lnTo>
                    <a:pt x="1345" y="852"/>
                  </a:lnTo>
                  <a:lnTo>
                    <a:pt x="1363" y="832"/>
                  </a:lnTo>
                  <a:lnTo>
                    <a:pt x="1361" y="828"/>
                  </a:lnTo>
                  <a:lnTo>
                    <a:pt x="1367" y="830"/>
                  </a:lnTo>
                  <a:lnTo>
                    <a:pt x="1357" y="820"/>
                  </a:lnTo>
                  <a:lnTo>
                    <a:pt x="1361" y="820"/>
                  </a:lnTo>
                  <a:lnTo>
                    <a:pt x="1357" y="804"/>
                  </a:lnTo>
                  <a:lnTo>
                    <a:pt x="1355" y="804"/>
                  </a:lnTo>
                  <a:lnTo>
                    <a:pt x="1363" y="804"/>
                  </a:lnTo>
                  <a:lnTo>
                    <a:pt x="1357" y="792"/>
                  </a:lnTo>
                  <a:lnTo>
                    <a:pt x="1359" y="788"/>
                  </a:lnTo>
                  <a:lnTo>
                    <a:pt x="1335" y="778"/>
                  </a:lnTo>
                  <a:lnTo>
                    <a:pt x="1331" y="784"/>
                  </a:lnTo>
                  <a:lnTo>
                    <a:pt x="1331" y="766"/>
                  </a:lnTo>
                  <a:lnTo>
                    <a:pt x="1313" y="768"/>
                  </a:lnTo>
                  <a:lnTo>
                    <a:pt x="1313" y="770"/>
                  </a:lnTo>
                  <a:lnTo>
                    <a:pt x="1303" y="772"/>
                  </a:lnTo>
                  <a:lnTo>
                    <a:pt x="1303" y="770"/>
                  </a:lnTo>
                  <a:lnTo>
                    <a:pt x="1331" y="758"/>
                  </a:lnTo>
                  <a:lnTo>
                    <a:pt x="1315" y="740"/>
                  </a:lnTo>
                  <a:lnTo>
                    <a:pt x="1307" y="748"/>
                  </a:lnTo>
                  <a:lnTo>
                    <a:pt x="1303" y="746"/>
                  </a:lnTo>
                  <a:lnTo>
                    <a:pt x="1293" y="732"/>
                  </a:lnTo>
                  <a:lnTo>
                    <a:pt x="1291" y="736"/>
                  </a:lnTo>
                  <a:lnTo>
                    <a:pt x="1285" y="730"/>
                  </a:lnTo>
                  <a:lnTo>
                    <a:pt x="1275" y="730"/>
                  </a:lnTo>
                  <a:lnTo>
                    <a:pt x="1275" y="728"/>
                  </a:lnTo>
                  <a:lnTo>
                    <a:pt x="1275" y="716"/>
                  </a:lnTo>
                  <a:lnTo>
                    <a:pt x="1257" y="710"/>
                  </a:lnTo>
                  <a:lnTo>
                    <a:pt x="1255" y="700"/>
                  </a:lnTo>
                  <a:lnTo>
                    <a:pt x="1249" y="700"/>
                  </a:lnTo>
                  <a:lnTo>
                    <a:pt x="1249" y="700"/>
                  </a:lnTo>
                  <a:lnTo>
                    <a:pt x="1245" y="694"/>
                  </a:lnTo>
                  <a:lnTo>
                    <a:pt x="1249" y="690"/>
                  </a:lnTo>
                  <a:lnTo>
                    <a:pt x="1249" y="690"/>
                  </a:lnTo>
                  <a:lnTo>
                    <a:pt x="1249" y="690"/>
                  </a:lnTo>
                  <a:lnTo>
                    <a:pt x="1251" y="688"/>
                  </a:lnTo>
                  <a:lnTo>
                    <a:pt x="1249" y="688"/>
                  </a:lnTo>
                  <a:lnTo>
                    <a:pt x="1247" y="682"/>
                  </a:lnTo>
                  <a:lnTo>
                    <a:pt x="1255" y="674"/>
                  </a:lnTo>
                  <a:lnTo>
                    <a:pt x="1243" y="658"/>
                  </a:lnTo>
                  <a:lnTo>
                    <a:pt x="1247" y="656"/>
                  </a:lnTo>
                  <a:lnTo>
                    <a:pt x="1237" y="642"/>
                  </a:lnTo>
                  <a:lnTo>
                    <a:pt x="1237" y="642"/>
                  </a:lnTo>
                  <a:lnTo>
                    <a:pt x="1237" y="640"/>
                  </a:lnTo>
                  <a:lnTo>
                    <a:pt x="1231" y="632"/>
                  </a:lnTo>
                  <a:lnTo>
                    <a:pt x="1227" y="634"/>
                  </a:lnTo>
                  <a:lnTo>
                    <a:pt x="1235" y="626"/>
                  </a:lnTo>
                  <a:lnTo>
                    <a:pt x="1219" y="622"/>
                  </a:lnTo>
                  <a:lnTo>
                    <a:pt x="1229" y="618"/>
                  </a:lnTo>
                  <a:lnTo>
                    <a:pt x="1219" y="610"/>
                  </a:lnTo>
                  <a:lnTo>
                    <a:pt x="1221" y="600"/>
                  </a:lnTo>
                  <a:lnTo>
                    <a:pt x="1213" y="600"/>
                  </a:lnTo>
                  <a:lnTo>
                    <a:pt x="1221" y="596"/>
                  </a:lnTo>
                  <a:lnTo>
                    <a:pt x="1207" y="590"/>
                  </a:lnTo>
                  <a:lnTo>
                    <a:pt x="1213" y="584"/>
                  </a:lnTo>
                  <a:lnTo>
                    <a:pt x="1203" y="582"/>
                  </a:lnTo>
                  <a:lnTo>
                    <a:pt x="1199" y="570"/>
                  </a:lnTo>
                  <a:lnTo>
                    <a:pt x="1197" y="570"/>
                  </a:lnTo>
                  <a:lnTo>
                    <a:pt x="1199" y="566"/>
                  </a:lnTo>
                  <a:lnTo>
                    <a:pt x="1193" y="554"/>
                  </a:lnTo>
                  <a:lnTo>
                    <a:pt x="1185" y="554"/>
                  </a:lnTo>
                  <a:lnTo>
                    <a:pt x="1171" y="578"/>
                  </a:lnTo>
                  <a:lnTo>
                    <a:pt x="1175" y="588"/>
                  </a:lnTo>
                  <a:lnTo>
                    <a:pt x="1167" y="592"/>
                  </a:lnTo>
                  <a:lnTo>
                    <a:pt x="1169" y="598"/>
                  </a:lnTo>
                  <a:lnTo>
                    <a:pt x="1167" y="606"/>
                  </a:lnTo>
                  <a:lnTo>
                    <a:pt x="1157" y="606"/>
                  </a:lnTo>
                  <a:lnTo>
                    <a:pt x="1161" y="610"/>
                  </a:lnTo>
                  <a:lnTo>
                    <a:pt x="1155" y="606"/>
                  </a:lnTo>
                  <a:lnTo>
                    <a:pt x="1149" y="622"/>
                  </a:lnTo>
                  <a:lnTo>
                    <a:pt x="1133" y="632"/>
                  </a:lnTo>
                  <a:lnTo>
                    <a:pt x="1131" y="620"/>
                  </a:lnTo>
                  <a:lnTo>
                    <a:pt x="1131" y="620"/>
                  </a:lnTo>
                  <a:lnTo>
                    <a:pt x="1131" y="618"/>
                  </a:lnTo>
                  <a:lnTo>
                    <a:pt x="1127" y="618"/>
                  </a:lnTo>
                  <a:lnTo>
                    <a:pt x="1125" y="622"/>
                  </a:lnTo>
                  <a:lnTo>
                    <a:pt x="1119" y="606"/>
                  </a:lnTo>
                  <a:lnTo>
                    <a:pt x="1101" y="610"/>
                  </a:lnTo>
                  <a:lnTo>
                    <a:pt x="1107" y="606"/>
                  </a:lnTo>
                  <a:lnTo>
                    <a:pt x="1101" y="598"/>
                  </a:lnTo>
                  <a:lnTo>
                    <a:pt x="1109" y="592"/>
                  </a:lnTo>
                  <a:lnTo>
                    <a:pt x="1099" y="590"/>
                  </a:lnTo>
                  <a:lnTo>
                    <a:pt x="1103" y="582"/>
                  </a:lnTo>
                  <a:lnTo>
                    <a:pt x="1097" y="570"/>
                  </a:lnTo>
                  <a:lnTo>
                    <a:pt x="1089" y="568"/>
                  </a:lnTo>
                  <a:lnTo>
                    <a:pt x="1105" y="568"/>
                  </a:lnTo>
                  <a:lnTo>
                    <a:pt x="1097" y="548"/>
                  </a:lnTo>
                  <a:lnTo>
                    <a:pt x="1103" y="532"/>
                  </a:lnTo>
                  <a:lnTo>
                    <a:pt x="1095" y="524"/>
                  </a:lnTo>
                  <a:lnTo>
                    <a:pt x="1087" y="530"/>
                  </a:lnTo>
                  <a:lnTo>
                    <a:pt x="1085" y="524"/>
                  </a:lnTo>
                  <a:lnTo>
                    <a:pt x="1061" y="522"/>
                  </a:lnTo>
                  <a:lnTo>
                    <a:pt x="1057" y="512"/>
                  </a:lnTo>
                  <a:lnTo>
                    <a:pt x="1067" y="504"/>
                  </a:lnTo>
                  <a:lnTo>
                    <a:pt x="1051" y="506"/>
                  </a:lnTo>
                  <a:lnTo>
                    <a:pt x="1051" y="504"/>
                  </a:lnTo>
                  <a:lnTo>
                    <a:pt x="1047" y="490"/>
                  </a:lnTo>
                  <a:lnTo>
                    <a:pt x="1039" y="494"/>
                  </a:lnTo>
                  <a:lnTo>
                    <a:pt x="1043" y="482"/>
                  </a:lnTo>
                  <a:lnTo>
                    <a:pt x="1017" y="468"/>
                  </a:lnTo>
                  <a:lnTo>
                    <a:pt x="993" y="482"/>
                  </a:lnTo>
                  <a:lnTo>
                    <a:pt x="947" y="464"/>
                  </a:lnTo>
                  <a:lnTo>
                    <a:pt x="931" y="480"/>
                  </a:lnTo>
                  <a:lnTo>
                    <a:pt x="935" y="500"/>
                  </a:lnTo>
                  <a:lnTo>
                    <a:pt x="945" y="502"/>
                  </a:lnTo>
                  <a:lnTo>
                    <a:pt x="933" y="538"/>
                  </a:lnTo>
                  <a:lnTo>
                    <a:pt x="939" y="540"/>
                  </a:lnTo>
                  <a:lnTo>
                    <a:pt x="939" y="540"/>
                  </a:lnTo>
                  <a:lnTo>
                    <a:pt x="941" y="552"/>
                  </a:lnTo>
                  <a:lnTo>
                    <a:pt x="945" y="562"/>
                  </a:lnTo>
                  <a:lnTo>
                    <a:pt x="941" y="572"/>
                  </a:lnTo>
                  <a:lnTo>
                    <a:pt x="949" y="572"/>
                  </a:lnTo>
                  <a:lnTo>
                    <a:pt x="947" y="578"/>
                  </a:lnTo>
                  <a:lnTo>
                    <a:pt x="941" y="578"/>
                  </a:lnTo>
                  <a:lnTo>
                    <a:pt x="941" y="592"/>
                  </a:lnTo>
                  <a:lnTo>
                    <a:pt x="921" y="600"/>
                  </a:lnTo>
                  <a:lnTo>
                    <a:pt x="921" y="612"/>
                  </a:lnTo>
                  <a:lnTo>
                    <a:pt x="945" y="632"/>
                  </a:lnTo>
                  <a:lnTo>
                    <a:pt x="957" y="676"/>
                  </a:lnTo>
                  <a:lnTo>
                    <a:pt x="959" y="702"/>
                  </a:lnTo>
                  <a:lnTo>
                    <a:pt x="943" y="730"/>
                  </a:lnTo>
                  <a:lnTo>
                    <a:pt x="905" y="758"/>
                  </a:lnTo>
                  <a:lnTo>
                    <a:pt x="917" y="778"/>
                  </a:lnTo>
                  <a:lnTo>
                    <a:pt x="923" y="824"/>
                  </a:lnTo>
                  <a:lnTo>
                    <a:pt x="929" y="830"/>
                  </a:lnTo>
                  <a:lnTo>
                    <a:pt x="915" y="842"/>
                  </a:lnTo>
                  <a:lnTo>
                    <a:pt x="923" y="852"/>
                  </a:lnTo>
                  <a:lnTo>
                    <a:pt x="921" y="856"/>
                  </a:lnTo>
                  <a:lnTo>
                    <a:pt x="911" y="848"/>
                  </a:lnTo>
                  <a:lnTo>
                    <a:pt x="909" y="850"/>
                  </a:lnTo>
                  <a:lnTo>
                    <a:pt x="907" y="852"/>
                  </a:lnTo>
                  <a:lnTo>
                    <a:pt x="903" y="854"/>
                  </a:lnTo>
                  <a:lnTo>
                    <a:pt x="903" y="860"/>
                  </a:lnTo>
                  <a:lnTo>
                    <a:pt x="893" y="854"/>
                  </a:lnTo>
                  <a:lnTo>
                    <a:pt x="893" y="856"/>
                  </a:lnTo>
                  <a:lnTo>
                    <a:pt x="891" y="844"/>
                  </a:lnTo>
                  <a:lnTo>
                    <a:pt x="879" y="834"/>
                  </a:lnTo>
                  <a:lnTo>
                    <a:pt x="869" y="834"/>
                  </a:lnTo>
                  <a:lnTo>
                    <a:pt x="877" y="828"/>
                  </a:lnTo>
                  <a:lnTo>
                    <a:pt x="863" y="810"/>
                  </a:lnTo>
                  <a:lnTo>
                    <a:pt x="891" y="822"/>
                  </a:lnTo>
                  <a:lnTo>
                    <a:pt x="881" y="800"/>
                  </a:lnTo>
                  <a:lnTo>
                    <a:pt x="861" y="800"/>
                  </a:lnTo>
                  <a:lnTo>
                    <a:pt x="861" y="802"/>
                  </a:lnTo>
                  <a:lnTo>
                    <a:pt x="861" y="798"/>
                  </a:lnTo>
                  <a:lnTo>
                    <a:pt x="857" y="772"/>
                  </a:lnTo>
                  <a:lnTo>
                    <a:pt x="859" y="738"/>
                  </a:lnTo>
                  <a:lnTo>
                    <a:pt x="803" y="732"/>
                  </a:lnTo>
                  <a:lnTo>
                    <a:pt x="803" y="730"/>
                  </a:lnTo>
                  <a:lnTo>
                    <a:pt x="789" y="718"/>
                  </a:lnTo>
                  <a:lnTo>
                    <a:pt x="759" y="710"/>
                  </a:lnTo>
                  <a:lnTo>
                    <a:pt x="747" y="692"/>
                  </a:lnTo>
                  <a:lnTo>
                    <a:pt x="729" y="680"/>
                  </a:lnTo>
                  <a:lnTo>
                    <a:pt x="691" y="664"/>
                  </a:lnTo>
                  <a:lnTo>
                    <a:pt x="669" y="672"/>
                  </a:lnTo>
                  <a:lnTo>
                    <a:pt x="669" y="658"/>
                  </a:lnTo>
                  <a:lnTo>
                    <a:pt x="653" y="614"/>
                  </a:lnTo>
                  <a:lnTo>
                    <a:pt x="635" y="610"/>
                  </a:lnTo>
                  <a:lnTo>
                    <a:pt x="633" y="610"/>
                  </a:lnTo>
                  <a:lnTo>
                    <a:pt x="625" y="596"/>
                  </a:lnTo>
                  <a:lnTo>
                    <a:pt x="625" y="550"/>
                  </a:lnTo>
                  <a:lnTo>
                    <a:pt x="637" y="522"/>
                  </a:lnTo>
                  <a:lnTo>
                    <a:pt x="631" y="516"/>
                  </a:lnTo>
                  <a:lnTo>
                    <a:pt x="647" y="506"/>
                  </a:lnTo>
                  <a:lnTo>
                    <a:pt x="653" y="498"/>
                  </a:lnTo>
                  <a:lnTo>
                    <a:pt x="651" y="496"/>
                  </a:lnTo>
                  <a:lnTo>
                    <a:pt x="653" y="496"/>
                  </a:lnTo>
                  <a:lnTo>
                    <a:pt x="657" y="486"/>
                  </a:lnTo>
                  <a:lnTo>
                    <a:pt x="667" y="492"/>
                  </a:lnTo>
                  <a:lnTo>
                    <a:pt x="667" y="470"/>
                  </a:lnTo>
                  <a:lnTo>
                    <a:pt x="677" y="470"/>
                  </a:lnTo>
                  <a:lnTo>
                    <a:pt x="677" y="464"/>
                  </a:lnTo>
                  <a:lnTo>
                    <a:pt x="671" y="462"/>
                  </a:lnTo>
                  <a:lnTo>
                    <a:pt x="671" y="458"/>
                  </a:lnTo>
                  <a:lnTo>
                    <a:pt x="687" y="460"/>
                  </a:lnTo>
                  <a:lnTo>
                    <a:pt x="703" y="450"/>
                  </a:lnTo>
                  <a:lnTo>
                    <a:pt x="699" y="430"/>
                  </a:lnTo>
                  <a:lnTo>
                    <a:pt x="701" y="432"/>
                  </a:lnTo>
                  <a:lnTo>
                    <a:pt x="713" y="422"/>
                  </a:lnTo>
                  <a:lnTo>
                    <a:pt x="715" y="412"/>
                  </a:lnTo>
                  <a:lnTo>
                    <a:pt x="719" y="412"/>
                  </a:lnTo>
                  <a:lnTo>
                    <a:pt x="719" y="406"/>
                  </a:lnTo>
                  <a:lnTo>
                    <a:pt x="729" y="410"/>
                  </a:lnTo>
                  <a:lnTo>
                    <a:pt x="751" y="402"/>
                  </a:lnTo>
                  <a:lnTo>
                    <a:pt x="775" y="352"/>
                  </a:lnTo>
                  <a:lnTo>
                    <a:pt x="759" y="350"/>
                  </a:lnTo>
                  <a:lnTo>
                    <a:pt x="765" y="348"/>
                  </a:lnTo>
                  <a:lnTo>
                    <a:pt x="791" y="314"/>
                  </a:lnTo>
                  <a:lnTo>
                    <a:pt x="789" y="302"/>
                  </a:lnTo>
                  <a:lnTo>
                    <a:pt x="779" y="300"/>
                  </a:lnTo>
                  <a:lnTo>
                    <a:pt x="781" y="294"/>
                  </a:lnTo>
                  <a:lnTo>
                    <a:pt x="799" y="294"/>
                  </a:lnTo>
                  <a:lnTo>
                    <a:pt x="801" y="308"/>
                  </a:lnTo>
                  <a:lnTo>
                    <a:pt x="817" y="312"/>
                  </a:lnTo>
                  <a:lnTo>
                    <a:pt x="815" y="314"/>
                  </a:lnTo>
                  <a:lnTo>
                    <a:pt x="823" y="330"/>
                  </a:lnTo>
                  <a:lnTo>
                    <a:pt x="837" y="338"/>
                  </a:lnTo>
                  <a:lnTo>
                    <a:pt x="841" y="334"/>
                  </a:lnTo>
                  <a:lnTo>
                    <a:pt x="829" y="318"/>
                  </a:lnTo>
                  <a:lnTo>
                    <a:pt x="817" y="312"/>
                  </a:lnTo>
                  <a:lnTo>
                    <a:pt x="819" y="312"/>
                  </a:lnTo>
                  <a:lnTo>
                    <a:pt x="819" y="306"/>
                  </a:lnTo>
                  <a:lnTo>
                    <a:pt x="837" y="318"/>
                  </a:lnTo>
                  <a:lnTo>
                    <a:pt x="825" y="292"/>
                  </a:lnTo>
                  <a:lnTo>
                    <a:pt x="827" y="290"/>
                  </a:lnTo>
                  <a:lnTo>
                    <a:pt x="837" y="304"/>
                  </a:lnTo>
                  <a:lnTo>
                    <a:pt x="853" y="292"/>
                  </a:lnTo>
                  <a:lnTo>
                    <a:pt x="879" y="262"/>
                  </a:lnTo>
                  <a:lnTo>
                    <a:pt x="879" y="246"/>
                  </a:lnTo>
                  <a:lnTo>
                    <a:pt x="863" y="226"/>
                  </a:lnTo>
                  <a:lnTo>
                    <a:pt x="867" y="208"/>
                  </a:lnTo>
                  <a:lnTo>
                    <a:pt x="861" y="210"/>
                  </a:lnTo>
                  <a:lnTo>
                    <a:pt x="861" y="206"/>
                  </a:lnTo>
                  <a:lnTo>
                    <a:pt x="857" y="200"/>
                  </a:lnTo>
                  <a:lnTo>
                    <a:pt x="859" y="198"/>
                  </a:lnTo>
                  <a:lnTo>
                    <a:pt x="865" y="206"/>
                  </a:lnTo>
                  <a:lnTo>
                    <a:pt x="877" y="194"/>
                  </a:lnTo>
                  <a:lnTo>
                    <a:pt x="879" y="178"/>
                  </a:lnTo>
                  <a:lnTo>
                    <a:pt x="869" y="176"/>
                  </a:lnTo>
                  <a:lnTo>
                    <a:pt x="881" y="164"/>
                  </a:lnTo>
                  <a:lnTo>
                    <a:pt x="859" y="158"/>
                  </a:lnTo>
                  <a:lnTo>
                    <a:pt x="853" y="148"/>
                  </a:lnTo>
                  <a:lnTo>
                    <a:pt x="857" y="146"/>
                  </a:lnTo>
                  <a:lnTo>
                    <a:pt x="853" y="132"/>
                  </a:lnTo>
                  <a:lnTo>
                    <a:pt x="795" y="126"/>
                  </a:lnTo>
                  <a:lnTo>
                    <a:pt x="795" y="156"/>
                  </a:lnTo>
                  <a:lnTo>
                    <a:pt x="809" y="170"/>
                  </a:lnTo>
                  <a:lnTo>
                    <a:pt x="799" y="180"/>
                  </a:lnTo>
                  <a:lnTo>
                    <a:pt x="805" y="182"/>
                  </a:lnTo>
                  <a:lnTo>
                    <a:pt x="789" y="188"/>
                  </a:lnTo>
                  <a:lnTo>
                    <a:pt x="789" y="204"/>
                  </a:lnTo>
                  <a:lnTo>
                    <a:pt x="779" y="228"/>
                  </a:lnTo>
                  <a:lnTo>
                    <a:pt x="777" y="206"/>
                  </a:lnTo>
                  <a:lnTo>
                    <a:pt x="767" y="210"/>
                  </a:lnTo>
                  <a:lnTo>
                    <a:pt x="767" y="230"/>
                  </a:lnTo>
                  <a:lnTo>
                    <a:pt x="775" y="236"/>
                  </a:lnTo>
                  <a:lnTo>
                    <a:pt x="775" y="250"/>
                  </a:lnTo>
                  <a:lnTo>
                    <a:pt x="763" y="256"/>
                  </a:lnTo>
                  <a:lnTo>
                    <a:pt x="745" y="224"/>
                  </a:lnTo>
                  <a:lnTo>
                    <a:pt x="747" y="210"/>
                  </a:lnTo>
                  <a:lnTo>
                    <a:pt x="757" y="210"/>
                  </a:lnTo>
                  <a:lnTo>
                    <a:pt x="747" y="176"/>
                  </a:lnTo>
                  <a:lnTo>
                    <a:pt x="731" y="154"/>
                  </a:lnTo>
                  <a:lnTo>
                    <a:pt x="721" y="156"/>
                  </a:lnTo>
                  <a:lnTo>
                    <a:pt x="713" y="170"/>
                  </a:lnTo>
                  <a:lnTo>
                    <a:pt x="713" y="186"/>
                  </a:lnTo>
                  <a:lnTo>
                    <a:pt x="707" y="202"/>
                  </a:lnTo>
                  <a:lnTo>
                    <a:pt x="705" y="196"/>
                  </a:lnTo>
                  <a:lnTo>
                    <a:pt x="707" y="180"/>
                  </a:lnTo>
                  <a:lnTo>
                    <a:pt x="693" y="156"/>
                  </a:lnTo>
                  <a:lnTo>
                    <a:pt x="697" y="158"/>
                  </a:lnTo>
                  <a:lnTo>
                    <a:pt x="699" y="142"/>
                  </a:lnTo>
                  <a:lnTo>
                    <a:pt x="665" y="134"/>
                  </a:lnTo>
                  <a:lnTo>
                    <a:pt x="679" y="120"/>
                  </a:lnTo>
                  <a:lnTo>
                    <a:pt x="673" y="112"/>
                  </a:lnTo>
                  <a:lnTo>
                    <a:pt x="689" y="114"/>
                  </a:lnTo>
                  <a:lnTo>
                    <a:pt x="659" y="72"/>
                  </a:lnTo>
                  <a:lnTo>
                    <a:pt x="657" y="44"/>
                  </a:lnTo>
                  <a:lnTo>
                    <a:pt x="645" y="28"/>
                  </a:lnTo>
                  <a:lnTo>
                    <a:pt x="643" y="12"/>
                  </a:lnTo>
                  <a:lnTo>
                    <a:pt x="631" y="18"/>
                  </a:lnTo>
                  <a:lnTo>
                    <a:pt x="629" y="16"/>
                  </a:lnTo>
                  <a:lnTo>
                    <a:pt x="631" y="6"/>
                  </a:lnTo>
                  <a:lnTo>
                    <a:pt x="623" y="4"/>
                  </a:lnTo>
                  <a:lnTo>
                    <a:pt x="635" y="0"/>
                  </a:lnTo>
                  <a:lnTo>
                    <a:pt x="611" y="0"/>
                  </a:lnTo>
                  <a:lnTo>
                    <a:pt x="611" y="0"/>
                  </a:lnTo>
                  <a:lnTo>
                    <a:pt x="617" y="4"/>
                  </a:lnTo>
                  <a:lnTo>
                    <a:pt x="601" y="28"/>
                  </a:lnTo>
                  <a:lnTo>
                    <a:pt x="607" y="36"/>
                  </a:lnTo>
                  <a:lnTo>
                    <a:pt x="605" y="40"/>
                  </a:lnTo>
                  <a:lnTo>
                    <a:pt x="601" y="36"/>
                  </a:lnTo>
                  <a:lnTo>
                    <a:pt x="591" y="44"/>
                  </a:lnTo>
                  <a:lnTo>
                    <a:pt x="589" y="72"/>
                  </a:lnTo>
                  <a:lnTo>
                    <a:pt x="597" y="82"/>
                  </a:lnTo>
                  <a:lnTo>
                    <a:pt x="585" y="96"/>
                  </a:lnTo>
                  <a:lnTo>
                    <a:pt x="585" y="114"/>
                  </a:lnTo>
                  <a:lnTo>
                    <a:pt x="629" y="150"/>
                  </a:lnTo>
                  <a:lnTo>
                    <a:pt x="633" y="150"/>
                  </a:lnTo>
                  <a:lnTo>
                    <a:pt x="631" y="150"/>
                  </a:lnTo>
                  <a:lnTo>
                    <a:pt x="621" y="188"/>
                  </a:lnTo>
                  <a:lnTo>
                    <a:pt x="637" y="186"/>
                  </a:lnTo>
                  <a:lnTo>
                    <a:pt x="639" y="182"/>
                  </a:lnTo>
                  <a:lnTo>
                    <a:pt x="643" y="192"/>
                  </a:lnTo>
                  <a:lnTo>
                    <a:pt x="623" y="216"/>
                  </a:lnTo>
                  <a:lnTo>
                    <a:pt x="603" y="214"/>
                  </a:lnTo>
                  <a:lnTo>
                    <a:pt x="607" y="222"/>
                  </a:lnTo>
                  <a:lnTo>
                    <a:pt x="603" y="236"/>
                  </a:lnTo>
                  <a:lnTo>
                    <a:pt x="609" y="244"/>
                  </a:lnTo>
                  <a:lnTo>
                    <a:pt x="609" y="248"/>
                  </a:lnTo>
                  <a:lnTo>
                    <a:pt x="603" y="252"/>
                  </a:lnTo>
                  <a:lnTo>
                    <a:pt x="603" y="246"/>
                  </a:lnTo>
                  <a:lnTo>
                    <a:pt x="597" y="244"/>
                  </a:lnTo>
                  <a:lnTo>
                    <a:pt x="603" y="238"/>
                  </a:lnTo>
                  <a:lnTo>
                    <a:pt x="599" y="234"/>
                  </a:lnTo>
                  <a:lnTo>
                    <a:pt x="603" y="202"/>
                  </a:lnTo>
                  <a:lnTo>
                    <a:pt x="591" y="214"/>
                  </a:lnTo>
                  <a:lnTo>
                    <a:pt x="593" y="204"/>
                  </a:lnTo>
                  <a:lnTo>
                    <a:pt x="583" y="204"/>
                  </a:lnTo>
                  <a:lnTo>
                    <a:pt x="577" y="194"/>
                  </a:lnTo>
                  <a:lnTo>
                    <a:pt x="595" y="200"/>
                  </a:lnTo>
                  <a:lnTo>
                    <a:pt x="617" y="182"/>
                  </a:lnTo>
                  <a:lnTo>
                    <a:pt x="613" y="178"/>
                  </a:lnTo>
                  <a:lnTo>
                    <a:pt x="611" y="180"/>
                  </a:lnTo>
                  <a:lnTo>
                    <a:pt x="585" y="140"/>
                  </a:lnTo>
                  <a:lnTo>
                    <a:pt x="563" y="118"/>
                  </a:lnTo>
                  <a:lnTo>
                    <a:pt x="553" y="140"/>
                  </a:lnTo>
                  <a:lnTo>
                    <a:pt x="555" y="142"/>
                  </a:lnTo>
                  <a:lnTo>
                    <a:pt x="549" y="142"/>
                  </a:lnTo>
                  <a:lnTo>
                    <a:pt x="551" y="154"/>
                  </a:lnTo>
                  <a:lnTo>
                    <a:pt x="533" y="166"/>
                  </a:lnTo>
                  <a:lnTo>
                    <a:pt x="531" y="178"/>
                  </a:lnTo>
                  <a:lnTo>
                    <a:pt x="575" y="194"/>
                  </a:lnTo>
                  <a:lnTo>
                    <a:pt x="545" y="200"/>
                  </a:lnTo>
                  <a:lnTo>
                    <a:pt x="553" y="214"/>
                  </a:lnTo>
                  <a:lnTo>
                    <a:pt x="545" y="220"/>
                  </a:lnTo>
                  <a:lnTo>
                    <a:pt x="551" y="230"/>
                  </a:lnTo>
                  <a:lnTo>
                    <a:pt x="517" y="226"/>
                  </a:lnTo>
                  <a:lnTo>
                    <a:pt x="484" y="234"/>
                  </a:lnTo>
                  <a:lnTo>
                    <a:pt x="464" y="212"/>
                  </a:lnTo>
                  <a:lnTo>
                    <a:pt x="440" y="214"/>
                  </a:lnTo>
                  <a:lnTo>
                    <a:pt x="440" y="208"/>
                  </a:lnTo>
                  <a:lnTo>
                    <a:pt x="424" y="198"/>
                  </a:lnTo>
                  <a:lnTo>
                    <a:pt x="426" y="196"/>
                  </a:lnTo>
                  <a:lnTo>
                    <a:pt x="420" y="186"/>
                  </a:lnTo>
                  <a:lnTo>
                    <a:pt x="424" y="184"/>
                  </a:lnTo>
                  <a:lnTo>
                    <a:pt x="408" y="168"/>
                  </a:lnTo>
                  <a:lnTo>
                    <a:pt x="366" y="186"/>
                  </a:lnTo>
                  <a:lnTo>
                    <a:pt x="356" y="204"/>
                  </a:lnTo>
                  <a:lnTo>
                    <a:pt x="374" y="218"/>
                  </a:lnTo>
                  <a:lnTo>
                    <a:pt x="386" y="212"/>
                  </a:lnTo>
                  <a:lnTo>
                    <a:pt x="380" y="206"/>
                  </a:lnTo>
                  <a:lnTo>
                    <a:pt x="382" y="206"/>
                  </a:lnTo>
                  <a:lnTo>
                    <a:pt x="396" y="210"/>
                  </a:lnTo>
                  <a:lnTo>
                    <a:pt x="380" y="216"/>
                  </a:lnTo>
                  <a:lnTo>
                    <a:pt x="376" y="224"/>
                  </a:lnTo>
                  <a:lnTo>
                    <a:pt x="378" y="224"/>
                  </a:lnTo>
                  <a:lnTo>
                    <a:pt x="370" y="234"/>
                  </a:lnTo>
                  <a:lnTo>
                    <a:pt x="384" y="264"/>
                  </a:lnTo>
                  <a:lnTo>
                    <a:pt x="382" y="266"/>
                  </a:lnTo>
                  <a:lnTo>
                    <a:pt x="386" y="272"/>
                  </a:lnTo>
                  <a:lnTo>
                    <a:pt x="376" y="272"/>
                  </a:lnTo>
                  <a:lnTo>
                    <a:pt x="376" y="276"/>
                  </a:lnTo>
                  <a:lnTo>
                    <a:pt x="370" y="268"/>
                  </a:lnTo>
                  <a:lnTo>
                    <a:pt x="380" y="266"/>
                  </a:lnTo>
                  <a:lnTo>
                    <a:pt x="376" y="252"/>
                  </a:lnTo>
                  <a:lnTo>
                    <a:pt x="366" y="248"/>
                  </a:lnTo>
                  <a:lnTo>
                    <a:pt x="364" y="238"/>
                  </a:lnTo>
                  <a:lnTo>
                    <a:pt x="360" y="238"/>
                  </a:lnTo>
                  <a:lnTo>
                    <a:pt x="360" y="238"/>
                  </a:lnTo>
                  <a:lnTo>
                    <a:pt x="358" y="232"/>
                  </a:lnTo>
                  <a:lnTo>
                    <a:pt x="344" y="232"/>
                  </a:lnTo>
                  <a:lnTo>
                    <a:pt x="336" y="216"/>
                  </a:lnTo>
                  <a:lnTo>
                    <a:pt x="302" y="234"/>
                  </a:lnTo>
                  <a:lnTo>
                    <a:pt x="250" y="232"/>
                  </a:lnTo>
                  <a:lnTo>
                    <a:pt x="236" y="224"/>
                  </a:lnTo>
                  <a:lnTo>
                    <a:pt x="240" y="222"/>
                  </a:lnTo>
                  <a:lnTo>
                    <a:pt x="240" y="214"/>
                  </a:lnTo>
                  <a:lnTo>
                    <a:pt x="256" y="210"/>
                  </a:lnTo>
                  <a:lnTo>
                    <a:pt x="264" y="210"/>
                  </a:lnTo>
                  <a:lnTo>
                    <a:pt x="260" y="192"/>
                  </a:lnTo>
                  <a:lnTo>
                    <a:pt x="240" y="170"/>
                  </a:lnTo>
                  <a:lnTo>
                    <a:pt x="216" y="168"/>
                  </a:lnTo>
                  <a:lnTo>
                    <a:pt x="220" y="176"/>
                  </a:lnTo>
                  <a:lnTo>
                    <a:pt x="206" y="172"/>
                  </a:lnTo>
                  <a:lnTo>
                    <a:pt x="148" y="148"/>
                  </a:lnTo>
                  <a:lnTo>
                    <a:pt x="116" y="126"/>
                  </a:lnTo>
                  <a:lnTo>
                    <a:pt x="90" y="126"/>
                  </a:lnTo>
                  <a:lnTo>
                    <a:pt x="82" y="148"/>
                  </a:lnTo>
                  <a:lnTo>
                    <a:pt x="68" y="148"/>
                  </a:lnTo>
                  <a:lnTo>
                    <a:pt x="78" y="130"/>
                  </a:lnTo>
                  <a:lnTo>
                    <a:pt x="68" y="130"/>
                  </a:lnTo>
                  <a:lnTo>
                    <a:pt x="68" y="108"/>
                  </a:lnTo>
                  <a:lnTo>
                    <a:pt x="56" y="108"/>
                  </a:lnTo>
                  <a:lnTo>
                    <a:pt x="60" y="116"/>
                  </a:lnTo>
                  <a:lnTo>
                    <a:pt x="58" y="114"/>
                  </a:lnTo>
                  <a:lnTo>
                    <a:pt x="42" y="140"/>
                  </a:lnTo>
                  <a:lnTo>
                    <a:pt x="46" y="142"/>
                  </a:lnTo>
                  <a:lnTo>
                    <a:pt x="42" y="146"/>
                  </a:lnTo>
                  <a:lnTo>
                    <a:pt x="36" y="148"/>
                  </a:lnTo>
                  <a:lnTo>
                    <a:pt x="24" y="132"/>
                  </a:lnTo>
                  <a:lnTo>
                    <a:pt x="14" y="100"/>
                  </a:lnTo>
                  <a:lnTo>
                    <a:pt x="0" y="86"/>
                  </a:lnTo>
                  <a:lnTo>
                    <a:pt x="0" y="840"/>
                  </a:lnTo>
                  <a:close/>
                  <a:moveTo>
                    <a:pt x="96" y="966"/>
                  </a:moveTo>
                  <a:lnTo>
                    <a:pt x="102" y="956"/>
                  </a:lnTo>
                  <a:lnTo>
                    <a:pt x="102" y="948"/>
                  </a:lnTo>
                  <a:lnTo>
                    <a:pt x="86" y="944"/>
                  </a:lnTo>
                  <a:lnTo>
                    <a:pt x="90" y="942"/>
                  </a:lnTo>
                  <a:lnTo>
                    <a:pt x="80" y="922"/>
                  </a:lnTo>
                  <a:lnTo>
                    <a:pt x="62" y="910"/>
                  </a:lnTo>
                  <a:lnTo>
                    <a:pt x="46" y="884"/>
                  </a:lnTo>
                  <a:lnTo>
                    <a:pt x="60" y="886"/>
                  </a:lnTo>
                  <a:lnTo>
                    <a:pt x="58" y="894"/>
                  </a:lnTo>
                  <a:lnTo>
                    <a:pt x="60" y="900"/>
                  </a:lnTo>
                  <a:lnTo>
                    <a:pt x="70" y="906"/>
                  </a:lnTo>
                  <a:lnTo>
                    <a:pt x="78" y="904"/>
                  </a:lnTo>
                  <a:lnTo>
                    <a:pt x="78" y="904"/>
                  </a:lnTo>
                  <a:lnTo>
                    <a:pt x="80" y="906"/>
                  </a:lnTo>
                  <a:lnTo>
                    <a:pt x="80" y="920"/>
                  </a:lnTo>
                  <a:lnTo>
                    <a:pt x="86" y="912"/>
                  </a:lnTo>
                  <a:lnTo>
                    <a:pt x="86" y="920"/>
                  </a:lnTo>
                  <a:lnTo>
                    <a:pt x="90" y="920"/>
                  </a:lnTo>
                  <a:lnTo>
                    <a:pt x="90" y="920"/>
                  </a:lnTo>
                  <a:lnTo>
                    <a:pt x="92" y="924"/>
                  </a:lnTo>
                  <a:lnTo>
                    <a:pt x="90" y="924"/>
                  </a:lnTo>
                  <a:lnTo>
                    <a:pt x="96" y="928"/>
                  </a:lnTo>
                  <a:lnTo>
                    <a:pt x="96" y="928"/>
                  </a:lnTo>
                  <a:lnTo>
                    <a:pt x="96" y="928"/>
                  </a:lnTo>
                  <a:lnTo>
                    <a:pt x="104" y="934"/>
                  </a:lnTo>
                  <a:lnTo>
                    <a:pt x="98" y="942"/>
                  </a:lnTo>
                  <a:lnTo>
                    <a:pt x="104" y="946"/>
                  </a:lnTo>
                  <a:lnTo>
                    <a:pt x="104" y="956"/>
                  </a:lnTo>
                  <a:lnTo>
                    <a:pt x="96" y="966"/>
                  </a:lnTo>
                  <a:close/>
                  <a:moveTo>
                    <a:pt x="402" y="208"/>
                  </a:moveTo>
                  <a:lnTo>
                    <a:pt x="402" y="208"/>
                  </a:lnTo>
                  <a:lnTo>
                    <a:pt x="404" y="198"/>
                  </a:lnTo>
                  <a:lnTo>
                    <a:pt x="406" y="198"/>
                  </a:lnTo>
                  <a:lnTo>
                    <a:pt x="402" y="208"/>
                  </a:lnTo>
                  <a:close/>
                  <a:moveTo>
                    <a:pt x="1484" y="2012"/>
                  </a:moveTo>
                  <a:lnTo>
                    <a:pt x="1481" y="2020"/>
                  </a:lnTo>
                  <a:lnTo>
                    <a:pt x="1481" y="2014"/>
                  </a:lnTo>
                  <a:lnTo>
                    <a:pt x="1484" y="2012"/>
                  </a:lnTo>
                  <a:close/>
                  <a:moveTo>
                    <a:pt x="1453" y="2002"/>
                  </a:moveTo>
                  <a:lnTo>
                    <a:pt x="1453" y="2000"/>
                  </a:lnTo>
                  <a:lnTo>
                    <a:pt x="1453" y="2002"/>
                  </a:lnTo>
                  <a:lnTo>
                    <a:pt x="1453" y="2002"/>
                  </a:lnTo>
                  <a:close/>
                  <a:moveTo>
                    <a:pt x="1457" y="2014"/>
                  </a:moveTo>
                  <a:lnTo>
                    <a:pt x="1457" y="2014"/>
                  </a:lnTo>
                  <a:lnTo>
                    <a:pt x="1459" y="2014"/>
                  </a:lnTo>
                  <a:lnTo>
                    <a:pt x="1457" y="2014"/>
                  </a:lnTo>
                  <a:close/>
                  <a:moveTo>
                    <a:pt x="1457" y="1976"/>
                  </a:moveTo>
                  <a:lnTo>
                    <a:pt x="1459" y="1982"/>
                  </a:lnTo>
                  <a:lnTo>
                    <a:pt x="1465" y="1984"/>
                  </a:lnTo>
                  <a:lnTo>
                    <a:pt x="1461" y="1984"/>
                  </a:lnTo>
                  <a:lnTo>
                    <a:pt x="1457" y="1986"/>
                  </a:lnTo>
                  <a:lnTo>
                    <a:pt x="1457" y="1984"/>
                  </a:lnTo>
                  <a:lnTo>
                    <a:pt x="1457" y="1984"/>
                  </a:lnTo>
                  <a:lnTo>
                    <a:pt x="1455" y="1980"/>
                  </a:lnTo>
                  <a:lnTo>
                    <a:pt x="1451" y="1982"/>
                  </a:lnTo>
                  <a:lnTo>
                    <a:pt x="1457" y="1976"/>
                  </a:lnTo>
                  <a:close/>
                  <a:moveTo>
                    <a:pt x="1453" y="1994"/>
                  </a:moveTo>
                  <a:lnTo>
                    <a:pt x="1453" y="1996"/>
                  </a:lnTo>
                  <a:lnTo>
                    <a:pt x="1451" y="1994"/>
                  </a:lnTo>
                  <a:lnTo>
                    <a:pt x="1451" y="1996"/>
                  </a:lnTo>
                  <a:lnTo>
                    <a:pt x="1453" y="1994"/>
                  </a:lnTo>
                  <a:close/>
                  <a:moveTo>
                    <a:pt x="1445" y="2000"/>
                  </a:moveTo>
                  <a:lnTo>
                    <a:pt x="1443" y="2000"/>
                  </a:lnTo>
                  <a:lnTo>
                    <a:pt x="1443" y="1994"/>
                  </a:lnTo>
                  <a:lnTo>
                    <a:pt x="1445" y="2000"/>
                  </a:lnTo>
                  <a:close/>
                  <a:moveTo>
                    <a:pt x="1059" y="1786"/>
                  </a:moveTo>
                  <a:lnTo>
                    <a:pt x="1059" y="1788"/>
                  </a:lnTo>
                  <a:lnTo>
                    <a:pt x="1067" y="1798"/>
                  </a:lnTo>
                  <a:lnTo>
                    <a:pt x="1067" y="1804"/>
                  </a:lnTo>
                  <a:lnTo>
                    <a:pt x="1061" y="1810"/>
                  </a:lnTo>
                  <a:lnTo>
                    <a:pt x="1055" y="1800"/>
                  </a:lnTo>
                  <a:lnTo>
                    <a:pt x="1055" y="1794"/>
                  </a:lnTo>
                  <a:lnTo>
                    <a:pt x="1059" y="1786"/>
                  </a:lnTo>
                  <a:close/>
                  <a:moveTo>
                    <a:pt x="575" y="236"/>
                  </a:moveTo>
                  <a:lnTo>
                    <a:pt x="575" y="238"/>
                  </a:lnTo>
                  <a:lnTo>
                    <a:pt x="561" y="232"/>
                  </a:lnTo>
                  <a:lnTo>
                    <a:pt x="561" y="232"/>
                  </a:lnTo>
                  <a:lnTo>
                    <a:pt x="575" y="228"/>
                  </a:lnTo>
                  <a:lnTo>
                    <a:pt x="575" y="236"/>
                  </a:lnTo>
                  <a:close/>
                  <a:moveTo>
                    <a:pt x="1275" y="790"/>
                  </a:moveTo>
                  <a:lnTo>
                    <a:pt x="1277" y="790"/>
                  </a:lnTo>
                  <a:lnTo>
                    <a:pt x="1281" y="780"/>
                  </a:lnTo>
                  <a:lnTo>
                    <a:pt x="1299" y="776"/>
                  </a:lnTo>
                  <a:lnTo>
                    <a:pt x="1275" y="792"/>
                  </a:lnTo>
                  <a:lnTo>
                    <a:pt x="1275" y="790"/>
                  </a:lnTo>
                  <a:close/>
                  <a:moveTo>
                    <a:pt x="1035" y="1134"/>
                  </a:moveTo>
                  <a:lnTo>
                    <a:pt x="1043" y="1134"/>
                  </a:lnTo>
                  <a:lnTo>
                    <a:pt x="1031" y="1138"/>
                  </a:lnTo>
                  <a:lnTo>
                    <a:pt x="1035" y="1134"/>
                  </a:lnTo>
                  <a:close/>
                  <a:moveTo>
                    <a:pt x="1015" y="1148"/>
                  </a:moveTo>
                  <a:lnTo>
                    <a:pt x="1015" y="1148"/>
                  </a:lnTo>
                  <a:lnTo>
                    <a:pt x="1013" y="1148"/>
                  </a:lnTo>
                  <a:lnTo>
                    <a:pt x="1015" y="1148"/>
                  </a:lnTo>
                  <a:close/>
                  <a:moveTo>
                    <a:pt x="805" y="1016"/>
                  </a:moveTo>
                  <a:lnTo>
                    <a:pt x="805" y="1024"/>
                  </a:lnTo>
                  <a:lnTo>
                    <a:pt x="795" y="1026"/>
                  </a:lnTo>
                  <a:lnTo>
                    <a:pt x="795" y="1030"/>
                  </a:lnTo>
                  <a:lnTo>
                    <a:pt x="795" y="1028"/>
                  </a:lnTo>
                  <a:lnTo>
                    <a:pt x="781" y="1044"/>
                  </a:lnTo>
                  <a:lnTo>
                    <a:pt x="775" y="1072"/>
                  </a:lnTo>
                  <a:lnTo>
                    <a:pt x="781" y="1086"/>
                  </a:lnTo>
                  <a:lnTo>
                    <a:pt x="781" y="1098"/>
                  </a:lnTo>
                  <a:lnTo>
                    <a:pt x="773" y="1114"/>
                  </a:lnTo>
                  <a:lnTo>
                    <a:pt x="765" y="1120"/>
                  </a:lnTo>
                  <a:lnTo>
                    <a:pt x="761" y="1116"/>
                  </a:lnTo>
                  <a:lnTo>
                    <a:pt x="755" y="1106"/>
                  </a:lnTo>
                  <a:lnTo>
                    <a:pt x="755" y="1084"/>
                  </a:lnTo>
                  <a:lnTo>
                    <a:pt x="763" y="1050"/>
                  </a:lnTo>
                  <a:lnTo>
                    <a:pt x="771" y="1032"/>
                  </a:lnTo>
                  <a:lnTo>
                    <a:pt x="767" y="1024"/>
                  </a:lnTo>
                  <a:lnTo>
                    <a:pt x="767" y="1022"/>
                  </a:lnTo>
                  <a:lnTo>
                    <a:pt x="773" y="1018"/>
                  </a:lnTo>
                  <a:lnTo>
                    <a:pt x="773" y="1022"/>
                  </a:lnTo>
                  <a:lnTo>
                    <a:pt x="801" y="1010"/>
                  </a:lnTo>
                  <a:lnTo>
                    <a:pt x="809" y="1016"/>
                  </a:lnTo>
                  <a:lnTo>
                    <a:pt x="805" y="1016"/>
                  </a:lnTo>
                  <a:close/>
                  <a:moveTo>
                    <a:pt x="755" y="1042"/>
                  </a:moveTo>
                  <a:lnTo>
                    <a:pt x="763" y="1030"/>
                  </a:lnTo>
                  <a:lnTo>
                    <a:pt x="759" y="1040"/>
                  </a:lnTo>
                  <a:lnTo>
                    <a:pt x="755" y="1042"/>
                  </a:lnTo>
                  <a:close/>
                  <a:moveTo>
                    <a:pt x="995" y="1184"/>
                  </a:moveTo>
                  <a:lnTo>
                    <a:pt x="997" y="1194"/>
                  </a:lnTo>
                  <a:lnTo>
                    <a:pt x="991" y="1180"/>
                  </a:lnTo>
                  <a:lnTo>
                    <a:pt x="995" y="1184"/>
                  </a:lnTo>
                  <a:close/>
                  <a:moveTo>
                    <a:pt x="975" y="1224"/>
                  </a:moveTo>
                  <a:lnTo>
                    <a:pt x="977" y="1234"/>
                  </a:lnTo>
                  <a:lnTo>
                    <a:pt x="975" y="1234"/>
                  </a:lnTo>
                  <a:lnTo>
                    <a:pt x="971" y="1220"/>
                  </a:lnTo>
                  <a:lnTo>
                    <a:pt x="975" y="1216"/>
                  </a:lnTo>
                  <a:lnTo>
                    <a:pt x="971" y="1212"/>
                  </a:lnTo>
                  <a:lnTo>
                    <a:pt x="975" y="1216"/>
                  </a:lnTo>
                  <a:lnTo>
                    <a:pt x="973" y="1208"/>
                  </a:lnTo>
                  <a:lnTo>
                    <a:pt x="969" y="1200"/>
                  </a:lnTo>
                  <a:lnTo>
                    <a:pt x="969" y="1192"/>
                  </a:lnTo>
                  <a:lnTo>
                    <a:pt x="971" y="1192"/>
                  </a:lnTo>
                  <a:lnTo>
                    <a:pt x="969" y="1202"/>
                  </a:lnTo>
                  <a:lnTo>
                    <a:pt x="981" y="1214"/>
                  </a:lnTo>
                  <a:lnTo>
                    <a:pt x="975" y="1224"/>
                  </a:lnTo>
                  <a:close/>
                  <a:moveTo>
                    <a:pt x="969" y="1190"/>
                  </a:moveTo>
                  <a:lnTo>
                    <a:pt x="969" y="1184"/>
                  </a:lnTo>
                  <a:lnTo>
                    <a:pt x="973" y="1180"/>
                  </a:lnTo>
                  <a:lnTo>
                    <a:pt x="969" y="1190"/>
                  </a:lnTo>
                  <a:close/>
                  <a:moveTo>
                    <a:pt x="917" y="1072"/>
                  </a:moveTo>
                  <a:lnTo>
                    <a:pt x="937" y="1066"/>
                  </a:lnTo>
                  <a:lnTo>
                    <a:pt x="961" y="1068"/>
                  </a:lnTo>
                  <a:lnTo>
                    <a:pt x="959" y="1062"/>
                  </a:lnTo>
                  <a:lnTo>
                    <a:pt x="959" y="1062"/>
                  </a:lnTo>
                  <a:lnTo>
                    <a:pt x="969" y="1058"/>
                  </a:lnTo>
                  <a:lnTo>
                    <a:pt x="965" y="1060"/>
                  </a:lnTo>
                  <a:lnTo>
                    <a:pt x="971" y="1064"/>
                  </a:lnTo>
                  <a:lnTo>
                    <a:pt x="969" y="1066"/>
                  </a:lnTo>
                  <a:lnTo>
                    <a:pt x="971" y="1072"/>
                  </a:lnTo>
                  <a:lnTo>
                    <a:pt x="959" y="1078"/>
                  </a:lnTo>
                  <a:lnTo>
                    <a:pt x="935" y="1074"/>
                  </a:lnTo>
                  <a:lnTo>
                    <a:pt x="919" y="1080"/>
                  </a:lnTo>
                  <a:lnTo>
                    <a:pt x="911" y="1080"/>
                  </a:lnTo>
                  <a:lnTo>
                    <a:pt x="917" y="1072"/>
                  </a:lnTo>
                  <a:close/>
                  <a:moveTo>
                    <a:pt x="915" y="1096"/>
                  </a:moveTo>
                  <a:lnTo>
                    <a:pt x="901" y="1106"/>
                  </a:lnTo>
                  <a:lnTo>
                    <a:pt x="867" y="1122"/>
                  </a:lnTo>
                  <a:lnTo>
                    <a:pt x="845" y="1122"/>
                  </a:lnTo>
                  <a:lnTo>
                    <a:pt x="841" y="1120"/>
                  </a:lnTo>
                  <a:lnTo>
                    <a:pt x="843" y="1116"/>
                  </a:lnTo>
                  <a:lnTo>
                    <a:pt x="855" y="1116"/>
                  </a:lnTo>
                  <a:lnTo>
                    <a:pt x="879" y="1100"/>
                  </a:lnTo>
                  <a:lnTo>
                    <a:pt x="891" y="1102"/>
                  </a:lnTo>
                  <a:lnTo>
                    <a:pt x="899" y="1096"/>
                  </a:lnTo>
                  <a:lnTo>
                    <a:pt x="915" y="1096"/>
                  </a:lnTo>
                  <a:close/>
                  <a:moveTo>
                    <a:pt x="849" y="1102"/>
                  </a:moveTo>
                  <a:lnTo>
                    <a:pt x="851" y="1102"/>
                  </a:lnTo>
                  <a:lnTo>
                    <a:pt x="851" y="1102"/>
                  </a:lnTo>
                  <a:lnTo>
                    <a:pt x="849" y="1102"/>
                  </a:lnTo>
                  <a:close/>
                  <a:moveTo>
                    <a:pt x="825" y="1004"/>
                  </a:moveTo>
                  <a:lnTo>
                    <a:pt x="857" y="1010"/>
                  </a:lnTo>
                  <a:lnTo>
                    <a:pt x="841" y="1010"/>
                  </a:lnTo>
                  <a:lnTo>
                    <a:pt x="841" y="1014"/>
                  </a:lnTo>
                  <a:lnTo>
                    <a:pt x="865" y="1024"/>
                  </a:lnTo>
                  <a:lnTo>
                    <a:pt x="869" y="1020"/>
                  </a:lnTo>
                  <a:lnTo>
                    <a:pt x="867" y="1012"/>
                  </a:lnTo>
                  <a:lnTo>
                    <a:pt x="885" y="1014"/>
                  </a:lnTo>
                  <a:lnTo>
                    <a:pt x="897" y="1028"/>
                  </a:lnTo>
                  <a:lnTo>
                    <a:pt x="897" y="1034"/>
                  </a:lnTo>
                  <a:lnTo>
                    <a:pt x="899" y="1036"/>
                  </a:lnTo>
                  <a:lnTo>
                    <a:pt x="897" y="1036"/>
                  </a:lnTo>
                  <a:lnTo>
                    <a:pt x="897" y="1044"/>
                  </a:lnTo>
                  <a:lnTo>
                    <a:pt x="887" y="1040"/>
                  </a:lnTo>
                  <a:lnTo>
                    <a:pt x="885" y="1042"/>
                  </a:lnTo>
                  <a:lnTo>
                    <a:pt x="885" y="1034"/>
                  </a:lnTo>
                  <a:lnTo>
                    <a:pt x="881" y="1034"/>
                  </a:lnTo>
                  <a:lnTo>
                    <a:pt x="879" y="1028"/>
                  </a:lnTo>
                  <a:lnTo>
                    <a:pt x="865" y="1026"/>
                  </a:lnTo>
                  <a:lnTo>
                    <a:pt x="871" y="1042"/>
                  </a:lnTo>
                  <a:lnTo>
                    <a:pt x="865" y="1058"/>
                  </a:lnTo>
                  <a:lnTo>
                    <a:pt x="865" y="1078"/>
                  </a:lnTo>
                  <a:lnTo>
                    <a:pt x="855" y="1082"/>
                  </a:lnTo>
                  <a:lnTo>
                    <a:pt x="847" y="1058"/>
                  </a:lnTo>
                  <a:lnTo>
                    <a:pt x="845" y="1058"/>
                  </a:lnTo>
                  <a:lnTo>
                    <a:pt x="837" y="1062"/>
                  </a:lnTo>
                  <a:lnTo>
                    <a:pt x="831" y="1068"/>
                  </a:lnTo>
                  <a:lnTo>
                    <a:pt x="841" y="1052"/>
                  </a:lnTo>
                  <a:lnTo>
                    <a:pt x="837" y="1026"/>
                  </a:lnTo>
                  <a:lnTo>
                    <a:pt x="817" y="1016"/>
                  </a:lnTo>
                  <a:lnTo>
                    <a:pt x="813" y="1016"/>
                  </a:lnTo>
                  <a:lnTo>
                    <a:pt x="815" y="1012"/>
                  </a:lnTo>
                  <a:lnTo>
                    <a:pt x="831" y="1012"/>
                  </a:lnTo>
                  <a:lnTo>
                    <a:pt x="825" y="1004"/>
                  </a:lnTo>
                  <a:close/>
                  <a:moveTo>
                    <a:pt x="689" y="978"/>
                  </a:moveTo>
                  <a:lnTo>
                    <a:pt x="719" y="958"/>
                  </a:lnTo>
                  <a:lnTo>
                    <a:pt x="727" y="952"/>
                  </a:lnTo>
                  <a:lnTo>
                    <a:pt x="733" y="944"/>
                  </a:lnTo>
                  <a:lnTo>
                    <a:pt x="735" y="950"/>
                  </a:lnTo>
                  <a:lnTo>
                    <a:pt x="741" y="942"/>
                  </a:lnTo>
                  <a:lnTo>
                    <a:pt x="741" y="942"/>
                  </a:lnTo>
                  <a:lnTo>
                    <a:pt x="745" y="942"/>
                  </a:lnTo>
                  <a:lnTo>
                    <a:pt x="751" y="930"/>
                  </a:lnTo>
                  <a:lnTo>
                    <a:pt x="759" y="932"/>
                  </a:lnTo>
                  <a:lnTo>
                    <a:pt x="765" y="946"/>
                  </a:lnTo>
                  <a:lnTo>
                    <a:pt x="771" y="946"/>
                  </a:lnTo>
                  <a:lnTo>
                    <a:pt x="771" y="934"/>
                  </a:lnTo>
                  <a:lnTo>
                    <a:pt x="779" y="936"/>
                  </a:lnTo>
                  <a:lnTo>
                    <a:pt x="791" y="958"/>
                  </a:lnTo>
                  <a:lnTo>
                    <a:pt x="805" y="958"/>
                  </a:lnTo>
                  <a:lnTo>
                    <a:pt x="805" y="966"/>
                  </a:lnTo>
                  <a:lnTo>
                    <a:pt x="809" y="974"/>
                  </a:lnTo>
                  <a:lnTo>
                    <a:pt x="809" y="986"/>
                  </a:lnTo>
                  <a:lnTo>
                    <a:pt x="815" y="988"/>
                  </a:lnTo>
                  <a:lnTo>
                    <a:pt x="813" y="994"/>
                  </a:lnTo>
                  <a:lnTo>
                    <a:pt x="807" y="992"/>
                  </a:lnTo>
                  <a:lnTo>
                    <a:pt x="805" y="986"/>
                  </a:lnTo>
                  <a:lnTo>
                    <a:pt x="783" y="988"/>
                  </a:lnTo>
                  <a:lnTo>
                    <a:pt x="773" y="996"/>
                  </a:lnTo>
                  <a:lnTo>
                    <a:pt x="763" y="994"/>
                  </a:lnTo>
                  <a:lnTo>
                    <a:pt x="751" y="982"/>
                  </a:lnTo>
                  <a:lnTo>
                    <a:pt x="743" y="986"/>
                  </a:lnTo>
                  <a:lnTo>
                    <a:pt x="743" y="984"/>
                  </a:lnTo>
                  <a:lnTo>
                    <a:pt x="755" y="972"/>
                  </a:lnTo>
                  <a:lnTo>
                    <a:pt x="753" y="968"/>
                  </a:lnTo>
                  <a:lnTo>
                    <a:pt x="709" y="990"/>
                  </a:lnTo>
                  <a:lnTo>
                    <a:pt x="699" y="992"/>
                  </a:lnTo>
                  <a:lnTo>
                    <a:pt x="697" y="982"/>
                  </a:lnTo>
                  <a:lnTo>
                    <a:pt x="683" y="988"/>
                  </a:lnTo>
                  <a:lnTo>
                    <a:pt x="689" y="978"/>
                  </a:lnTo>
                  <a:close/>
                  <a:moveTo>
                    <a:pt x="713" y="326"/>
                  </a:moveTo>
                  <a:lnTo>
                    <a:pt x="735" y="334"/>
                  </a:lnTo>
                  <a:lnTo>
                    <a:pt x="747" y="348"/>
                  </a:lnTo>
                  <a:lnTo>
                    <a:pt x="731" y="346"/>
                  </a:lnTo>
                  <a:lnTo>
                    <a:pt x="711" y="326"/>
                  </a:lnTo>
                  <a:lnTo>
                    <a:pt x="713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36" name="Freeform 136"/>
            <p:cNvSpPr>
              <a:spLocks noEditPoints="1"/>
            </p:cNvSpPr>
            <p:nvPr userDrawn="1"/>
          </p:nvSpPr>
          <p:spPr bwMode="black">
            <a:xfrm>
              <a:off x="3282950" y="0"/>
              <a:ext cx="5861050" cy="4251325"/>
            </a:xfrm>
            <a:custGeom>
              <a:avLst/>
              <a:gdLst>
                <a:gd name="T0" fmla="*/ 3153 w 3692"/>
                <a:gd name="T1" fmla="*/ 0 h 2678"/>
                <a:gd name="T2" fmla="*/ 1786 w 3692"/>
                <a:gd name="T3" fmla="*/ 0 h 2678"/>
                <a:gd name="T4" fmla="*/ 1652 w 3692"/>
                <a:gd name="T5" fmla="*/ 290 h 2678"/>
                <a:gd name="T6" fmla="*/ 1540 w 3692"/>
                <a:gd name="T7" fmla="*/ 140 h 2678"/>
                <a:gd name="T8" fmla="*/ 1321 w 3692"/>
                <a:gd name="T9" fmla="*/ 196 h 2678"/>
                <a:gd name="T10" fmla="*/ 1041 w 3692"/>
                <a:gd name="T11" fmla="*/ 414 h 2678"/>
                <a:gd name="T12" fmla="*/ 915 w 3692"/>
                <a:gd name="T13" fmla="*/ 128 h 2678"/>
                <a:gd name="T14" fmla="*/ 759 w 3692"/>
                <a:gd name="T15" fmla="*/ 106 h 2678"/>
                <a:gd name="T16" fmla="*/ 651 w 3692"/>
                <a:gd name="T17" fmla="*/ 150 h 2678"/>
                <a:gd name="T18" fmla="*/ 621 w 3692"/>
                <a:gd name="T19" fmla="*/ 226 h 2678"/>
                <a:gd name="T20" fmla="*/ 473 w 3692"/>
                <a:gd name="T21" fmla="*/ 462 h 2678"/>
                <a:gd name="T22" fmla="*/ 435 w 3692"/>
                <a:gd name="T23" fmla="*/ 614 h 2678"/>
                <a:gd name="T24" fmla="*/ 553 w 3692"/>
                <a:gd name="T25" fmla="*/ 742 h 2678"/>
                <a:gd name="T26" fmla="*/ 493 w 3692"/>
                <a:gd name="T27" fmla="*/ 778 h 2678"/>
                <a:gd name="T28" fmla="*/ 250 w 3692"/>
                <a:gd name="T29" fmla="*/ 948 h 2678"/>
                <a:gd name="T30" fmla="*/ 236 w 3692"/>
                <a:gd name="T31" fmla="*/ 1258 h 2678"/>
                <a:gd name="T32" fmla="*/ 18 w 3692"/>
                <a:gd name="T33" fmla="*/ 1734 h 2678"/>
                <a:gd name="T34" fmla="*/ 362 w 3692"/>
                <a:gd name="T35" fmla="*/ 1870 h 2678"/>
                <a:gd name="T36" fmla="*/ 563 w 3692"/>
                <a:gd name="T37" fmla="*/ 2098 h 2678"/>
                <a:gd name="T38" fmla="*/ 685 w 3692"/>
                <a:gd name="T39" fmla="*/ 2664 h 2678"/>
                <a:gd name="T40" fmla="*/ 1027 w 3692"/>
                <a:gd name="T41" fmla="*/ 2330 h 2678"/>
                <a:gd name="T42" fmla="*/ 1257 w 3692"/>
                <a:gd name="T43" fmla="*/ 1876 h 2678"/>
                <a:gd name="T44" fmla="*/ 1317 w 3692"/>
                <a:gd name="T45" fmla="*/ 1688 h 2678"/>
                <a:gd name="T46" fmla="*/ 1285 w 3692"/>
                <a:gd name="T47" fmla="*/ 1486 h 2678"/>
                <a:gd name="T48" fmla="*/ 1402 w 3692"/>
                <a:gd name="T49" fmla="*/ 1460 h 2678"/>
                <a:gd name="T50" fmla="*/ 1736 w 3692"/>
                <a:gd name="T51" fmla="*/ 1724 h 2678"/>
                <a:gd name="T52" fmla="*/ 2016 w 3692"/>
                <a:gd name="T53" fmla="*/ 1564 h 2678"/>
                <a:gd name="T54" fmla="*/ 2184 w 3692"/>
                <a:gd name="T55" fmla="*/ 1788 h 2678"/>
                <a:gd name="T56" fmla="*/ 2266 w 3692"/>
                <a:gd name="T57" fmla="*/ 1764 h 2678"/>
                <a:gd name="T58" fmla="*/ 2371 w 3692"/>
                <a:gd name="T59" fmla="*/ 1570 h 2678"/>
                <a:gd name="T60" fmla="*/ 2555 w 3692"/>
                <a:gd name="T61" fmla="*/ 1510 h 2678"/>
                <a:gd name="T62" fmla="*/ 2581 w 3692"/>
                <a:gd name="T63" fmla="*/ 1230 h 2678"/>
                <a:gd name="T64" fmla="*/ 2713 w 3692"/>
                <a:gd name="T65" fmla="*/ 1262 h 2678"/>
                <a:gd name="T66" fmla="*/ 2931 w 3692"/>
                <a:gd name="T67" fmla="*/ 1006 h 2678"/>
                <a:gd name="T68" fmla="*/ 3011 w 3692"/>
                <a:gd name="T69" fmla="*/ 790 h 2678"/>
                <a:gd name="T70" fmla="*/ 3087 w 3692"/>
                <a:gd name="T71" fmla="*/ 592 h 2678"/>
                <a:gd name="T72" fmla="*/ 3392 w 3692"/>
                <a:gd name="T73" fmla="*/ 506 h 2678"/>
                <a:gd name="T74" fmla="*/ 3388 w 3692"/>
                <a:gd name="T75" fmla="*/ 704 h 2678"/>
                <a:gd name="T76" fmla="*/ 3666 w 3692"/>
                <a:gd name="T77" fmla="*/ 468 h 2678"/>
                <a:gd name="T78" fmla="*/ 1027 w 3692"/>
                <a:gd name="T79" fmla="*/ 1020 h 2678"/>
                <a:gd name="T80" fmla="*/ 1015 w 3692"/>
                <a:gd name="T81" fmla="*/ 1116 h 2678"/>
                <a:gd name="T82" fmla="*/ 879 w 3692"/>
                <a:gd name="T83" fmla="*/ 1138 h 2678"/>
                <a:gd name="T84" fmla="*/ 569 w 3692"/>
                <a:gd name="T85" fmla="*/ 728 h 2678"/>
                <a:gd name="T86" fmla="*/ 679 w 3692"/>
                <a:gd name="T87" fmla="*/ 598 h 2678"/>
                <a:gd name="T88" fmla="*/ 751 w 3692"/>
                <a:gd name="T89" fmla="*/ 434 h 2678"/>
                <a:gd name="T90" fmla="*/ 857 w 3692"/>
                <a:gd name="T91" fmla="*/ 584 h 2678"/>
                <a:gd name="T92" fmla="*/ 591 w 3692"/>
                <a:gd name="T93" fmla="*/ 758 h 2678"/>
                <a:gd name="T94" fmla="*/ 725 w 3692"/>
                <a:gd name="T95" fmla="*/ 738 h 2678"/>
                <a:gd name="T96" fmla="*/ 897 w 3692"/>
                <a:gd name="T97" fmla="*/ 2092 h 2678"/>
                <a:gd name="T98" fmla="*/ 665 w 3692"/>
                <a:gd name="T99" fmla="*/ 1370 h 2678"/>
                <a:gd name="T100" fmla="*/ 409 w 3692"/>
                <a:gd name="T101" fmla="*/ 1234 h 2678"/>
                <a:gd name="T102" fmla="*/ 579 w 3692"/>
                <a:gd name="T103" fmla="*/ 1134 h 2678"/>
                <a:gd name="T104" fmla="*/ 637 w 3692"/>
                <a:gd name="T105" fmla="*/ 1110 h 2678"/>
                <a:gd name="T106" fmla="*/ 697 w 3692"/>
                <a:gd name="T107" fmla="*/ 1148 h 2678"/>
                <a:gd name="T108" fmla="*/ 763 w 3692"/>
                <a:gd name="T109" fmla="*/ 1154 h 2678"/>
                <a:gd name="T110" fmla="*/ 849 w 3692"/>
                <a:gd name="T111" fmla="*/ 1230 h 2678"/>
                <a:gd name="T112" fmla="*/ 989 w 3692"/>
                <a:gd name="T113" fmla="*/ 1322 h 2678"/>
                <a:gd name="T114" fmla="*/ 987 w 3692"/>
                <a:gd name="T115" fmla="*/ 2246 h 2678"/>
                <a:gd name="T116" fmla="*/ 1039 w 3692"/>
                <a:gd name="T117" fmla="*/ 1620 h 2678"/>
                <a:gd name="T118" fmla="*/ 1145 w 3692"/>
                <a:gd name="T119" fmla="*/ 1740 h 2678"/>
                <a:gd name="T120" fmla="*/ 1333 w 3692"/>
                <a:gd name="T121" fmla="*/ 1168 h 2678"/>
                <a:gd name="T122" fmla="*/ 1215 w 3692"/>
                <a:gd name="T123" fmla="*/ 1046 h 2678"/>
                <a:gd name="T124" fmla="*/ 1884 w 3692"/>
                <a:gd name="T125" fmla="*/ 102 h 2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692" h="2678">
                  <a:moveTo>
                    <a:pt x="3688" y="386"/>
                  </a:moveTo>
                  <a:lnTo>
                    <a:pt x="3692" y="384"/>
                  </a:lnTo>
                  <a:lnTo>
                    <a:pt x="3692" y="152"/>
                  </a:lnTo>
                  <a:lnTo>
                    <a:pt x="3688" y="146"/>
                  </a:lnTo>
                  <a:lnTo>
                    <a:pt x="3644" y="122"/>
                  </a:lnTo>
                  <a:lnTo>
                    <a:pt x="3590" y="124"/>
                  </a:lnTo>
                  <a:lnTo>
                    <a:pt x="3544" y="112"/>
                  </a:lnTo>
                  <a:lnTo>
                    <a:pt x="3534" y="114"/>
                  </a:lnTo>
                  <a:lnTo>
                    <a:pt x="3534" y="130"/>
                  </a:lnTo>
                  <a:lnTo>
                    <a:pt x="3524" y="140"/>
                  </a:lnTo>
                  <a:lnTo>
                    <a:pt x="3538" y="142"/>
                  </a:lnTo>
                  <a:lnTo>
                    <a:pt x="3544" y="164"/>
                  </a:lnTo>
                  <a:lnTo>
                    <a:pt x="3526" y="180"/>
                  </a:lnTo>
                  <a:lnTo>
                    <a:pt x="3498" y="158"/>
                  </a:lnTo>
                  <a:lnTo>
                    <a:pt x="3496" y="140"/>
                  </a:lnTo>
                  <a:lnTo>
                    <a:pt x="3488" y="126"/>
                  </a:lnTo>
                  <a:lnTo>
                    <a:pt x="3468" y="142"/>
                  </a:lnTo>
                  <a:lnTo>
                    <a:pt x="3436" y="138"/>
                  </a:lnTo>
                  <a:lnTo>
                    <a:pt x="3416" y="126"/>
                  </a:lnTo>
                  <a:lnTo>
                    <a:pt x="3384" y="130"/>
                  </a:lnTo>
                  <a:lnTo>
                    <a:pt x="3366" y="144"/>
                  </a:lnTo>
                  <a:lnTo>
                    <a:pt x="3366" y="140"/>
                  </a:lnTo>
                  <a:lnTo>
                    <a:pt x="3338" y="126"/>
                  </a:lnTo>
                  <a:lnTo>
                    <a:pt x="3344" y="104"/>
                  </a:lnTo>
                  <a:lnTo>
                    <a:pt x="3342" y="92"/>
                  </a:lnTo>
                  <a:lnTo>
                    <a:pt x="3320" y="62"/>
                  </a:lnTo>
                  <a:lnTo>
                    <a:pt x="3241" y="60"/>
                  </a:lnTo>
                  <a:lnTo>
                    <a:pt x="3201" y="70"/>
                  </a:lnTo>
                  <a:lnTo>
                    <a:pt x="3191" y="62"/>
                  </a:lnTo>
                  <a:lnTo>
                    <a:pt x="3201" y="50"/>
                  </a:lnTo>
                  <a:lnTo>
                    <a:pt x="3185" y="32"/>
                  </a:lnTo>
                  <a:lnTo>
                    <a:pt x="3169" y="34"/>
                  </a:lnTo>
                  <a:lnTo>
                    <a:pt x="3159" y="22"/>
                  </a:lnTo>
                  <a:lnTo>
                    <a:pt x="3139" y="20"/>
                  </a:lnTo>
                  <a:lnTo>
                    <a:pt x="3145" y="10"/>
                  </a:lnTo>
                  <a:lnTo>
                    <a:pt x="3157" y="14"/>
                  </a:lnTo>
                  <a:lnTo>
                    <a:pt x="3153" y="0"/>
                  </a:lnTo>
                  <a:lnTo>
                    <a:pt x="2957" y="0"/>
                  </a:lnTo>
                  <a:lnTo>
                    <a:pt x="2961" y="10"/>
                  </a:lnTo>
                  <a:lnTo>
                    <a:pt x="2957" y="18"/>
                  </a:lnTo>
                  <a:lnTo>
                    <a:pt x="2961" y="30"/>
                  </a:lnTo>
                  <a:lnTo>
                    <a:pt x="2953" y="28"/>
                  </a:lnTo>
                  <a:lnTo>
                    <a:pt x="2949" y="32"/>
                  </a:lnTo>
                  <a:lnTo>
                    <a:pt x="2939" y="18"/>
                  </a:lnTo>
                  <a:lnTo>
                    <a:pt x="2929" y="26"/>
                  </a:lnTo>
                  <a:lnTo>
                    <a:pt x="2907" y="22"/>
                  </a:lnTo>
                  <a:lnTo>
                    <a:pt x="2899" y="28"/>
                  </a:lnTo>
                  <a:lnTo>
                    <a:pt x="2917" y="38"/>
                  </a:lnTo>
                  <a:lnTo>
                    <a:pt x="2925" y="32"/>
                  </a:lnTo>
                  <a:lnTo>
                    <a:pt x="2921" y="42"/>
                  </a:lnTo>
                  <a:lnTo>
                    <a:pt x="2931" y="44"/>
                  </a:lnTo>
                  <a:lnTo>
                    <a:pt x="2947" y="34"/>
                  </a:lnTo>
                  <a:lnTo>
                    <a:pt x="2927" y="50"/>
                  </a:lnTo>
                  <a:lnTo>
                    <a:pt x="2883" y="22"/>
                  </a:lnTo>
                  <a:lnTo>
                    <a:pt x="2869" y="22"/>
                  </a:lnTo>
                  <a:lnTo>
                    <a:pt x="2865" y="38"/>
                  </a:lnTo>
                  <a:lnTo>
                    <a:pt x="2847" y="34"/>
                  </a:lnTo>
                  <a:lnTo>
                    <a:pt x="2829" y="0"/>
                  </a:lnTo>
                  <a:lnTo>
                    <a:pt x="2827" y="0"/>
                  </a:lnTo>
                  <a:lnTo>
                    <a:pt x="2813" y="30"/>
                  </a:lnTo>
                  <a:lnTo>
                    <a:pt x="2813" y="50"/>
                  </a:lnTo>
                  <a:lnTo>
                    <a:pt x="2801" y="72"/>
                  </a:lnTo>
                  <a:lnTo>
                    <a:pt x="2797" y="64"/>
                  </a:lnTo>
                  <a:lnTo>
                    <a:pt x="2777" y="56"/>
                  </a:lnTo>
                  <a:lnTo>
                    <a:pt x="2761" y="18"/>
                  </a:lnTo>
                  <a:lnTo>
                    <a:pt x="2757" y="20"/>
                  </a:lnTo>
                  <a:lnTo>
                    <a:pt x="2755" y="8"/>
                  </a:lnTo>
                  <a:lnTo>
                    <a:pt x="2765" y="0"/>
                  </a:lnTo>
                  <a:lnTo>
                    <a:pt x="1878" y="0"/>
                  </a:lnTo>
                  <a:lnTo>
                    <a:pt x="1902" y="14"/>
                  </a:lnTo>
                  <a:lnTo>
                    <a:pt x="1902" y="20"/>
                  </a:lnTo>
                  <a:lnTo>
                    <a:pt x="1868" y="16"/>
                  </a:lnTo>
                  <a:lnTo>
                    <a:pt x="1856" y="0"/>
                  </a:lnTo>
                  <a:lnTo>
                    <a:pt x="1786" y="0"/>
                  </a:lnTo>
                  <a:lnTo>
                    <a:pt x="1786" y="0"/>
                  </a:lnTo>
                  <a:lnTo>
                    <a:pt x="1796" y="4"/>
                  </a:lnTo>
                  <a:lnTo>
                    <a:pt x="1784" y="16"/>
                  </a:lnTo>
                  <a:lnTo>
                    <a:pt x="1778" y="18"/>
                  </a:lnTo>
                  <a:lnTo>
                    <a:pt x="1770" y="2"/>
                  </a:lnTo>
                  <a:lnTo>
                    <a:pt x="1760" y="8"/>
                  </a:lnTo>
                  <a:lnTo>
                    <a:pt x="1766" y="30"/>
                  </a:lnTo>
                  <a:lnTo>
                    <a:pt x="1790" y="48"/>
                  </a:lnTo>
                  <a:lnTo>
                    <a:pt x="1798" y="44"/>
                  </a:lnTo>
                  <a:lnTo>
                    <a:pt x="1804" y="60"/>
                  </a:lnTo>
                  <a:lnTo>
                    <a:pt x="1752" y="40"/>
                  </a:lnTo>
                  <a:lnTo>
                    <a:pt x="1752" y="38"/>
                  </a:lnTo>
                  <a:lnTo>
                    <a:pt x="1756" y="36"/>
                  </a:lnTo>
                  <a:lnTo>
                    <a:pt x="1756" y="24"/>
                  </a:lnTo>
                  <a:lnTo>
                    <a:pt x="1750" y="2"/>
                  </a:lnTo>
                  <a:lnTo>
                    <a:pt x="1750" y="0"/>
                  </a:lnTo>
                  <a:lnTo>
                    <a:pt x="1722" y="0"/>
                  </a:lnTo>
                  <a:lnTo>
                    <a:pt x="1710" y="10"/>
                  </a:lnTo>
                  <a:lnTo>
                    <a:pt x="1704" y="30"/>
                  </a:lnTo>
                  <a:lnTo>
                    <a:pt x="1728" y="80"/>
                  </a:lnTo>
                  <a:lnTo>
                    <a:pt x="1714" y="126"/>
                  </a:lnTo>
                  <a:lnTo>
                    <a:pt x="1720" y="146"/>
                  </a:lnTo>
                  <a:lnTo>
                    <a:pt x="1718" y="162"/>
                  </a:lnTo>
                  <a:lnTo>
                    <a:pt x="1746" y="170"/>
                  </a:lnTo>
                  <a:lnTo>
                    <a:pt x="1762" y="162"/>
                  </a:lnTo>
                  <a:lnTo>
                    <a:pt x="1774" y="170"/>
                  </a:lnTo>
                  <a:lnTo>
                    <a:pt x="1732" y="182"/>
                  </a:lnTo>
                  <a:lnTo>
                    <a:pt x="1728" y="202"/>
                  </a:lnTo>
                  <a:lnTo>
                    <a:pt x="1736" y="222"/>
                  </a:lnTo>
                  <a:lnTo>
                    <a:pt x="1734" y="236"/>
                  </a:lnTo>
                  <a:lnTo>
                    <a:pt x="1720" y="254"/>
                  </a:lnTo>
                  <a:lnTo>
                    <a:pt x="1712" y="276"/>
                  </a:lnTo>
                  <a:lnTo>
                    <a:pt x="1692" y="290"/>
                  </a:lnTo>
                  <a:lnTo>
                    <a:pt x="1690" y="304"/>
                  </a:lnTo>
                  <a:lnTo>
                    <a:pt x="1688" y="304"/>
                  </a:lnTo>
                  <a:lnTo>
                    <a:pt x="1654" y="300"/>
                  </a:lnTo>
                  <a:lnTo>
                    <a:pt x="1652" y="290"/>
                  </a:lnTo>
                  <a:lnTo>
                    <a:pt x="1664" y="300"/>
                  </a:lnTo>
                  <a:lnTo>
                    <a:pt x="1684" y="290"/>
                  </a:lnTo>
                  <a:lnTo>
                    <a:pt x="1680" y="278"/>
                  </a:lnTo>
                  <a:lnTo>
                    <a:pt x="1690" y="274"/>
                  </a:lnTo>
                  <a:lnTo>
                    <a:pt x="1682" y="266"/>
                  </a:lnTo>
                  <a:lnTo>
                    <a:pt x="1692" y="268"/>
                  </a:lnTo>
                  <a:lnTo>
                    <a:pt x="1700" y="246"/>
                  </a:lnTo>
                  <a:lnTo>
                    <a:pt x="1710" y="238"/>
                  </a:lnTo>
                  <a:lnTo>
                    <a:pt x="1710" y="216"/>
                  </a:lnTo>
                  <a:lnTo>
                    <a:pt x="1716" y="202"/>
                  </a:lnTo>
                  <a:lnTo>
                    <a:pt x="1716" y="192"/>
                  </a:lnTo>
                  <a:lnTo>
                    <a:pt x="1698" y="170"/>
                  </a:lnTo>
                  <a:lnTo>
                    <a:pt x="1702" y="126"/>
                  </a:lnTo>
                  <a:lnTo>
                    <a:pt x="1698" y="102"/>
                  </a:lnTo>
                  <a:lnTo>
                    <a:pt x="1702" y="96"/>
                  </a:lnTo>
                  <a:lnTo>
                    <a:pt x="1704" y="68"/>
                  </a:lnTo>
                  <a:lnTo>
                    <a:pt x="1700" y="48"/>
                  </a:lnTo>
                  <a:lnTo>
                    <a:pt x="1684" y="32"/>
                  </a:lnTo>
                  <a:lnTo>
                    <a:pt x="1698" y="0"/>
                  </a:lnTo>
                  <a:lnTo>
                    <a:pt x="1620" y="0"/>
                  </a:lnTo>
                  <a:lnTo>
                    <a:pt x="1616" y="14"/>
                  </a:lnTo>
                  <a:lnTo>
                    <a:pt x="1588" y="44"/>
                  </a:lnTo>
                  <a:lnTo>
                    <a:pt x="1584" y="60"/>
                  </a:lnTo>
                  <a:lnTo>
                    <a:pt x="1590" y="60"/>
                  </a:lnTo>
                  <a:lnTo>
                    <a:pt x="1580" y="74"/>
                  </a:lnTo>
                  <a:lnTo>
                    <a:pt x="1598" y="80"/>
                  </a:lnTo>
                  <a:lnTo>
                    <a:pt x="1594" y="102"/>
                  </a:lnTo>
                  <a:lnTo>
                    <a:pt x="1596" y="112"/>
                  </a:lnTo>
                  <a:lnTo>
                    <a:pt x="1588" y="114"/>
                  </a:lnTo>
                  <a:lnTo>
                    <a:pt x="1588" y="140"/>
                  </a:lnTo>
                  <a:lnTo>
                    <a:pt x="1612" y="146"/>
                  </a:lnTo>
                  <a:lnTo>
                    <a:pt x="1610" y="152"/>
                  </a:lnTo>
                  <a:lnTo>
                    <a:pt x="1618" y="172"/>
                  </a:lnTo>
                  <a:lnTo>
                    <a:pt x="1630" y="180"/>
                  </a:lnTo>
                  <a:lnTo>
                    <a:pt x="1616" y="208"/>
                  </a:lnTo>
                  <a:lnTo>
                    <a:pt x="1596" y="178"/>
                  </a:lnTo>
                  <a:lnTo>
                    <a:pt x="1540" y="140"/>
                  </a:lnTo>
                  <a:lnTo>
                    <a:pt x="1484" y="124"/>
                  </a:lnTo>
                  <a:lnTo>
                    <a:pt x="1476" y="130"/>
                  </a:lnTo>
                  <a:lnTo>
                    <a:pt x="1442" y="88"/>
                  </a:lnTo>
                  <a:lnTo>
                    <a:pt x="1432" y="102"/>
                  </a:lnTo>
                  <a:lnTo>
                    <a:pt x="1434" y="104"/>
                  </a:lnTo>
                  <a:lnTo>
                    <a:pt x="1430" y="104"/>
                  </a:lnTo>
                  <a:lnTo>
                    <a:pt x="1436" y="120"/>
                  </a:lnTo>
                  <a:lnTo>
                    <a:pt x="1442" y="130"/>
                  </a:lnTo>
                  <a:lnTo>
                    <a:pt x="1446" y="128"/>
                  </a:lnTo>
                  <a:lnTo>
                    <a:pt x="1446" y="128"/>
                  </a:lnTo>
                  <a:lnTo>
                    <a:pt x="1458" y="138"/>
                  </a:lnTo>
                  <a:lnTo>
                    <a:pt x="1470" y="134"/>
                  </a:lnTo>
                  <a:lnTo>
                    <a:pt x="1464" y="138"/>
                  </a:lnTo>
                  <a:lnTo>
                    <a:pt x="1478" y="164"/>
                  </a:lnTo>
                  <a:lnTo>
                    <a:pt x="1474" y="176"/>
                  </a:lnTo>
                  <a:lnTo>
                    <a:pt x="1456" y="186"/>
                  </a:lnTo>
                  <a:lnTo>
                    <a:pt x="1458" y="198"/>
                  </a:lnTo>
                  <a:lnTo>
                    <a:pt x="1452" y="202"/>
                  </a:lnTo>
                  <a:lnTo>
                    <a:pt x="1448" y="198"/>
                  </a:lnTo>
                  <a:lnTo>
                    <a:pt x="1454" y="186"/>
                  </a:lnTo>
                  <a:lnTo>
                    <a:pt x="1440" y="166"/>
                  </a:lnTo>
                  <a:lnTo>
                    <a:pt x="1410" y="194"/>
                  </a:lnTo>
                  <a:lnTo>
                    <a:pt x="1374" y="192"/>
                  </a:lnTo>
                  <a:lnTo>
                    <a:pt x="1360" y="212"/>
                  </a:lnTo>
                  <a:lnTo>
                    <a:pt x="1350" y="204"/>
                  </a:lnTo>
                  <a:lnTo>
                    <a:pt x="1349" y="194"/>
                  </a:lnTo>
                  <a:lnTo>
                    <a:pt x="1354" y="182"/>
                  </a:lnTo>
                  <a:lnTo>
                    <a:pt x="1350" y="180"/>
                  </a:lnTo>
                  <a:lnTo>
                    <a:pt x="1358" y="176"/>
                  </a:lnTo>
                  <a:lnTo>
                    <a:pt x="1358" y="170"/>
                  </a:lnTo>
                  <a:lnTo>
                    <a:pt x="1337" y="176"/>
                  </a:lnTo>
                  <a:lnTo>
                    <a:pt x="1333" y="182"/>
                  </a:lnTo>
                  <a:lnTo>
                    <a:pt x="1333" y="188"/>
                  </a:lnTo>
                  <a:lnTo>
                    <a:pt x="1333" y="188"/>
                  </a:lnTo>
                  <a:lnTo>
                    <a:pt x="1327" y="180"/>
                  </a:lnTo>
                  <a:lnTo>
                    <a:pt x="1317" y="194"/>
                  </a:lnTo>
                  <a:lnTo>
                    <a:pt x="1321" y="196"/>
                  </a:lnTo>
                  <a:lnTo>
                    <a:pt x="1319" y="200"/>
                  </a:lnTo>
                  <a:lnTo>
                    <a:pt x="1315" y="194"/>
                  </a:lnTo>
                  <a:lnTo>
                    <a:pt x="1303" y="196"/>
                  </a:lnTo>
                  <a:lnTo>
                    <a:pt x="1235" y="242"/>
                  </a:lnTo>
                  <a:lnTo>
                    <a:pt x="1229" y="262"/>
                  </a:lnTo>
                  <a:lnTo>
                    <a:pt x="1229" y="270"/>
                  </a:lnTo>
                  <a:lnTo>
                    <a:pt x="1213" y="284"/>
                  </a:lnTo>
                  <a:lnTo>
                    <a:pt x="1211" y="276"/>
                  </a:lnTo>
                  <a:lnTo>
                    <a:pt x="1199" y="276"/>
                  </a:lnTo>
                  <a:lnTo>
                    <a:pt x="1183" y="250"/>
                  </a:lnTo>
                  <a:lnTo>
                    <a:pt x="1189" y="240"/>
                  </a:lnTo>
                  <a:lnTo>
                    <a:pt x="1213" y="232"/>
                  </a:lnTo>
                  <a:lnTo>
                    <a:pt x="1209" y="212"/>
                  </a:lnTo>
                  <a:lnTo>
                    <a:pt x="1197" y="196"/>
                  </a:lnTo>
                  <a:lnTo>
                    <a:pt x="1141" y="184"/>
                  </a:lnTo>
                  <a:lnTo>
                    <a:pt x="1161" y="208"/>
                  </a:lnTo>
                  <a:lnTo>
                    <a:pt x="1161" y="234"/>
                  </a:lnTo>
                  <a:lnTo>
                    <a:pt x="1155" y="256"/>
                  </a:lnTo>
                  <a:lnTo>
                    <a:pt x="1169" y="274"/>
                  </a:lnTo>
                  <a:lnTo>
                    <a:pt x="1161" y="304"/>
                  </a:lnTo>
                  <a:lnTo>
                    <a:pt x="1161" y="314"/>
                  </a:lnTo>
                  <a:lnTo>
                    <a:pt x="1159" y="308"/>
                  </a:lnTo>
                  <a:lnTo>
                    <a:pt x="1155" y="310"/>
                  </a:lnTo>
                  <a:lnTo>
                    <a:pt x="1157" y="306"/>
                  </a:lnTo>
                  <a:lnTo>
                    <a:pt x="1129" y="290"/>
                  </a:lnTo>
                  <a:lnTo>
                    <a:pt x="1113" y="314"/>
                  </a:lnTo>
                  <a:lnTo>
                    <a:pt x="1081" y="334"/>
                  </a:lnTo>
                  <a:lnTo>
                    <a:pt x="1083" y="350"/>
                  </a:lnTo>
                  <a:lnTo>
                    <a:pt x="1099" y="384"/>
                  </a:lnTo>
                  <a:lnTo>
                    <a:pt x="1061" y="372"/>
                  </a:lnTo>
                  <a:lnTo>
                    <a:pt x="1027" y="352"/>
                  </a:lnTo>
                  <a:lnTo>
                    <a:pt x="1019" y="368"/>
                  </a:lnTo>
                  <a:lnTo>
                    <a:pt x="1021" y="378"/>
                  </a:lnTo>
                  <a:lnTo>
                    <a:pt x="1035" y="396"/>
                  </a:lnTo>
                  <a:lnTo>
                    <a:pt x="1045" y="392"/>
                  </a:lnTo>
                  <a:lnTo>
                    <a:pt x="1051" y="410"/>
                  </a:lnTo>
                  <a:lnTo>
                    <a:pt x="1041" y="414"/>
                  </a:lnTo>
                  <a:lnTo>
                    <a:pt x="1017" y="406"/>
                  </a:lnTo>
                  <a:lnTo>
                    <a:pt x="1005" y="390"/>
                  </a:lnTo>
                  <a:lnTo>
                    <a:pt x="989" y="386"/>
                  </a:lnTo>
                  <a:lnTo>
                    <a:pt x="993" y="382"/>
                  </a:lnTo>
                  <a:lnTo>
                    <a:pt x="991" y="368"/>
                  </a:lnTo>
                  <a:lnTo>
                    <a:pt x="983" y="350"/>
                  </a:lnTo>
                  <a:lnTo>
                    <a:pt x="989" y="346"/>
                  </a:lnTo>
                  <a:lnTo>
                    <a:pt x="991" y="322"/>
                  </a:lnTo>
                  <a:lnTo>
                    <a:pt x="939" y="270"/>
                  </a:lnTo>
                  <a:lnTo>
                    <a:pt x="943" y="268"/>
                  </a:lnTo>
                  <a:lnTo>
                    <a:pt x="963" y="286"/>
                  </a:lnTo>
                  <a:lnTo>
                    <a:pt x="979" y="286"/>
                  </a:lnTo>
                  <a:lnTo>
                    <a:pt x="979" y="296"/>
                  </a:lnTo>
                  <a:lnTo>
                    <a:pt x="1065" y="316"/>
                  </a:lnTo>
                  <a:lnTo>
                    <a:pt x="1089" y="306"/>
                  </a:lnTo>
                  <a:lnTo>
                    <a:pt x="1111" y="282"/>
                  </a:lnTo>
                  <a:lnTo>
                    <a:pt x="1115" y="264"/>
                  </a:lnTo>
                  <a:lnTo>
                    <a:pt x="1109" y="260"/>
                  </a:lnTo>
                  <a:lnTo>
                    <a:pt x="1107" y="240"/>
                  </a:lnTo>
                  <a:lnTo>
                    <a:pt x="1087" y="216"/>
                  </a:lnTo>
                  <a:lnTo>
                    <a:pt x="1059" y="206"/>
                  </a:lnTo>
                  <a:lnTo>
                    <a:pt x="1009" y="158"/>
                  </a:lnTo>
                  <a:lnTo>
                    <a:pt x="963" y="158"/>
                  </a:lnTo>
                  <a:lnTo>
                    <a:pt x="959" y="146"/>
                  </a:lnTo>
                  <a:lnTo>
                    <a:pt x="955" y="148"/>
                  </a:lnTo>
                  <a:lnTo>
                    <a:pt x="957" y="148"/>
                  </a:lnTo>
                  <a:lnTo>
                    <a:pt x="939" y="140"/>
                  </a:lnTo>
                  <a:lnTo>
                    <a:pt x="939" y="136"/>
                  </a:lnTo>
                  <a:lnTo>
                    <a:pt x="953" y="144"/>
                  </a:lnTo>
                  <a:lnTo>
                    <a:pt x="959" y="130"/>
                  </a:lnTo>
                  <a:lnTo>
                    <a:pt x="931" y="118"/>
                  </a:lnTo>
                  <a:lnTo>
                    <a:pt x="931" y="126"/>
                  </a:lnTo>
                  <a:lnTo>
                    <a:pt x="929" y="126"/>
                  </a:lnTo>
                  <a:lnTo>
                    <a:pt x="927" y="134"/>
                  </a:lnTo>
                  <a:lnTo>
                    <a:pt x="917" y="128"/>
                  </a:lnTo>
                  <a:lnTo>
                    <a:pt x="917" y="126"/>
                  </a:lnTo>
                  <a:lnTo>
                    <a:pt x="915" y="128"/>
                  </a:lnTo>
                  <a:lnTo>
                    <a:pt x="911" y="126"/>
                  </a:lnTo>
                  <a:lnTo>
                    <a:pt x="911" y="128"/>
                  </a:lnTo>
                  <a:lnTo>
                    <a:pt x="895" y="132"/>
                  </a:lnTo>
                  <a:lnTo>
                    <a:pt x="899" y="122"/>
                  </a:lnTo>
                  <a:lnTo>
                    <a:pt x="883" y="112"/>
                  </a:lnTo>
                  <a:lnTo>
                    <a:pt x="899" y="114"/>
                  </a:lnTo>
                  <a:lnTo>
                    <a:pt x="919" y="92"/>
                  </a:lnTo>
                  <a:lnTo>
                    <a:pt x="897" y="72"/>
                  </a:lnTo>
                  <a:lnTo>
                    <a:pt x="887" y="76"/>
                  </a:lnTo>
                  <a:lnTo>
                    <a:pt x="885" y="64"/>
                  </a:lnTo>
                  <a:lnTo>
                    <a:pt x="869" y="72"/>
                  </a:lnTo>
                  <a:lnTo>
                    <a:pt x="871" y="60"/>
                  </a:lnTo>
                  <a:lnTo>
                    <a:pt x="851" y="52"/>
                  </a:lnTo>
                  <a:lnTo>
                    <a:pt x="841" y="90"/>
                  </a:lnTo>
                  <a:lnTo>
                    <a:pt x="837" y="90"/>
                  </a:lnTo>
                  <a:lnTo>
                    <a:pt x="837" y="54"/>
                  </a:lnTo>
                  <a:lnTo>
                    <a:pt x="805" y="110"/>
                  </a:lnTo>
                  <a:lnTo>
                    <a:pt x="805" y="108"/>
                  </a:lnTo>
                  <a:lnTo>
                    <a:pt x="809" y="92"/>
                  </a:lnTo>
                  <a:lnTo>
                    <a:pt x="825" y="66"/>
                  </a:lnTo>
                  <a:lnTo>
                    <a:pt x="829" y="68"/>
                  </a:lnTo>
                  <a:lnTo>
                    <a:pt x="821" y="52"/>
                  </a:lnTo>
                  <a:lnTo>
                    <a:pt x="801" y="60"/>
                  </a:lnTo>
                  <a:lnTo>
                    <a:pt x="803" y="60"/>
                  </a:lnTo>
                  <a:lnTo>
                    <a:pt x="787" y="70"/>
                  </a:lnTo>
                  <a:lnTo>
                    <a:pt x="795" y="80"/>
                  </a:lnTo>
                  <a:lnTo>
                    <a:pt x="787" y="86"/>
                  </a:lnTo>
                  <a:lnTo>
                    <a:pt x="789" y="78"/>
                  </a:lnTo>
                  <a:lnTo>
                    <a:pt x="775" y="74"/>
                  </a:lnTo>
                  <a:lnTo>
                    <a:pt x="783" y="90"/>
                  </a:lnTo>
                  <a:lnTo>
                    <a:pt x="781" y="92"/>
                  </a:lnTo>
                  <a:lnTo>
                    <a:pt x="781" y="92"/>
                  </a:lnTo>
                  <a:lnTo>
                    <a:pt x="775" y="80"/>
                  </a:lnTo>
                  <a:lnTo>
                    <a:pt x="763" y="90"/>
                  </a:lnTo>
                  <a:lnTo>
                    <a:pt x="763" y="96"/>
                  </a:lnTo>
                  <a:lnTo>
                    <a:pt x="751" y="96"/>
                  </a:lnTo>
                  <a:lnTo>
                    <a:pt x="759" y="106"/>
                  </a:lnTo>
                  <a:lnTo>
                    <a:pt x="755" y="108"/>
                  </a:lnTo>
                  <a:lnTo>
                    <a:pt x="745" y="96"/>
                  </a:lnTo>
                  <a:lnTo>
                    <a:pt x="743" y="102"/>
                  </a:lnTo>
                  <a:lnTo>
                    <a:pt x="737" y="92"/>
                  </a:lnTo>
                  <a:lnTo>
                    <a:pt x="737" y="112"/>
                  </a:lnTo>
                  <a:lnTo>
                    <a:pt x="745" y="114"/>
                  </a:lnTo>
                  <a:lnTo>
                    <a:pt x="745" y="124"/>
                  </a:lnTo>
                  <a:lnTo>
                    <a:pt x="731" y="108"/>
                  </a:lnTo>
                  <a:lnTo>
                    <a:pt x="733" y="120"/>
                  </a:lnTo>
                  <a:lnTo>
                    <a:pt x="721" y="124"/>
                  </a:lnTo>
                  <a:lnTo>
                    <a:pt x="721" y="124"/>
                  </a:lnTo>
                  <a:lnTo>
                    <a:pt x="719" y="130"/>
                  </a:lnTo>
                  <a:lnTo>
                    <a:pt x="719" y="138"/>
                  </a:lnTo>
                  <a:lnTo>
                    <a:pt x="719" y="140"/>
                  </a:lnTo>
                  <a:lnTo>
                    <a:pt x="719" y="114"/>
                  </a:lnTo>
                  <a:lnTo>
                    <a:pt x="719" y="114"/>
                  </a:lnTo>
                  <a:lnTo>
                    <a:pt x="717" y="112"/>
                  </a:lnTo>
                  <a:lnTo>
                    <a:pt x="727" y="116"/>
                  </a:lnTo>
                  <a:lnTo>
                    <a:pt x="725" y="94"/>
                  </a:lnTo>
                  <a:lnTo>
                    <a:pt x="717" y="112"/>
                  </a:lnTo>
                  <a:lnTo>
                    <a:pt x="709" y="106"/>
                  </a:lnTo>
                  <a:lnTo>
                    <a:pt x="705" y="102"/>
                  </a:lnTo>
                  <a:lnTo>
                    <a:pt x="701" y="104"/>
                  </a:lnTo>
                  <a:lnTo>
                    <a:pt x="703" y="114"/>
                  </a:lnTo>
                  <a:lnTo>
                    <a:pt x="685" y="110"/>
                  </a:lnTo>
                  <a:lnTo>
                    <a:pt x="693" y="126"/>
                  </a:lnTo>
                  <a:lnTo>
                    <a:pt x="675" y="130"/>
                  </a:lnTo>
                  <a:lnTo>
                    <a:pt x="671" y="142"/>
                  </a:lnTo>
                  <a:lnTo>
                    <a:pt x="679" y="144"/>
                  </a:lnTo>
                  <a:lnTo>
                    <a:pt x="685" y="152"/>
                  </a:lnTo>
                  <a:lnTo>
                    <a:pt x="685" y="152"/>
                  </a:lnTo>
                  <a:lnTo>
                    <a:pt x="681" y="150"/>
                  </a:lnTo>
                  <a:lnTo>
                    <a:pt x="679" y="144"/>
                  </a:lnTo>
                  <a:lnTo>
                    <a:pt x="675" y="144"/>
                  </a:lnTo>
                  <a:lnTo>
                    <a:pt x="673" y="148"/>
                  </a:lnTo>
                  <a:lnTo>
                    <a:pt x="663" y="136"/>
                  </a:lnTo>
                  <a:lnTo>
                    <a:pt x="651" y="150"/>
                  </a:lnTo>
                  <a:lnTo>
                    <a:pt x="649" y="158"/>
                  </a:lnTo>
                  <a:lnTo>
                    <a:pt x="651" y="160"/>
                  </a:lnTo>
                  <a:lnTo>
                    <a:pt x="649" y="172"/>
                  </a:lnTo>
                  <a:lnTo>
                    <a:pt x="665" y="166"/>
                  </a:lnTo>
                  <a:lnTo>
                    <a:pt x="661" y="168"/>
                  </a:lnTo>
                  <a:lnTo>
                    <a:pt x="665" y="174"/>
                  </a:lnTo>
                  <a:lnTo>
                    <a:pt x="663" y="174"/>
                  </a:lnTo>
                  <a:lnTo>
                    <a:pt x="665" y="182"/>
                  </a:lnTo>
                  <a:lnTo>
                    <a:pt x="647" y="190"/>
                  </a:lnTo>
                  <a:lnTo>
                    <a:pt x="647" y="180"/>
                  </a:lnTo>
                  <a:lnTo>
                    <a:pt x="637" y="174"/>
                  </a:lnTo>
                  <a:lnTo>
                    <a:pt x="635" y="180"/>
                  </a:lnTo>
                  <a:lnTo>
                    <a:pt x="629" y="172"/>
                  </a:lnTo>
                  <a:lnTo>
                    <a:pt x="633" y="172"/>
                  </a:lnTo>
                  <a:lnTo>
                    <a:pt x="645" y="148"/>
                  </a:lnTo>
                  <a:lnTo>
                    <a:pt x="629" y="158"/>
                  </a:lnTo>
                  <a:lnTo>
                    <a:pt x="623" y="170"/>
                  </a:lnTo>
                  <a:lnTo>
                    <a:pt x="627" y="170"/>
                  </a:lnTo>
                  <a:lnTo>
                    <a:pt x="621" y="186"/>
                  </a:lnTo>
                  <a:lnTo>
                    <a:pt x="617" y="170"/>
                  </a:lnTo>
                  <a:lnTo>
                    <a:pt x="613" y="170"/>
                  </a:lnTo>
                  <a:lnTo>
                    <a:pt x="613" y="176"/>
                  </a:lnTo>
                  <a:lnTo>
                    <a:pt x="597" y="188"/>
                  </a:lnTo>
                  <a:lnTo>
                    <a:pt x="619" y="190"/>
                  </a:lnTo>
                  <a:lnTo>
                    <a:pt x="619" y="194"/>
                  </a:lnTo>
                  <a:lnTo>
                    <a:pt x="601" y="210"/>
                  </a:lnTo>
                  <a:lnTo>
                    <a:pt x="605" y="214"/>
                  </a:lnTo>
                  <a:lnTo>
                    <a:pt x="625" y="200"/>
                  </a:lnTo>
                  <a:lnTo>
                    <a:pt x="627" y="210"/>
                  </a:lnTo>
                  <a:lnTo>
                    <a:pt x="641" y="196"/>
                  </a:lnTo>
                  <a:lnTo>
                    <a:pt x="661" y="200"/>
                  </a:lnTo>
                  <a:lnTo>
                    <a:pt x="657" y="202"/>
                  </a:lnTo>
                  <a:lnTo>
                    <a:pt x="639" y="200"/>
                  </a:lnTo>
                  <a:lnTo>
                    <a:pt x="639" y="220"/>
                  </a:lnTo>
                  <a:lnTo>
                    <a:pt x="639" y="222"/>
                  </a:lnTo>
                  <a:lnTo>
                    <a:pt x="633" y="206"/>
                  </a:lnTo>
                  <a:lnTo>
                    <a:pt x="621" y="226"/>
                  </a:lnTo>
                  <a:lnTo>
                    <a:pt x="625" y="234"/>
                  </a:lnTo>
                  <a:lnTo>
                    <a:pt x="615" y="242"/>
                  </a:lnTo>
                  <a:lnTo>
                    <a:pt x="607" y="244"/>
                  </a:lnTo>
                  <a:lnTo>
                    <a:pt x="599" y="268"/>
                  </a:lnTo>
                  <a:lnTo>
                    <a:pt x="583" y="282"/>
                  </a:lnTo>
                  <a:lnTo>
                    <a:pt x="581" y="290"/>
                  </a:lnTo>
                  <a:lnTo>
                    <a:pt x="581" y="292"/>
                  </a:lnTo>
                  <a:lnTo>
                    <a:pt x="577" y="292"/>
                  </a:lnTo>
                  <a:lnTo>
                    <a:pt x="583" y="304"/>
                  </a:lnTo>
                  <a:lnTo>
                    <a:pt x="569" y="318"/>
                  </a:lnTo>
                  <a:lnTo>
                    <a:pt x="571" y="322"/>
                  </a:lnTo>
                  <a:lnTo>
                    <a:pt x="571" y="322"/>
                  </a:lnTo>
                  <a:lnTo>
                    <a:pt x="571" y="330"/>
                  </a:lnTo>
                  <a:lnTo>
                    <a:pt x="565" y="330"/>
                  </a:lnTo>
                  <a:lnTo>
                    <a:pt x="567" y="334"/>
                  </a:lnTo>
                  <a:lnTo>
                    <a:pt x="565" y="330"/>
                  </a:lnTo>
                  <a:lnTo>
                    <a:pt x="557" y="356"/>
                  </a:lnTo>
                  <a:lnTo>
                    <a:pt x="565" y="350"/>
                  </a:lnTo>
                  <a:lnTo>
                    <a:pt x="565" y="352"/>
                  </a:lnTo>
                  <a:lnTo>
                    <a:pt x="545" y="364"/>
                  </a:lnTo>
                  <a:lnTo>
                    <a:pt x="545" y="372"/>
                  </a:lnTo>
                  <a:lnTo>
                    <a:pt x="547" y="374"/>
                  </a:lnTo>
                  <a:lnTo>
                    <a:pt x="547" y="380"/>
                  </a:lnTo>
                  <a:lnTo>
                    <a:pt x="539" y="376"/>
                  </a:lnTo>
                  <a:lnTo>
                    <a:pt x="521" y="400"/>
                  </a:lnTo>
                  <a:lnTo>
                    <a:pt x="521" y="406"/>
                  </a:lnTo>
                  <a:lnTo>
                    <a:pt x="515" y="410"/>
                  </a:lnTo>
                  <a:lnTo>
                    <a:pt x="519" y="418"/>
                  </a:lnTo>
                  <a:lnTo>
                    <a:pt x="511" y="422"/>
                  </a:lnTo>
                  <a:lnTo>
                    <a:pt x="503" y="414"/>
                  </a:lnTo>
                  <a:lnTo>
                    <a:pt x="493" y="422"/>
                  </a:lnTo>
                  <a:lnTo>
                    <a:pt x="493" y="428"/>
                  </a:lnTo>
                  <a:lnTo>
                    <a:pt x="499" y="426"/>
                  </a:lnTo>
                  <a:lnTo>
                    <a:pt x="493" y="428"/>
                  </a:lnTo>
                  <a:lnTo>
                    <a:pt x="475" y="446"/>
                  </a:lnTo>
                  <a:lnTo>
                    <a:pt x="459" y="454"/>
                  </a:lnTo>
                  <a:lnTo>
                    <a:pt x="473" y="462"/>
                  </a:lnTo>
                  <a:lnTo>
                    <a:pt x="473" y="464"/>
                  </a:lnTo>
                  <a:lnTo>
                    <a:pt x="447" y="464"/>
                  </a:lnTo>
                  <a:lnTo>
                    <a:pt x="455" y="470"/>
                  </a:lnTo>
                  <a:lnTo>
                    <a:pt x="455" y="472"/>
                  </a:lnTo>
                  <a:lnTo>
                    <a:pt x="453" y="470"/>
                  </a:lnTo>
                  <a:lnTo>
                    <a:pt x="449" y="476"/>
                  </a:lnTo>
                  <a:lnTo>
                    <a:pt x="451" y="470"/>
                  </a:lnTo>
                  <a:lnTo>
                    <a:pt x="439" y="472"/>
                  </a:lnTo>
                  <a:lnTo>
                    <a:pt x="445" y="484"/>
                  </a:lnTo>
                  <a:lnTo>
                    <a:pt x="429" y="480"/>
                  </a:lnTo>
                  <a:lnTo>
                    <a:pt x="431" y="494"/>
                  </a:lnTo>
                  <a:lnTo>
                    <a:pt x="435" y="496"/>
                  </a:lnTo>
                  <a:lnTo>
                    <a:pt x="423" y="498"/>
                  </a:lnTo>
                  <a:lnTo>
                    <a:pt x="431" y="504"/>
                  </a:lnTo>
                  <a:lnTo>
                    <a:pt x="427" y="512"/>
                  </a:lnTo>
                  <a:lnTo>
                    <a:pt x="427" y="526"/>
                  </a:lnTo>
                  <a:lnTo>
                    <a:pt x="443" y="524"/>
                  </a:lnTo>
                  <a:lnTo>
                    <a:pt x="423" y="530"/>
                  </a:lnTo>
                  <a:lnTo>
                    <a:pt x="431" y="534"/>
                  </a:lnTo>
                  <a:lnTo>
                    <a:pt x="431" y="536"/>
                  </a:lnTo>
                  <a:lnTo>
                    <a:pt x="421" y="530"/>
                  </a:lnTo>
                  <a:lnTo>
                    <a:pt x="431" y="546"/>
                  </a:lnTo>
                  <a:lnTo>
                    <a:pt x="435" y="544"/>
                  </a:lnTo>
                  <a:lnTo>
                    <a:pt x="429" y="552"/>
                  </a:lnTo>
                  <a:lnTo>
                    <a:pt x="433" y="566"/>
                  </a:lnTo>
                  <a:lnTo>
                    <a:pt x="437" y="560"/>
                  </a:lnTo>
                  <a:lnTo>
                    <a:pt x="437" y="562"/>
                  </a:lnTo>
                  <a:lnTo>
                    <a:pt x="433" y="566"/>
                  </a:lnTo>
                  <a:lnTo>
                    <a:pt x="437" y="576"/>
                  </a:lnTo>
                  <a:lnTo>
                    <a:pt x="437" y="574"/>
                  </a:lnTo>
                  <a:lnTo>
                    <a:pt x="445" y="574"/>
                  </a:lnTo>
                  <a:lnTo>
                    <a:pt x="429" y="586"/>
                  </a:lnTo>
                  <a:lnTo>
                    <a:pt x="431" y="594"/>
                  </a:lnTo>
                  <a:lnTo>
                    <a:pt x="449" y="588"/>
                  </a:lnTo>
                  <a:lnTo>
                    <a:pt x="445" y="602"/>
                  </a:lnTo>
                  <a:lnTo>
                    <a:pt x="437" y="600"/>
                  </a:lnTo>
                  <a:lnTo>
                    <a:pt x="435" y="614"/>
                  </a:lnTo>
                  <a:lnTo>
                    <a:pt x="451" y="632"/>
                  </a:lnTo>
                  <a:lnTo>
                    <a:pt x="457" y="630"/>
                  </a:lnTo>
                  <a:lnTo>
                    <a:pt x="455" y="640"/>
                  </a:lnTo>
                  <a:lnTo>
                    <a:pt x="479" y="640"/>
                  </a:lnTo>
                  <a:lnTo>
                    <a:pt x="507" y="618"/>
                  </a:lnTo>
                  <a:lnTo>
                    <a:pt x="515" y="602"/>
                  </a:lnTo>
                  <a:lnTo>
                    <a:pt x="525" y="606"/>
                  </a:lnTo>
                  <a:lnTo>
                    <a:pt x="531" y="592"/>
                  </a:lnTo>
                  <a:lnTo>
                    <a:pt x="529" y="586"/>
                  </a:lnTo>
                  <a:lnTo>
                    <a:pt x="531" y="588"/>
                  </a:lnTo>
                  <a:lnTo>
                    <a:pt x="533" y="596"/>
                  </a:lnTo>
                  <a:lnTo>
                    <a:pt x="541" y="600"/>
                  </a:lnTo>
                  <a:lnTo>
                    <a:pt x="539" y="604"/>
                  </a:lnTo>
                  <a:lnTo>
                    <a:pt x="541" y="622"/>
                  </a:lnTo>
                  <a:lnTo>
                    <a:pt x="545" y="632"/>
                  </a:lnTo>
                  <a:lnTo>
                    <a:pt x="545" y="632"/>
                  </a:lnTo>
                  <a:lnTo>
                    <a:pt x="543" y="636"/>
                  </a:lnTo>
                  <a:lnTo>
                    <a:pt x="551" y="638"/>
                  </a:lnTo>
                  <a:lnTo>
                    <a:pt x="551" y="648"/>
                  </a:lnTo>
                  <a:lnTo>
                    <a:pt x="553" y="648"/>
                  </a:lnTo>
                  <a:lnTo>
                    <a:pt x="553" y="662"/>
                  </a:lnTo>
                  <a:lnTo>
                    <a:pt x="573" y="688"/>
                  </a:lnTo>
                  <a:lnTo>
                    <a:pt x="567" y="692"/>
                  </a:lnTo>
                  <a:lnTo>
                    <a:pt x="569" y="698"/>
                  </a:lnTo>
                  <a:lnTo>
                    <a:pt x="563" y="700"/>
                  </a:lnTo>
                  <a:lnTo>
                    <a:pt x="565" y="702"/>
                  </a:lnTo>
                  <a:lnTo>
                    <a:pt x="557" y="706"/>
                  </a:lnTo>
                  <a:lnTo>
                    <a:pt x="545" y="704"/>
                  </a:lnTo>
                  <a:lnTo>
                    <a:pt x="549" y="710"/>
                  </a:lnTo>
                  <a:lnTo>
                    <a:pt x="537" y="716"/>
                  </a:lnTo>
                  <a:lnTo>
                    <a:pt x="541" y="722"/>
                  </a:lnTo>
                  <a:lnTo>
                    <a:pt x="545" y="736"/>
                  </a:lnTo>
                  <a:lnTo>
                    <a:pt x="553" y="738"/>
                  </a:lnTo>
                  <a:lnTo>
                    <a:pt x="553" y="738"/>
                  </a:lnTo>
                  <a:lnTo>
                    <a:pt x="553" y="738"/>
                  </a:lnTo>
                  <a:lnTo>
                    <a:pt x="553" y="740"/>
                  </a:lnTo>
                  <a:lnTo>
                    <a:pt x="553" y="742"/>
                  </a:lnTo>
                  <a:lnTo>
                    <a:pt x="553" y="742"/>
                  </a:lnTo>
                  <a:lnTo>
                    <a:pt x="553" y="742"/>
                  </a:lnTo>
                  <a:lnTo>
                    <a:pt x="547" y="740"/>
                  </a:lnTo>
                  <a:lnTo>
                    <a:pt x="541" y="742"/>
                  </a:lnTo>
                  <a:lnTo>
                    <a:pt x="541" y="740"/>
                  </a:lnTo>
                  <a:lnTo>
                    <a:pt x="539" y="740"/>
                  </a:lnTo>
                  <a:lnTo>
                    <a:pt x="541" y="732"/>
                  </a:lnTo>
                  <a:lnTo>
                    <a:pt x="535" y="718"/>
                  </a:lnTo>
                  <a:lnTo>
                    <a:pt x="523" y="720"/>
                  </a:lnTo>
                  <a:lnTo>
                    <a:pt x="519" y="722"/>
                  </a:lnTo>
                  <a:lnTo>
                    <a:pt x="519" y="722"/>
                  </a:lnTo>
                  <a:lnTo>
                    <a:pt x="517" y="720"/>
                  </a:lnTo>
                  <a:lnTo>
                    <a:pt x="523" y="720"/>
                  </a:lnTo>
                  <a:lnTo>
                    <a:pt x="521" y="714"/>
                  </a:lnTo>
                  <a:lnTo>
                    <a:pt x="529" y="710"/>
                  </a:lnTo>
                  <a:lnTo>
                    <a:pt x="529" y="706"/>
                  </a:lnTo>
                  <a:lnTo>
                    <a:pt x="531" y="706"/>
                  </a:lnTo>
                  <a:lnTo>
                    <a:pt x="539" y="698"/>
                  </a:lnTo>
                  <a:lnTo>
                    <a:pt x="539" y="690"/>
                  </a:lnTo>
                  <a:lnTo>
                    <a:pt x="529" y="690"/>
                  </a:lnTo>
                  <a:lnTo>
                    <a:pt x="531" y="684"/>
                  </a:lnTo>
                  <a:lnTo>
                    <a:pt x="525" y="684"/>
                  </a:lnTo>
                  <a:lnTo>
                    <a:pt x="533" y="664"/>
                  </a:lnTo>
                  <a:lnTo>
                    <a:pt x="531" y="644"/>
                  </a:lnTo>
                  <a:lnTo>
                    <a:pt x="487" y="676"/>
                  </a:lnTo>
                  <a:lnTo>
                    <a:pt x="483" y="694"/>
                  </a:lnTo>
                  <a:lnTo>
                    <a:pt x="483" y="724"/>
                  </a:lnTo>
                  <a:lnTo>
                    <a:pt x="493" y="732"/>
                  </a:lnTo>
                  <a:lnTo>
                    <a:pt x="493" y="740"/>
                  </a:lnTo>
                  <a:lnTo>
                    <a:pt x="493" y="740"/>
                  </a:lnTo>
                  <a:lnTo>
                    <a:pt x="493" y="744"/>
                  </a:lnTo>
                  <a:lnTo>
                    <a:pt x="493" y="746"/>
                  </a:lnTo>
                  <a:lnTo>
                    <a:pt x="495" y="746"/>
                  </a:lnTo>
                  <a:lnTo>
                    <a:pt x="499" y="756"/>
                  </a:lnTo>
                  <a:lnTo>
                    <a:pt x="493" y="762"/>
                  </a:lnTo>
                  <a:lnTo>
                    <a:pt x="501" y="776"/>
                  </a:lnTo>
                  <a:lnTo>
                    <a:pt x="493" y="778"/>
                  </a:lnTo>
                  <a:lnTo>
                    <a:pt x="493" y="786"/>
                  </a:lnTo>
                  <a:lnTo>
                    <a:pt x="489" y="788"/>
                  </a:lnTo>
                  <a:lnTo>
                    <a:pt x="487" y="782"/>
                  </a:lnTo>
                  <a:lnTo>
                    <a:pt x="479" y="780"/>
                  </a:lnTo>
                  <a:lnTo>
                    <a:pt x="469" y="782"/>
                  </a:lnTo>
                  <a:lnTo>
                    <a:pt x="463" y="792"/>
                  </a:lnTo>
                  <a:lnTo>
                    <a:pt x="461" y="788"/>
                  </a:lnTo>
                  <a:lnTo>
                    <a:pt x="435" y="796"/>
                  </a:lnTo>
                  <a:lnTo>
                    <a:pt x="435" y="796"/>
                  </a:lnTo>
                  <a:lnTo>
                    <a:pt x="427" y="796"/>
                  </a:lnTo>
                  <a:lnTo>
                    <a:pt x="421" y="806"/>
                  </a:lnTo>
                  <a:lnTo>
                    <a:pt x="425" y="808"/>
                  </a:lnTo>
                  <a:lnTo>
                    <a:pt x="411" y="838"/>
                  </a:lnTo>
                  <a:lnTo>
                    <a:pt x="415" y="846"/>
                  </a:lnTo>
                  <a:lnTo>
                    <a:pt x="401" y="850"/>
                  </a:lnTo>
                  <a:lnTo>
                    <a:pt x="407" y="852"/>
                  </a:lnTo>
                  <a:lnTo>
                    <a:pt x="401" y="854"/>
                  </a:lnTo>
                  <a:lnTo>
                    <a:pt x="401" y="852"/>
                  </a:lnTo>
                  <a:lnTo>
                    <a:pt x="399" y="854"/>
                  </a:lnTo>
                  <a:lnTo>
                    <a:pt x="391" y="854"/>
                  </a:lnTo>
                  <a:lnTo>
                    <a:pt x="395" y="856"/>
                  </a:lnTo>
                  <a:lnTo>
                    <a:pt x="387" y="862"/>
                  </a:lnTo>
                  <a:lnTo>
                    <a:pt x="368" y="868"/>
                  </a:lnTo>
                  <a:lnTo>
                    <a:pt x="366" y="888"/>
                  </a:lnTo>
                  <a:lnTo>
                    <a:pt x="340" y="902"/>
                  </a:lnTo>
                  <a:lnTo>
                    <a:pt x="338" y="910"/>
                  </a:lnTo>
                  <a:lnTo>
                    <a:pt x="320" y="912"/>
                  </a:lnTo>
                  <a:lnTo>
                    <a:pt x="314" y="904"/>
                  </a:lnTo>
                  <a:lnTo>
                    <a:pt x="300" y="902"/>
                  </a:lnTo>
                  <a:lnTo>
                    <a:pt x="306" y="934"/>
                  </a:lnTo>
                  <a:lnTo>
                    <a:pt x="288" y="934"/>
                  </a:lnTo>
                  <a:lnTo>
                    <a:pt x="272" y="928"/>
                  </a:lnTo>
                  <a:lnTo>
                    <a:pt x="246" y="936"/>
                  </a:lnTo>
                  <a:lnTo>
                    <a:pt x="244" y="946"/>
                  </a:lnTo>
                  <a:lnTo>
                    <a:pt x="248" y="946"/>
                  </a:lnTo>
                  <a:lnTo>
                    <a:pt x="248" y="946"/>
                  </a:lnTo>
                  <a:lnTo>
                    <a:pt x="250" y="948"/>
                  </a:lnTo>
                  <a:lnTo>
                    <a:pt x="244" y="950"/>
                  </a:lnTo>
                  <a:lnTo>
                    <a:pt x="256" y="962"/>
                  </a:lnTo>
                  <a:lnTo>
                    <a:pt x="262" y="960"/>
                  </a:lnTo>
                  <a:lnTo>
                    <a:pt x="288" y="968"/>
                  </a:lnTo>
                  <a:lnTo>
                    <a:pt x="290" y="974"/>
                  </a:lnTo>
                  <a:lnTo>
                    <a:pt x="294" y="976"/>
                  </a:lnTo>
                  <a:lnTo>
                    <a:pt x="296" y="986"/>
                  </a:lnTo>
                  <a:lnTo>
                    <a:pt x="302" y="996"/>
                  </a:lnTo>
                  <a:lnTo>
                    <a:pt x="314" y="1002"/>
                  </a:lnTo>
                  <a:lnTo>
                    <a:pt x="314" y="1014"/>
                  </a:lnTo>
                  <a:lnTo>
                    <a:pt x="316" y="1020"/>
                  </a:lnTo>
                  <a:lnTo>
                    <a:pt x="312" y="1042"/>
                  </a:lnTo>
                  <a:lnTo>
                    <a:pt x="316" y="1044"/>
                  </a:lnTo>
                  <a:lnTo>
                    <a:pt x="310" y="1070"/>
                  </a:lnTo>
                  <a:lnTo>
                    <a:pt x="304" y="1074"/>
                  </a:lnTo>
                  <a:lnTo>
                    <a:pt x="184" y="1066"/>
                  </a:lnTo>
                  <a:lnTo>
                    <a:pt x="178" y="1076"/>
                  </a:lnTo>
                  <a:lnTo>
                    <a:pt x="168" y="1078"/>
                  </a:lnTo>
                  <a:lnTo>
                    <a:pt x="160" y="1086"/>
                  </a:lnTo>
                  <a:lnTo>
                    <a:pt x="170" y="1096"/>
                  </a:lnTo>
                  <a:lnTo>
                    <a:pt x="168" y="1100"/>
                  </a:lnTo>
                  <a:lnTo>
                    <a:pt x="170" y="1108"/>
                  </a:lnTo>
                  <a:lnTo>
                    <a:pt x="172" y="1108"/>
                  </a:lnTo>
                  <a:lnTo>
                    <a:pt x="170" y="1116"/>
                  </a:lnTo>
                  <a:lnTo>
                    <a:pt x="170" y="1116"/>
                  </a:lnTo>
                  <a:lnTo>
                    <a:pt x="170" y="1118"/>
                  </a:lnTo>
                  <a:lnTo>
                    <a:pt x="168" y="1122"/>
                  </a:lnTo>
                  <a:lnTo>
                    <a:pt x="170" y="1122"/>
                  </a:lnTo>
                  <a:lnTo>
                    <a:pt x="172" y="1138"/>
                  </a:lnTo>
                  <a:lnTo>
                    <a:pt x="158" y="1192"/>
                  </a:lnTo>
                  <a:lnTo>
                    <a:pt x="166" y="1202"/>
                  </a:lnTo>
                  <a:lnTo>
                    <a:pt x="172" y="1200"/>
                  </a:lnTo>
                  <a:lnTo>
                    <a:pt x="168" y="1234"/>
                  </a:lnTo>
                  <a:lnTo>
                    <a:pt x="198" y="1230"/>
                  </a:lnTo>
                  <a:lnTo>
                    <a:pt x="212" y="1234"/>
                  </a:lnTo>
                  <a:lnTo>
                    <a:pt x="222" y="1252"/>
                  </a:lnTo>
                  <a:lnTo>
                    <a:pt x="236" y="1258"/>
                  </a:lnTo>
                  <a:lnTo>
                    <a:pt x="226" y="1264"/>
                  </a:lnTo>
                  <a:lnTo>
                    <a:pt x="210" y="1300"/>
                  </a:lnTo>
                  <a:lnTo>
                    <a:pt x="178" y="1320"/>
                  </a:lnTo>
                  <a:lnTo>
                    <a:pt x="164" y="1336"/>
                  </a:lnTo>
                  <a:lnTo>
                    <a:pt x="160" y="1346"/>
                  </a:lnTo>
                  <a:lnTo>
                    <a:pt x="150" y="1362"/>
                  </a:lnTo>
                  <a:lnTo>
                    <a:pt x="148" y="1380"/>
                  </a:lnTo>
                  <a:lnTo>
                    <a:pt x="152" y="1390"/>
                  </a:lnTo>
                  <a:lnTo>
                    <a:pt x="146" y="1400"/>
                  </a:lnTo>
                  <a:lnTo>
                    <a:pt x="142" y="1408"/>
                  </a:lnTo>
                  <a:lnTo>
                    <a:pt x="118" y="1428"/>
                  </a:lnTo>
                  <a:lnTo>
                    <a:pt x="92" y="1436"/>
                  </a:lnTo>
                  <a:lnTo>
                    <a:pt x="90" y="1440"/>
                  </a:lnTo>
                  <a:lnTo>
                    <a:pt x="82" y="1458"/>
                  </a:lnTo>
                  <a:lnTo>
                    <a:pt x="64" y="1474"/>
                  </a:lnTo>
                  <a:lnTo>
                    <a:pt x="56" y="1496"/>
                  </a:lnTo>
                  <a:lnTo>
                    <a:pt x="40" y="1518"/>
                  </a:lnTo>
                  <a:lnTo>
                    <a:pt x="26" y="1550"/>
                  </a:lnTo>
                  <a:lnTo>
                    <a:pt x="20" y="1552"/>
                  </a:lnTo>
                  <a:lnTo>
                    <a:pt x="16" y="1578"/>
                  </a:lnTo>
                  <a:lnTo>
                    <a:pt x="18" y="1580"/>
                  </a:lnTo>
                  <a:lnTo>
                    <a:pt x="20" y="1580"/>
                  </a:lnTo>
                  <a:lnTo>
                    <a:pt x="20" y="1580"/>
                  </a:lnTo>
                  <a:lnTo>
                    <a:pt x="28" y="1592"/>
                  </a:lnTo>
                  <a:lnTo>
                    <a:pt x="30" y="1602"/>
                  </a:lnTo>
                  <a:lnTo>
                    <a:pt x="24" y="1610"/>
                  </a:lnTo>
                  <a:lnTo>
                    <a:pt x="32" y="1628"/>
                  </a:lnTo>
                  <a:lnTo>
                    <a:pt x="32" y="1644"/>
                  </a:lnTo>
                  <a:lnTo>
                    <a:pt x="22" y="1674"/>
                  </a:lnTo>
                  <a:lnTo>
                    <a:pt x="22" y="1674"/>
                  </a:lnTo>
                  <a:lnTo>
                    <a:pt x="22" y="1682"/>
                  </a:lnTo>
                  <a:lnTo>
                    <a:pt x="16" y="1692"/>
                  </a:lnTo>
                  <a:lnTo>
                    <a:pt x="0" y="1702"/>
                  </a:lnTo>
                  <a:lnTo>
                    <a:pt x="8" y="1704"/>
                  </a:lnTo>
                  <a:lnTo>
                    <a:pt x="22" y="1724"/>
                  </a:lnTo>
                  <a:lnTo>
                    <a:pt x="16" y="1728"/>
                  </a:lnTo>
                  <a:lnTo>
                    <a:pt x="18" y="1734"/>
                  </a:lnTo>
                  <a:lnTo>
                    <a:pt x="18" y="1744"/>
                  </a:lnTo>
                  <a:lnTo>
                    <a:pt x="14" y="1744"/>
                  </a:lnTo>
                  <a:lnTo>
                    <a:pt x="18" y="1748"/>
                  </a:lnTo>
                  <a:lnTo>
                    <a:pt x="18" y="1750"/>
                  </a:lnTo>
                  <a:lnTo>
                    <a:pt x="20" y="1750"/>
                  </a:lnTo>
                  <a:lnTo>
                    <a:pt x="38" y="1764"/>
                  </a:lnTo>
                  <a:lnTo>
                    <a:pt x="42" y="1762"/>
                  </a:lnTo>
                  <a:lnTo>
                    <a:pt x="44" y="1772"/>
                  </a:lnTo>
                  <a:lnTo>
                    <a:pt x="50" y="1778"/>
                  </a:lnTo>
                  <a:lnTo>
                    <a:pt x="54" y="1784"/>
                  </a:lnTo>
                  <a:lnTo>
                    <a:pt x="58" y="1780"/>
                  </a:lnTo>
                  <a:lnTo>
                    <a:pt x="64" y="1792"/>
                  </a:lnTo>
                  <a:lnTo>
                    <a:pt x="72" y="1796"/>
                  </a:lnTo>
                  <a:lnTo>
                    <a:pt x="84" y="1810"/>
                  </a:lnTo>
                  <a:lnTo>
                    <a:pt x="88" y="1822"/>
                  </a:lnTo>
                  <a:lnTo>
                    <a:pt x="84" y="1824"/>
                  </a:lnTo>
                  <a:lnTo>
                    <a:pt x="92" y="1836"/>
                  </a:lnTo>
                  <a:lnTo>
                    <a:pt x="96" y="1838"/>
                  </a:lnTo>
                  <a:lnTo>
                    <a:pt x="88" y="1838"/>
                  </a:lnTo>
                  <a:lnTo>
                    <a:pt x="96" y="1846"/>
                  </a:lnTo>
                  <a:lnTo>
                    <a:pt x="100" y="1844"/>
                  </a:lnTo>
                  <a:lnTo>
                    <a:pt x="102" y="1846"/>
                  </a:lnTo>
                  <a:lnTo>
                    <a:pt x="118" y="1852"/>
                  </a:lnTo>
                  <a:lnTo>
                    <a:pt x="160" y="1888"/>
                  </a:lnTo>
                  <a:lnTo>
                    <a:pt x="192" y="1900"/>
                  </a:lnTo>
                  <a:lnTo>
                    <a:pt x="192" y="1902"/>
                  </a:lnTo>
                  <a:lnTo>
                    <a:pt x="194" y="1902"/>
                  </a:lnTo>
                  <a:lnTo>
                    <a:pt x="196" y="1904"/>
                  </a:lnTo>
                  <a:lnTo>
                    <a:pt x="196" y="1902"/>
                  </a:lnTo>
                  <a:lnTo>
                    <a:pt x="200" y="1902"/>
                  </a:lnTo>
                  <a:lnTo>
                    <a:pt x="222" y="1894"/>
                  </a:lnTo>
                  <a:lnTo>
                    <a:pt x="246" y="1888"/>
                  </a:lnTo>
                  <a:lnTo>
                    <a:pt x="276" y="1888"/>
                  </a:lnTo>
                  <a:lnTo>
                    <a:pt x="300" y="1898"/>
                  </a:lnTo>
                  <a:lnTo>
                    <a:pt x="340" y="1878"/>
                  </a:lnTo>
                  <a:lnTo>
                    <a:pt x="356" y="1878"/>
                  </a:lnTo>
                  <a:lnTo>
                    <a:pt x="362" y="1870"/>
                  </a:lnTo>
                  <a:lnTo>
                    <a:pt x="372" y="1868"/>
                  </a:lnTo>
                  <a:lnTo>
                    <a:pt x="389" y="1866"/>
                  </a:lnTo>
                  <a:lnTo>
                    <a:pt x="413" y="1864"/>
                  </a:lnTo>
                  <a:lnTo>
                    <a:pt x="425" y="1868"/>
                  </a:lnTo>
                  <a:lnTo>
                    <a:pt x="427" y="1874"/>
                  </a:lnTo>
                  <a:lnTo>
                    <a:pt x="435" y="1882"/>
                  </a:lnTo>
                  <a:lnTo>
                    <a:pt x="435" y="1892"/>
                  </a:lnTo>
                  <a:lnTo>
                    <a:pt x="451" y="1906"/>
                  </a:lnTo>
                  <a:lnTo>
                    <a:pt x="465" y="1902"/>
                  </a:lnTo>
                  <a:lnTo>
                    <a:pt x="469" y="1898"/>
                  </a:lnTo>
                  <a:lnTo>
                    <a:pt x="489" y="1902"/>
                  </a:lnTo>
                  <a:lnTo>
                    <a:pt x="491" y="1896"/>
                  </a:lnTo>
                  <a:lnTo>
                    <a:pt x="493" y="1900"/>
                  </a:lnTo>
                  <a:lnTo>
                    <a:pt x="499" y="1900"/>
                  </a:lnTo>
                  <a:lnTo>
                    <a:pt x="501" y="1908"/>
                  </a:lnTo>
                  <a:lnTo>
                    <a:pt x="513" y="1908"/>
                  </a:lnTo>
                  <a:lnTo>
                    <a:pt x="511" y="1914"/>
                  </a:lnTo>
                  <a:lnTo>
                    <a:pt x="519" y="1922"/>
                  </a:lnTo>
                  <a:lnTo>
                    <a:pt x="513" y="1940"/>
                  </a:lnTo>
                  <a:lnTo>
                    <a:pt x="507" y="1960"/>
                  </a:lnTo>
                  <a:lnTo>
                    <a:pt x="511" y="1964"/>
                  </a:lnTo>
                  <a:lnTo>
                    <a:pt x="511" y="1966"/>
                  </a:lnTo>
                  <a:lnTo>
                    <a:pt x="507" y="1972"/>
                  </a:lnTo>
                  <a:lnTo>
                    <a:pt x="509" y="1974"/>
                  </a:lnTo>
                  <a:lnTo>
                    <a:pt x="507" y="1974"/>
                  </a:lnTo>
                  <a:lnTo>
                    <a:pt x="505" y="1988"/>
                  </a:lnTo>
                  <a:lnTo>
                    <a:pt x="497" y="1994"/>
                  </a:lnTo>
                  <a:lnTo>
                    <a:pt x="507" y="2020"/>
                  </a:lnTo>
                  <a:lnTo>
                    <a:pt x="541" y="2056"/>
                  </a:lnTo>
                  <a:lnTo>
                    <a:pt x="541" y="2056"/>
                  </a:lnTo>
                  <a:lnTo>
                    <a:pt x="541" y="2058"/>
                  </a:lnTo>
                  <a:lnTo>
                    <a:pt x="545" y="2060"/>
                  </a:lnTo>
                  <a:lnTo>
                    <a:pt x="545" y="2060"/>
                  </a:lnTo>
                  <a:lnTo>
                    <a:pt x="551" y="2068"/>
                  </a:lnTo>
                  <a:lnTo>
                    <a:pt x="559" y="2078"/>
                  </a:lnTo>
                  <a:lnTo>
                    <a:pt x="563" y="2092"/>
                  </a:lnTo>
                  <a:lnTo>
                    <a:pt x="563" y="2098"/>
                  </a:lnTo>
                  <a:lnTo>
                    <a:pt x="563" y="2098"/>
                  </a:lnTo>
                  <a:lnTo>
                    <a:pt x="563" y="2100"/>
                  </a:lnTo>
                  <a:lnTo>
                    <a:pt x="563" y="2102"/>
                  </a:lnTo>
                  <a:lnTo>
                    <a:pt x="565" y="2102"/>
                  </a:lnTo>
                  <a:lnTo>
                    <a:pt x="579" y="2138"/>
                  </a:lnTo>
                  <a:lnTo>
                    <a:pt x="581" y="2146"/>
                  </a:lnTo>
                  <a:lnTo>
                    <a:pt x="577" y="2154"/>
                  </a:lnTo>
                  <a:lnTo>
                    <a:pt x="583" y="2172"/>
                  </a:lnTo>
                  <a:lnTo>
                    <a:pt x="589" y="2180"/>
                  </a:lnTo>
                  <a:lnTo>
                    <a:pt x="589" y="2190"/>
                  </a:lnTo>
                  <a:lnTo>
                    <a:pt x="587" y="2210"/>
                  </a:lnTo>
                  <a:lnTo>
                    <a:pt x="575" y="2222"/>
                  </a:lnTo>
                  <a:lnTo>
                    <a:pt x="565" y="2242"/>
                  </a:lnTo>
                  <a:lnTo>
                    <a:pt x="551" y="2282"/>
                  </a:lnTo>
                  <a:lnTo>
                    <a:pt x="551" y="2310"/>
                  </a:lnTo>
                  <a:lnTo>
                    <a:pt x="551" y="2310"/>
                  </a:lnTo>
                  <a:lnTo>
                    <a:pt x="551" y="2310"/>
                  </a:lnTo>
                  <a:lnTo>
                    <a:pt x="551" y="2316"/>
                  </a:lnTo>
                  <a:lnTo>
                    <a:pt x="551" y="2316"/>
                  </a:lnTo>
                  <a:lnTo>
                    <a:pt x="551" y="2326"/>
                  </a:lnTo>
                  <a:lnTo>
                    <a:pt x="569" y="2354"/>
                  </a:lnTo>
                  <a:lnTo>
                    <a:pt x="601" y="2414"/>
                  </a:lnTo>
                  <a:lnTo>
                    <a:pt x="603" y="2448"/>
                  </a:lnTo>
                  <a:lnTo>
                    <a:pt x="609" y="2464"/>
                  </a:lnTo>
                  <a:lnTo>
                    <a:pt x="611" y="2480"/>
                  </a:lnTo>
                  <a:lnTo>
                    <a:pt x="617" y="2516"/>
                  </a:lnTo>
                  <a:lnTo>
                    <a:pt x="627" y="2530"/>
                  </a:lnTo>
                  <a:lnTo>
                    <a:pt x="641" y="2542"/>
                  </a:lnTo>
                  <a:lnTo>
                    <a:pt x="659" y="2586"/>
                  </a:lnTo>
                  <a:lnTo>
                    <a:pt x="675" y="2612"/>
                  </a:lnTo>
                  <a:lnTo>
                    <a:pt x="675" y="2626"/>
                  </a:lnTo>
                  <a:lnTo>
                    <a:pt x="673" y="2628"/>
                  </a:lnTo>
                  <a:lnTo>
                    <a:pt x="669" y="2626"/>
                  </a:lnTo>
                  <a:lnTo>
                    <a:pt x="667" y="2636"/>
                  </a:lnTo>
                  <a:lnTo>
                    <a:pt x="679" y="2654"/>
                  </a:lnTo>
                  <a:lnTo>
                    <a:pt x="679" y="2664"/>
                  </a:lnTo>
                  <a:lnTo>
                    <a:pt x="685" y="2664"/>
                  </a:lnTo>
                  <a:lnTo>
                    <a:pt x="685" y="2668"/>
                  </a:lnTo>
                  <a:lnTo>
                    <a:pt x="711" y="2678"/>
                  </a:lnTo>
                  <a:lnTo>
                    <a:pt x="719" y="2672"/>
                  </a:lnTo>
                  <a:lnTo>
                    <a:pt x="745" y="2670"/>
                  </a:lnTo>
                  <a:lnTo>
                    <a:pt x="759" y="2662"/>
                  </a:lnTo>
                  <a:lnTo>
                    <a:pt x="803" y="2666"/>
                  </a:lnTo>
                  <a:lnTo>
                    <a:pt x="805" y="2662"/>
                  </a:lnTo>
                  <a:lnTo>
                    <a:pt x="821" y="2664"/>
                  </a:lnTo>
                  <a:lnTo>
                    <a:pt x="821" y="2656"/>
                  </a:lnTo>
                  <a:lnTo>
                    <a:pt x="847" y="2652"/>
                  </a:lnTo>
                  <a:lnTo>
                    <a:pt x="873" y="2630"/>
                  </a:lnTo>
                  <a:lnTo>
                    <a:pt x="903" y="2596"/>
                  </a:lnTo>
                  <a:lnTo>
                    <a:pt x="927" y="2556"/>
                  </a:lnTo>
                  <a:lnTo>
                    <a:pt x="947" y="2538"/>
                  </a:lnTo>
                  <a:lnTo>
                    <a:pt x="955" y="2502"/>
                  </a:lnTo>
                  <a:lnTo>
                    <a:pt x="955" y="2502"/>
                  </a:lnTo>
                  <a:lnTo>
                    <a:pt x="955" y="2500"/>
                  </a:lnTo>
                  <a:lnTo>
                    <a:pt x="955" y="2498"/>
                  </a:lnTo>
                  <a:lnTo>
                    <a:pt x="955" y="2498"/>
                  </a:lnTo>
                  <a:lnTo>
                    <a:pt x="955" y="2486"/>
                  </a:lnTo>
                  <a:lnTo>
                    <a:pt x="951" y="2486"/>
                  </a:lnTo>
                  <a:lnTo>
                    <a:pt x="949" y="2488"/>
                  </a:lnTo>
                  <a:lnTo>
                    <a:pt x="949" y="2486"/>
                  </a:lnTo>
                  <a:lnTo>
                    <a:pt x="953" y="2478"/>
                  </a:lnTo>
                  <a:lnTo>
                    <a:pt x="989" y="2462"/>
                  </a:lnTo>
                  <a:lnTo>
                    <a:pt x="1001" y="2450"/>
                  </a:lnTo>
                  <a:lnTo>
                    <a:pt x="1003" y="2442"/>
                  </a:lnTo>
                  <a:lnTo>
                    <a:pt x="999" y="2440"/>
                  </a:lnTo>
                  <a:lnTo>
                    <a:pt x="1005" y="2400"/>
                  </a:lnTo>
                  <a:lnTo>
                    <a:pt x="1001" y="2404"/>
                  </a:lnTo>
                  <a:lnTo>
                    <a:pt x="993" y="2380"/>
                  </a:lnTo>
                  <a:lnTo>
                    <a:pt x="989" y="2374"/>
                  </a:lnTo>
                  <a:lnTo>
                    <a:pt x="989" y="2364"/>
                  </a:lnTo>
                  <a:lnTo>
                    <a:pt x="1011" y="2344"/>
                  </a:lnTo>
                  <a:lnTo>
                    <a:pt x="1013" y="2342"/>
                  </a:lnTo>
                  <a:lnTo>
                    <a:pt x="1015" y="2346"/>
                  </a:lnTo>
                  <a:lnTo>
                    <a:pt x="1027" y="2330"/>
                  </a:lnTo>
                  <a:lnTo>
                    <a:pt x="1025" y="2328"/>
                  </a:lnTo>
                  <a:lnTo>
                    <a:pt x="1039" y="2318"/>
                  </a:lnTo>
                  <a:lnTo>
                    <a:pt x="1069" y="2306"/>
                  </a:lnTo>
                  <a:lnTo>
                    <a:pt x="1083" y="2296"/>
                  </a:lnTo>
                  <a:lnTo>
                    <a:pt x="1083" y="2292"/>
                  </a:lnTo>
                  <a:lnTo>
                    <a:pt x="1097" y="2278"/>
                  </a:lnTo>
                  <a:lnTo>
                    <a:pt x="1099" y="2270"/>
                  </a:lnTo>
                  <a:lnTo>
                    <a:pt x="1097" y="2268"/>
                  </a:lnTo>
                  <a:lnTo>
                    <a:pt x="1103" y="2260"/>
                  </a:lnTo>
                  <a:lnTo>
                    <a:pt x="1099" y="2246"/>
                  </a:lnTo>
                  <a:lnTo>
                    <a:pt x="1097" y="2246"/>
                  </a:lnTo>
                  <a:lnTo>
                    <a:pt x="1097" y="2224"/>
                  </a:lnTo>
                  <a:lnTo>
                    <a:pt x="1095" y="2204"/>
                  </a:lnTo>
                  <a:lnTo>
                    <a:pt x="1103" y="2188"/>
                  </a:lnTo>
                  <a:lnTo>
                    <a:pt x="1099" y="2176"/>
                  </a:lnTo>
                  <a:lnTo>
                    <a:pt x="1099" y="2176"/>
                  </a:lnTo>
                  <a:lnTo>
                    <a:pt x="1087" y="2168"/>
                  </a:lnTo>
                  <a:lnTo>
                    <a:pt x="1079" y="2148"/>
                  </a:lnTo>
                  <a:lnTo>
                    <a:pt x="1077" y="2138"/>
                  </a:lnTo>
                  <a:lnTo>
                    <a:pt x="1083" y="2114"/>
                  </a:lnTo>
                  <a:lnTo>
                    <a:pt x="1069" y="2100"/>
                  </a:lnTo>
                  <a:lnTo>
                    <a:pt x="1077" y="2070"/>
                  </a:lnTo>
                  <a:lnTo>
                    <a:pt x="1083" y="2064"/>
                  </a:lnTo>
                  <a:lnTo>
                    <a:pt x="1097" y="2034"/>
                  </a:lnTo>
                  <a:lnTo>
                    <a:pt x="1117" y="2016"/>
                  </a:lnTo>
                  <a:lnTo>
                    <a:pt x="1117" y="2016"/>
                  </a:lnTo>
                  <a:lnTo>
                    <a:pt x="1119" y="2014"/>
                  </a:lnTo>
                  <a:lnTo>
                    <a:pt x="1119" y="2014"/>
                  </a:lnTo>
                  <a:lnTo>
                    <a:pt x="1119" y="2014"/>
                  </a:lnTo>
                  <a:lnTo>
                    <a:pt x="1137" y="1992"/>
                  </a:lnTo>
                  <a:lnTo>
                    <a:pt x="1137" y="1988"/>
                  </a:lnTo>
                  <a:lnTo>
                    <a:pt x="1143" y="1986"/>
                  </a:lnTo>
                  <a:lnTo>
                    <a:pt x="1181" y="1950"/>
                  </a:lnTo>
                  <a:lnTo>
                    <a:pt x="1199" y="1942"/>
                  </a:lnTo>
                  <a:lnTo>
                    <a:pt x="1233" y="1908"/>
                  </a:lnTo>
                  <a:lnTo>
                    <a:pt x="1245" y="1888"/>
                  </a:lnTo>
                  <a:lnTo>
                    <a:pt x="1257" y="1876"/>
                  </a:lnTo>
                  <a:lnTo>
                    <a:pt x="1273" y="1834"/>
                  </a:lnTo>
                  <a:lnTo>
                    <a:pt x="1279" y="1830"/>
                  </a:lnTo>
                  <a:lnTo>
                    <a:pt x="1289" y="1812"/>
                  </a:lnTo>
                  <a:lnTo>
                    <a:pt x="1293" y="1792"/>
                  </a:lnTo>
                  <a:lnTo>
                    <a:pt x="1299" y="1792"/>
                  </a:lnTo>
                  <a:lnTo>
                    <a:pt x="1301" y="1786"/>
                  </a:lnTo>
                  <a:lnTo>
                    <a:pt x="1297" y="1786"/>
                  </a:lnTo>
                  <a:lnTo>
                    <a:pt x="1299" y="1784"/>
                  </a:lnTo>
                  <a:lnTo>
                    <a:pt x="1297" y="1770"/>
                  </a:lnTo>
                  <a:lnTo>
                    <a:pt x="1299" y="1760"/>
                  </a:lnTo>
                  <a:lnTo>
                    <a:pt x="1287" y="1754"/>
                  </a:lnTo>
                  <a:lnTo>
                    <a:pt x="1277" y="1762"/>
                  </a:lnTo>
                  <a:lnTo>
                    <a:pt x="1259" y="1766"/>
                  </a:lnTo>
                  <a:lnTo>
                    <a:pt x="1223" y="1770"/>
                  </a:lnTo>
                  <a:lnTo>
                    <a:pt x="1209" y="1778"/>
                  </a:lnTo>
                  <a:lnTo>
                    <a:pt x="1195" y="1774"/>
                  </a:lnTo>
                  <a:lnTo>
                    <a:pt x="1181" y="1784"/>
                  </a:lnTo>
                  <a:lnTo>
                    <a:pt x="1171" y="1784"/>
                  </a:lnTo>
                  <a:lnTo>
                    <a:pt x="1151" y="1766"/>
                  </a:lnTo>
                  <a:lnTo>
                    <a:pt x="1153" y="1764"/>
                  </a:lnTo>
                  <a:lnTo>
                    <a:pt x="1149" y="1764"/>
                  </a:lnTo>
                  <a:lnTo>
                    <a:pt x="1147" y="1762"/>
                  </a:lnTo>
                  <a:lnTo>
                    <a:pt x="1147" y="1764"/>
                  </a:lnTo>
                  <a:lnTo>
                    <a:pt x="1143" y="1762"/>
                  </a:lnTo>
                  <a:lnTo>
                    <a:pt x="1153" y="1758"/>
                  </a:lnTo>
                  <a:lnTo>
                    <a:pt x="1151" y="1746"/>
                  </a:lnTo>
                  <a:lnTo>
                    <a:pt x="1147" y="1742"/>
                  </a:lnTo>
                  <a:lnTo>
                    <a:pt x="1149" y="1742"/>
                  </a:lnTo>
                  <a:lnTo>
                    <a:pt x="1151" y="1744"/>
                  </a:lnTo>
                  <a:lnTo>
                    <a:pt x="1179" y="1744"/>
                  </a:lnTo>
                  <a:lnTo>
                    <a:pt x="1195" y="1732"/>
                  </a:lnTo>
                  <a:lnTo>
                    <a:pt x="1215" y="1730"/>
                  </a:lnTo>
                  <a:lnTo>
                    <a:pt x="1233" y="1720"/>
                  </a:lnTo>
                  <a:lnTo>
                    <a:pt x="1251" y="1718"/>
                  </a:lnTo>
                  <a:lnTo>
                    <a:pt x="1257" y="1710"/>
                  </a:lnTo>
                  <a:lnTo>
                    <a:pt x="1267" y="1706"/>
                  </a:lnTo>
                  <a:lnTo>
                    <a:pt x="1317" y="1688"/>
                  </a:lnTo>
                  <a:lnTo>
                    <a:pt x="1321" y="1676"/>
                  </a:lnTo>
                  <a:lnTo>
                    <a:pt x="1331" y="1668"/>
                  </a:lnTo>
                  <a:lnTo>
                    <a:pt x="1350" y="1660"/>
                  </a:lnTo>
                  <a:lnTo>
                    <a:pt x="1366" y="1662"/>
                  </a:lnTo>
                  <a:lnTo>
                    <a:pt x="1378" y="1646"/>
                  </a:lnTo>
                  <a:lnTo>
                    <a:pt x="1394" y="1642"/>
                  </a:lnTo>
                  <a:lnTo>
                    <a:pt x="1402" y="1626"/>
                  </a:lnTo>
                  <a:lnTo>
                    <a:pt x="1422" y="1620"/>
                  </a:lnTo>
                  <a:lnTo>
                    <a:pt x="1420" y="1598"/>
                  </a:lnTo>
                  <a:lnTo>
                    <a:pt x="1424" y="1594"/>
                  </a:lnTo>
                  <a:lnTo>
                    <a:pt x="1428" y="1590"/>
                  </a:lnTo>
                  <a:lnTo>
                    <a:pt x="1432" y="1594"/>
                  </a:lnTo>
                  <a:lnTo>
                    <a:pt x="1456" y="1562"/>
                  </a:lnTo>
                  <a:lnTo>
                    <a:pt x="1460" y="1550"/>
                  </a:lnTo>
                  <a:lnTo>
                    <a:pt x="1448" y="1542"/>
                  </a:lnTo>
                  <a:lnTo>
                    <a:pt x="1438" y="1526"/>
                  </a:lnTo>
                  <a:lnTo>
                    <a:pt x="1404" y="1512"/>
                  </a:lnTo>
                  <a:lnTo>
                    <a:pt x="1394" y="1498"/>
                  </a:lnTo>
                  <a:lnTo>
                    <a:pt x="1392" y="1484"/>
                  </a:lnTo>
                  <a:lnTo>
                    <a:pt x="1396" y="1464"/>
                  </a:lnTo>
                  <a:lnTo>
                    <a:pt x="1388" y="1470"/>
                  </a:lnTo>
                  <a:lnTo>
                    <a:pt x="1388" y="1470"/>
                  </a:lnTo>
                  <a:lnTo>
                    <a:pt x="1384" y="1474"/>
                  </a:lnTo>
                  <a:lnTo>
                    <a:pt x="1384" y="1474"/>
                  </a:lnTo>
                  <a:lnTo>
                    <a:pt x="1384" y="1474"/>
                  </a:lnTo>
                  <a:lnTo>
                    <a:pt x="1354" y="1508"/>
                  </a:lnTo>
                  <a:lnTo>
                    <a:pt x="1354" y="1510"/>
                  </a:lnTo>
                  <a:lnTo>
                    <a:pt x="1349" y="1514"/>
                  </a:lnTo>
                  <a:lnTo>
                    <a:pt x="1323" y="1512"/>
                  </a:lnTo>
                  <a:lnTo>
                    <a:pt x="1317" y="1516"/>
                  </a:lnTo>
                  <a:lnTo>
                    <a:pt x="1309" y="1516"/>
                  </a:lnTo>
                  <a:lnTo>
                    <a:pt x="1307" y="1510"/>
                  </a:lnTo>
                  <a:lnTo>
                    <a:pt x="1303" y="1510"/>
                  </a:lnTo>
                  <a:lnTo>
                    <a:pt x="1303" y="1504"/>
                  </a:lnTo>
                  <a:lnTo>
                    <a:pt x="1307" y="1478"/>
                  </a:lnTo>
                  <a:lnTo>
                    <a:pt x="1295" y="1470"/>
                  </a:lnTo>
                  <a:lnTo>
                    <a:pt x="1285" y="1486"/>
                  </a:lnTo>
                  <a:lnTo>
                    <a:pt x="1285" y="1492"/>
                  </a:lnTo>
                  <a:lnTo>
                    <a:pt x="1281" y="1486"/>
                  </a:lnTo>
                  <a:lnTo>
                    <a:pt x="1289" y="1470"/>
                  </a:lnTo>
                  <a:lnTo>
                    <a:pt x="1279" y="1468"/>
                  </a:lnTo>
                  <a:lnTo>
                    <a:pt x="1277" y="1460"/>
                  </a:lnTo>
                  <a:lnTo>
                    <a:pt x="1263" y="1452"/>
                  </a:lnTo>
                  <a:lnTo>
                    <a:pt x="1261" y="1444"/>
                  </a:lnTo>
                  <a:lnTo>
                    <a:pt x="1253" y="1436"/>
                  </a:lnTo>
                  <a:lnTo>
                    <a:pt x="1245" y="1422"/>
                  </a:lnTo>
                  <a:lnTo>
                    <a:pt x="1239" y="1406"/>
                  </a:lnTo>
                  <a:lnTo>
                    <a:pt x="1237" y="1406"/>
                  </a:lnTo>
                  <a:lnTo>
                    <a:pt x="1243" y="1400"/>
                  </a:lnTo>
                  <a:lnTo>
                    <a:pt x="1241" y="1396"/>
                  </a:lnTo>
                  <a:lnTo>
                    <a:pt x="1245" y="1396"/>
                  </a:lnTo>
                  <a:lnTo>
                    <a:pt x="1247" y="1394"/>
                  </a:lnTo>
                  <a:lnTo>
                    <a:pt x="1249" y="1396"/>
                  </a:lnTo>
                  <a:lnTo>
                    <a:pt x="1251" y="1392"/>
                  </a:lnTo>
                  <a:lnTo>
                    <a:pt x="1253" y="1392"/>
                  </a:lnTo>
                  <a:lnTo>
                    <a:pt x="1251" y="1390"/>
                  </a:lnTo>
                  <a:lnTo>
                    <a:pt x="1253" y="1384"/>
                  </a:lnTo>
                  <a:lnTo>
                    <a:pt x="1265" y="1396"/>
                  </a:lnTo>
                  <a:lnTo>
                    <a:pt x="1273" y="1394"/>
                  </a:lnTo>
                  <a:lnTo>
                    <a:pt x="1283" y="1412"/>
                  </a:lnTo>
                  <a:lnTo>
                    <a:pt x="1289" y="1418"/>
                  </a:lnTo>
                  <a:lnTo>
                    <a:pt x="1299" y="1440"/>
                  </a:lnTo>
                  <a:lnTo>
                    <a:pt x="1317" y="1448"/>
                  </a:lnTo>
                  <a:lnTo>
                    <a:pt x="1323" y="1456"/>
                  </a:lnTo>
                  <a:lnTo>
                    <a:pt x="1337" y="1460"/>
                  </a:lnTo>
                  <a:lnTo>
                    <a:pt x="1339" y="1464"/>
                  </a:lnTo>
                  <a:lnTo>
                    <a:pt x="1360" y="1468"/>
                  </a:lnTo>
                  <a:lnTo>
                    <a:pt x="1372" y="1464"/>
                  </a:lnTo>
                  <a:lnTo>
                    <a:pt x="1372" y="1466"/>
                  </a:lnTo>
                  <a:lnTo>
                    <a:pt x="1374" y="1470"/>
                  </a:lnTo>
                  <a:lnTo>
                    <a:pt x="1392" y="1460"/>
                  </a:lnTo>
                  <a:lnTo>
                    <a:pt x="1390" y="1458"/>
                  </a:lnTo>
                  <a:lnTo>
                    <a:pt x="1394" y="1456"/>
                  </a:lnTo>
                  <a:lnTo>
                    <a:pt x="1402" y="1460"/>
                  </a:lnTo>
                  <a:lnTo>
                    <a:pt x="1412" y="1486"/>
                  </a:lnTo>
                  <a:lnTo>
                    <a:pt x="1490" y="1498"/>
                  </a:lnTo>
                  <a:lnTo>
                    <a:pt x="1494" y="1500"/>
                  </a:lnTo>
                  <a:lnTo>
                    <a:pt x="1502" y="1496"/>
                  </a:lnTo>
                  <a:lnTo>
                    <a:pt x="1538" y="1492"/>
                  </a:lnTo>
                  <a:lnTo>
                    <a:pt x="1548" y="1498"/>
                  </a:lnTo>
                  <a:lnTo>
                    <a:pt x="1552" y="1494"/>
                  </a:lnTo>
                  <a:lnTo>
                    <a:pt x="1554" y="1494"/>
                  </a:lnTo>
                  <a:lnTo>
                    <a:pt x="1582" y="1492"/>
                  </a:lnTo>
                  <a:lnTo>
                    <a:pt x="1586" y="1502"/>
                  </a:lnTo>
                  <a:lnTo>
                    <a:pt x="1594" y="1506"/>
                  </a:lnTo>
                  <a:lnTo>
                    <a:pt x="1600" y="1522"/>
                  </a:lnTo>
                  <a:lnTo>
                    <a:pt x="1610" y="1524"/>
                  </a:lnTo>
                  <a:lnTo>
                    <a:pt x="1628" y="1544"/>
                  </a:lnTo>
                  <a:lnTo>
                    <a:pt x="1644" y="1544"/>
                  </a:lnTo>
                  <a:lnTo>
                    <a:pt x="1652" y="1540"/>
                  </a:lnTo>
                  <a:lnTo>
                    <a:pt x="1652" y="1544"/>
                  </a:lnTo>
                  <a:lnTo>
                    <a:pt x="1646" y="1548"/>
                  </a:lnTo>
                  <a:lnTo>
                    <a:pt x="1626" y="1550"/>
                  </a:lnTo>
                  <a:lnTo>
                    <a:pt x="1628" y="1558"/>
                  </a:lnTo>
                  <a:lnTo>
                    <a:pt x="1656" y="1584"/>
                  </a:lnTo>
                  <a:lnTo>
                    <a:pt x="1672" y="1584"/>
                  </a:lnTo>
                  <a:lnTo>
                    <a:pt x="1686" y="1578"/>
                  </a:lnTo>
                  <a:lnTo>
                    <a:pt x="1692" y="1554"/>
                  </a:lnTo>
                  <a:lnTo>
                    <a:pt x="1696" y="1554"/>
                  </a:lnTo>
                  <a:lnTo>
                    <a:pt x="1692" y="1560"/>
                  </a:lnTo>
                  <a:lnTo>
                    <a:pt x="1698" y="1588"/>
                  </a:lnTo>
                  <a:lnTo>
                    <a:pt x="1694" y="1606"/>
                  </a:lnTo>
                  <a:lnTo>
                    <a:pt x="1698" y="1620"/>
                  </a:lnTo>
                  <a:lnTo>
                    <a:pt x="1700" y="1620"/>
                  </a:lnTo>
                  <a:lnTo>
                    <a:pt x="1698" y="1630"/>
                  </a:lnTo>
                  <a:lnTo>
                    <a:pt x="1708" y="1668"/>
                  </a:lnTo>
                  <a:lnTo>
                    <a:pt x="1714" y="1682"/>
                  </a:lnTo>
                  <a:lnTo>
                    <a:pt x="1718" y="1692"/>
                  </a:lnTo>
                  <a:lnTo>
                    <a:pt x="1720" y="1690"/>
                  </a:lnTo>
                  <a:lnTo>
                    <a:pt x="1722" y="1700"/>
                  </a:lnTo>
                  <a:lnTo>
                    <a:pt x="1736" y="1724"/>
                  </a:lnTo>
                  <a:lnTo>
                    <a:pt x="1742" y="1750"/>
                  </a:lnTo>
                  <a:lnTo>
                    <a:pt x="1754" y="1766"/>
                  </a:lnTo>
                  <a:lnTo>
                    <a:pt x="1772" y="1814"/>
                  </a:lnTo>
                  <a:lnTo>
                    <a:pt x="1786" y="1832"/>
                  </a:lnTo>
                  <a:lnTo>
                    <a:pt x="1794" y="1832"/>
                  </a:lnTo>
                  <a:lnTo>
                    <a:pt x="1802" y="1824"/>
                  </a:lnTo>
                  <a:lnTo>
                    <a:pt x="1804" y="1812"/>
                  </a:lnTo>
                  <a:lnTo>
                    <a:pt x="1820" y="1808"/>
                  </a:lnTo>
                  <a:lnTo>
                    <a:pt x="1820" y="1806"/>
                  </a:lnTo>
                  <a:lnTo>
                    <a:pt x="1820" y="1802"/>
                  </a:lnTo>
                  <a:lnTo>
                    <a:pt x="1826" y="1790"/>
                  </a:lnTo>
                  <a:lnTo>
                    <a:pt x="1836" y="1790"/>
                  </a:lnTo>
                  <a:lnTo>
                    <a:pt x="1836" y="1762"/>
                  </a:lnTo>
                  <a:lnTo>
                    <a:pt x="1844" y="1732"/>
                  </a:lnTo>
                  <a:lnTo>
                    <a:pt x="1840" y="1724"/>
                  </a:lnTo>
                  <a:lnTo>
                    <a:pt x="1840" y="1692"/>
                  </a:lnTo>
                  <a:lnTo>
                    <a:pt x="1844" y="1686"/>
                  </a:lnTo>
                  <a:lnTo>
                    <a:pt x="1854" y="1686"/>
                  </a:lnTo>
                  <a:lnTo>
                    <a:pt x="1862" y="1674"/>
                  </a:lnTo>
                  <a:lnTo>
                    <a:pt x="1878" y="1670"/>
                  </a:lnTo>
                  <a:lnTo>
                    <a:pt x="1882" y="1660"/>
                  </a:lnTo>
                  <a:lnTo>
                    <a:pt x="1916" y="1634"/>
                  </a:lnTo>
                  <a:lnTo>
                    <a:pt x="1932" y="1616"/>
                  </a:lnTo>
                  <a:lnTo>
                    <a:pt x="1956" y="1602"/>
                  </a:lnTo>
                  <a:lnTo>
                    <a:pt x="1970" y="1586"/>
                  </a:lnTo>
                  <a:lnTo>
                    <a:pt x="1970" y="1572"/>
                  </a:lnTo>
                  <a:lnTo>
                    <a:pt x="1988" y="1566"/>
                  </a:lnTo>
                  <a:lnTo>
                    <a:pt x="1988" y="1564"/>
                  </a:lnTo>
                  <a:lnTo>
                    <a:pt x="1990" y="1572"/>
                  </a:lnTo>
                  <a:lnTo>
                    <a:pt x="2000" y="1570"/>
                  </a:lnTo>
                  <a:lnTo>
                    <a:pt x="2000" y="1570"/>
                  </a:lnTo>
                  <a:lnTo>
                    <a:pt x="2002" y="1570"/>
                  </a:lnTo>
                  <a:lnTo>
                    <a:pt x="2002" y="1570"/>
                  </a:lnTo>
                  <a:lnTo>
                    <a:pt x="2006" y="1568"/>
                  </a:lnTo>
                  <a:lnTo>
                    <a:pt x="2008" y="1568"/>
                  </a:lnTo>
                  <a:lnTo>
                    <a:pt x="2008" y="1568"/>
                  </a:lnTo>
                  <a:lnTo>
                    <a:pt x="2016" y="1564"/>
                  </a:lnTo>
                  <a:lnTo>
                    <a:pt x="2018" y="1568"/>
                  </a:lnTo>
                  <a:lnTo>
                    <a:pt x="2024" y="1562"/>
                  </a:lnTo>
                  <a:lnTo>
                    <a:pt x="2030" y="1566"/>
                  </a:lnTo>
                  <a:lnTo>
                    <a:pt x="2038" y="1554"/>
                  </a:lnTo>
                  <a:lnTo>
                    <a:pt x="2038" y="1554"/>
                  </a:lnTo>
                  <a:lnTo>
                    <a:pt x="2042" y="1556"/>
                  </a:lnTo>
                  <a:lnTo>
                    <a:pt x="2044" y="1546"/>
                  </a:lnTo>
                  <a:lnTo>
                    <a:pt x="2044" y="1548"/>
                  </a:lnTo>
                  <a:lnTo>
                    <a:pt x="2054" y="1548"/>
                  </a:lnTo>
                  <a:lnTo>
                    <a:pt x="2058" y="1554"/>
                  </a:lnTo>
                  <a:lnTo>
                    <a:pt x="2066" y="1582"/>
                  </a:lnTo>
                  <a:lnTo>
                    <a:pt x="2066" y="1582"/>
                  </a:lnTo>
                  <a:lnTo>
                    <a:pt x="2080" y="1600"/>
                  </a:lnTo>
                  <a:lnTo>
                    <a:pt x="2092" y="1606"/>
                  </a:lnTo>
                  <a:lnTo>
                    <a:pt x="2092" y="1606"/>
                  </a:lnTo>
                  <a:lnTo>
                    <a:pt x="2090" y="1614"/>
                  </a:lnTo>
                  <a:lnTo>
                    <a:pt x="2098" y="1624"/>
                  </a:lnTo>
                  <a:lnTo>
                    <a:pt x="2100" y="1622"/>
                  </a:lnTo>
                  <a:lnTo>
                    <a:pt x="2104" y="1632"/>
                  </a:lnTo>
                  <a:lnTo>
                    <a:pt x="2108" y="1654"/>
                  </a:lnTo>
                  <a:lnTo>
                    <a:pt x="2102" y="1682"/>
                  </a:lnTo>
                  <a:lnTo>
                    <a:pt x="2108" y="1678"/>
                  </a:lnTo>
                  <a:lnTo>
                    <a:pt x="2108" y="1682"/>
                  </a:lnTo>
                  <a:lnTo>
                    <a:pt x="2126" y="1684"/>
                  </a:lnTo>
                  <a:lnTo>
                    <a:pt x="2154" y="1666"/>
                  </a:lnTo>
                  <a:lnTo>
                    <a:pt x="2154" y="1664"/>
                  </a:lnTo>
                  <a:lnTo>
                    <a:pt x="2168" y="1670"/>
                  </a:lnTo>
                  <a:lnTo>
                    <a:pt x="2170" y="1698"/>
                  </a:lnTo>
                  <a:lnTo>
                    <a:pt x="2180" y="1728"/>
                  </a:lnTo>
                  <a:lnTo>
                    <a:pt x="2182" y="1726"/>
                  </a:lnTo>
                  <a:lnTo>
                    <a:pt x="2186" y="1738"/>
                  </a:lnTo>
                  <a:lnTo>
                    <a:pt x="2186" y="1752"/>
                  </a:lnTo>
                  <a:lnTo>
                    <a:pt x="2182" y="1756"/>
                  </a:lnTo>
                  <a:lnTo>
                    <a:pt x="2184" y="1758"/>
                  </a:lnTo>
                  <a:lnTo>
                    <a:pt x="2176" y="1764"/>
                  </a:lnTo>
                  <a:lnTo>
                    <a:pt x="2188" y="1766"/>
                  </a:lnTo>
                  <a:lnTo>
                    <a:pt x="2184" y="1788"/>
                  </a:lnTo>
                  <a:lnTo>
                    <a:pt x="2188" y="1790"/>
                  </a:lnTo>
                  <a:lnTo>
                    <a:pt x="2180" y="1812"/>
                  </a:lnTo>
                  <a:lnTo>
                    <a:pt x="2180" y="1830"/>
                  </a:lnTo>
                  <a:lnTo>
                    <a:pt x="2190" y="1828"/>
                  </a:lnTo>
                  <a:lnTo>
                    <a:pt x="2216" y="1862"/>
                  </a:lnTo>
                  <a:lnTo>
                    <a:pt x="2224" y="1900"/>
                  </a:lnTo>
                  <a:lnTo>
                    <a:pt x="2238" y="1930"/>
                  </a:lnTo>
                  <a:lnTo>
                    <a:pt x="2278" y="1956"/>
                  </a:lnTo>
                  <a:lnTo>
                    <a:pt x="2282" y="1956"/>
                  </a:lnTo>
                  <a:lnTo>
                    <a:pt x="2278" y="1960"/>
                  </a:lnTo>
                  <a:lnTo>
                    <a:pt x="2292" y="1956"/>
                  </a:lnTo>
                  <a:lnTo>
                    <a:pt x="2294" y="1956"/>
                  </a:lnTo>
                  <a:lnTo>
                    <a:pt x="2302" y="1972"/>
                  </a:lnTo>
                  <a:lnTo>
                    <a:pt x="2304" y="1958"/>
                  </a:lnTo>
                  <a:lnTo>
                    <a:pt x="2296" y="1954"/>
                  </a:lnTo>
                  <a:lnTo>
                    <a:pt x="2296" y="1954"/>
                  </a:lnTo>
                  <a:lnTo>
                    <a:pt x="2296" y="1954"/>
                  </a:lnTo>
                  <a:lnTo>
                    <a:pt x="2298" y="1946"/>
                  </a:lnTo>
                  <a:lnTo>
                    <a:pt x="2282" y="1920"/>
                  </a:lnTo>
                  <a:lnTo>
                    <a:pt x="2282" y="1886"/>
                  </a:lnTo>
                  <a:lnTo>
                    <a:pt x="2274" y="1874"/>
                  </a:lnTo>
                  <a:lnTo>
                    <a:pt x="2260" y="1862"/>
                  </a:lnTo>
                  <a:lnTo>
                    <a:pt x="2258" y="1862"/>
                  </a:lnTo>
                  <a:lnTo>
                    <a:pt x="2246" y="1850"/>
                  </a:lnTo>
                  <a:lnTo>
                    <a:pt x="2232" y="1848"/>
                  </a:lnTo>
                  <a:lnTo>
                    <a:pt x="2228" y="1842"/>
                  </a:lnTo>
                  <a:lnTo>
                    <a:pt x="2214" y="1806"/>
                  </a:lnTo>
                  <a:lnTo>
                    <a:pt x="2204" y="1806"/>
                  </a:lnTo>
                  <a:lnTo>
                    <a:pt x="2202" y="1790"/>
                  </a:lnTo>
                  <a:lnTo>
                    <a:pt x="2214" y="1752"/>
                  </a:lnTo>
                  <a:lnTo>
                    <a:pt x="2216" y="1730"/>
                  </a:lnTo>
                  <a:lnTo>
                    <a:pt x="2218" y="1728"/>
                  </a:lnTo>
                  <a:lnTo>
                    <a:pt x="2228" y="1728"/>
                  </a:lnTo>
                  <a:lnTo>
                    <a:pt x="2230" y="1746"/>
                  </a:lnTo>
                  <a:lnTo>
                    <a:pt x="2248" y="1746"/>
                  </a:lnTo>
                  <a:lnTo>
                    <a:pt x="2262" y="1754"/>
                  </a:lnTo>
                  <a:lnTo>
                    <a:pt x="2266" y="1764"/>
                  </a:lnTo>
                  <a:lnTo>
                    <a:pt x="2272" y="1780"/>
                  </a:lnTo>
                  <a:lnTo>
                    <a:pt x="2280" y="1776"/>
                  </a:lnTo>
                  <a:lnTo>
                    <a:pt x="2280" y="1784"/>
                  </a:lnTo>
                  <a:lnTo>
                    <a:pt x="2298" y="1786"/>
                  </a:lnTo>
                  <a:lnTo>
                    <a:pt x="2306" y="1792"/>
                  </a:lnTo>
                  <a:lnTo>
                    <a:pt x="2302" y="1804"/>
                  </a:lnTo>
                  <a:lnTo>
                    <a:pt x="2304" y="1820"/>
                  </a:lnTo>
                  <a:lnTo>
                    <a:pt x="2310" y="1822"/>
                  </a:lnTo>
                  <a:lnTo>
                    <a:pt x="2331" y="1804"/>
                  </a:lnTo>
                  <a:lnTo>
                    <a:pt x="2331" y="1802"/>
                  </a:lnTo>
                  <a:lnTo>
                    <a:pt x="2337" y="1806"/>
                  </a:lnTo>
                  <a:lnTo>
                    <a:pt x="2337" y="1796"/>
                  </a:lnTo>
                  <a:lnTo>
                    <a:pt x="2343" y="1788"/>
                  </a:lnTo>
                  <a:lnTo>
                    <a:pt x="2351" y="1788"/>
                  </a:lnTo>
                  <a:lnTo>
                    <a:pt x="2365" y="1782"/>
                  </a:lnTo>
                  <a:lnTo>
                    <a:pt x="2385" y="1770"/>
                  </a:lnTo>
                  <a:lnTo>
                    <a:pt x="2387" y="1762"/>
                  </a:lnTo>
                  <a:lnTo>
                    <a:pt x="2387" y="1748"/>
                  </a:lnTo>
                  <a:lnTo>
                    <a:pt x="2391" y="1740"/>
                  </a:lnTo>
                  <a:lnTo>
                    <a:pt x="2381" y="1690"/>
                  </a:lnTo>
                  <a:lnTo>
                    <a:pt x="2373" y="1682"/>
                  </a:lnTo>
                  <a:lnTo>
                    <a:pt x="2369" y="1674"/>
                  </a:lnTo>
                  <a:lnTo>
                    <a:pt x="2359" y="1670"/>
                  </a:lnTo>
                  <a:lnTo>
                    <a:pt x="2347" y="1656"/>
                  </a:lnTo>
                  <a:lnTo>
                    <a:pt x="2335" y="1644"/>
                  </a:lnTo>
                  <a:lnTo>
                    <a:pt x="2333" y="1636"/>
                  </a:lnTo>
                  <a:lnTo>
                    <a:pt x="2323" y="1626"/>
                  </a:lnTo>
                  <a:lnTo>
                    <a:pt x="2321" y="1618"/>
                  </a:lnTo>
                  <a:lnTo>
                    <a:pt x="2327" y="1602"/>
                  </a:lnTo>
                  <a:lnTo>
                    <a:pt x="2339" y="1588"/>
                  </a:lnTo>
                  <a:lnTo>
                    <a:pt x="2353" y="1576"/>
                  </a:lnTo>
                  <a:lnTo>
                    <a:pt x="2363" y="1572"/>
                  </a:lnTo>
                  <a:lnTo>
                    <a:pt x="2363" y="1574"/>
                  </a:lnTo>
                  <a:lnTo>
                    <a:pt x="2363" y="1572"/>
                  </a:lnTo>
                  <a:lnTo>
                    <a:pt x="2365" y="1572"/>
                  </a:lnTo>
                  <a:lnTo>
                    <a:pt x="2367" y="1576"/>
                  </a:lnTo>
                  <a:lnTo>
                    <a:pt x="2371" y="1570"/>
                  </a:lnTo>
                  <a:lnTo>
                    <a:pt x="2373" y="1570"/>
                  </a:lnTo>
                  <a:lnTo>
                    <a:pt x="2371" y="1570"/>
                  </a:lnTo>
                  <a:lnTo>
                    <a:pt x="2373" y="1566"/>
                  </a:lnTo>
                  <a:lnTo>
                    <a:pt x="2385" y="1574"/>
                  </a:lnTo>
                  <a:lnTo>
                    <a:pt x="2391" y="1572"/>
                  </a:lnTo>
                  <a:lnTo>
                    <a:pt x="2391" y="1582"/>
                  </a:lnTo>
                  <a:lnTo>
                    <a:pt x="2401" y="1596"/>
                  </a:lnTo>
                  <a:lnTo>
                    <a:pt x="2391" y="1598"/>
                  </a:lnTo>
                  <a:lnTo>
                    <a:pt x="2373" y="1612"/>
                  </a:lnTo>
                  <a:lnTo>
                    <a:pt x="2377" y="1632"/>
                  </a:lnTo>
                  <a:lnTo>
                    <a:pt x="2397" y="1638"/>
                  </a:lnTo>
                  <a:lnTo>
                    <a:pt x="2411" y="1624"/>
                  </a:lnTo>
                  <a:lnTo>
                    <a:pt x="2423" y="1606"/>
                  </a:lnTo>
                  <a:lnTo>
                    <a:pt x="2419" y="1596"/>
                  </a:lnTo>
                  <a:lnTo>
                    <a:pt x="2409" y="1596"/>
                  </a:lnTo>
                  <a:lnTo>
                    <a:pt x="2405" y="1596"/>
                  </a:lnTo>
                  <a:lnTo>
                    <a:pt x="2413" y="1592"/>
                  </a:lnTo>
                  <a:lnTo>
                    <a:pt x="2407" y="1580"/>
                  </a:lnTo>
                  <a:lnTo>
                    <a:pt x="2411" y="1574"/>
                  </a:lnTo>
                  <a:lnTo>
                    <a:pt x="2457" y="1562"/>
                  </a:lnTo>
                  <a:lnTo>
                    <a:pt x="2461" y="1550"/>
                  </a:lnTo>
                  <a:lnTo>
                    <a:pt x="2469" y="1558"/>
                  </a:lnTo>
                  <a:lnTo>
                    <a:pt x="2469" y="1548"/>
                  </a:lnTo>
                  <a:lnTo>
                    <a:pt x="2475" y="1554"/>
                  </a:lnTo>
                  <a:lnTo>
                    <a:pt x="2485" y="1554"/>
                  </a:lnTo>
                  <a:lnTo>
                    <a:pt x="2485" y="1552"/>
                  </a:lnTo>
                  <a:lnTo>
                    <a:pt x="2485" y="1554"/>
                  </a:lnTo>
                  <a:lnTo>
                    <a:pt x="2489" y="1548"/>
                  </a:lnTo>
                  <a:lnTo>
                    <a:pt x="2489" y="1550"/>
                  </a:lnTo>
                  <a:lnTo>
                    <a:pt x="2497" y="1544"/>
                  </a:lnTo>
                  <a:lnTo>
                    <a:pt x="2503" y="1548"/>
                  </a:lnTo>
                  <a:lnTo>
                    <a:pt x="2523" y="1540"/>
                  </a:lnTo>
                  <a:lnTo>
                    <a:pt x="2533" y="1530"/>
                  </a:lnTo>
                  <a:lnTo>
                    <a:pt x="2541" y="1528"/>
                  </a:lnTo>
                  <a:lnTo>
                    <a:pt x="2541" y="1530"/>
                  </a:lnTo>
                  <a:lnTo>
                    <a:pt x="2555" y="1516"/>
                  </a:lnTo>
                  <a:lnTo>
                    <a:pt x="2555" y="1510"/>
                  </a:lnTo>
                  <a:lnTo>
                    <a:pt x="2563" y="1508"/>
                  </a:lnTo>
                  <a:lnTo>
                    <a:pt x="2575" y="1490"/>
                  </a:lnTo>
                  <a:lnTo>
                    <a:pt x="2579" y="1492"/>
                  </a:lnTo>
                  <a:lnTo>
                    <a:pt x="2585" y="1472"/>
                  </a:lnTo>
                  <a:lnTo>
                    <a:pt x="2585" y="1474"/>
                  </a:lnTo>
                  <a:lnTo>
                    <a:pt x="2611" y="1434"/>
                  </a:lnTo>
                  <a:lnTo>
                    <a:pt x="2615" y="1436"/>
                  </a:lnTo>
                  <a:lnTo>
                    <a:pt x="2621" y="1414"/>
                  </a:lnTo>
                  <a:lnTo>
                    <a:pt x="2621" y="1412"/>
                  </a:lnTo>
                  <a:lnTo>
                    <a:pt x="2625" y="1412"/>
                  </a:lnTo>
                  <a:lnTo>
                    <a:pt x="2625" y="1398"/>
                  </a:lnTo>
                  <a:lnTo>
                    <a:pt x="2631" y="1394"/>
                  </a:lnTo>
                  <a:lnTo>
                    <a:pt x="2611" y="1384"/>
                  </a:lnTo>
                  <a:lnTo>
                    <a:pt x="2609" y="1384"/>
                  </a:lnTo>
                  <a:lnTo>
                    <a:pt x="2629" y="1372"/>
                  </a:lnTo>
                  <a:lnTo>
                    <a:pt x="2613" y="1356"/>
                  </a:lnTo>
                  <a:lnTo>
                    <a:pt x="2609" y="1354"/>
                  </a:lnTo>
                  <a:lnTo>
                    <a:pt x="2633" y="1360"/>
                  </a:lnTo>
                  <a:lnTo>
                    <a:pt x="2627" y="1354"/>
                  </a:lnTo>
                  <a:lnTo>
                    <a:pt x="2609" y="1332"/>
                  </a:lnTo>
                  <a:lnTo>
                    <a:pt x="2595" y="1294"/>
                  </a:lnTo>
                  <a:lnTo>
                    <a:pt x="2577" y="1284"/>
                  </a:lnTo>
                  <a:lnTo>
                    <a:pt x="2585" y="1272"/>
                  </a:lnTo>
                  <a:lnTo>
                    <a:pt x="2595" y="1264"/>
                  </a:lnTo>
                  <a:lnTo>
                    <a:pt x="2595" y="1258"/>
                  </a:lnTo>
                  <a:lnTo>
                    <a:pt x="2603" y="1260"/>
                  </a:lnTo>
                  <a:lnTo>
                    <a:pt x="2609" y="1250"/>
                  </a:lnTo>
                  <a:lnTo>
                    <a:pt x="2609" y="1248"/>
                  </a:lnTo>
                  <a:lnTo>
                    <a:pt x="2621" y="1244"/>
                  </a:lnTo>
                  <a:lnTo>
                    <a:pt x="2627" y="1238"/>
                  </a:lnTo>
                  <a:lnTo>
                    <a:pt x="2629" y="1238"/>
                  </a:lnTo>
                  <a:lnTo>
                    <a:pt x="2633" y="1246"/>
                  </a:lnTo>
                  <a:lnTo>
                    <a:pt x="2643" y="1226"/>
                  </a:lnTo>
                  <a:lnTo>
                    <a:pt x="2639" y="1226"/>
                  </a:lnTo>
                  <a:lnTo>
                    <a:pt x="2621" y="1224"/>
                  </a:lnTo>
                  <a:lnTo>
                    <a:pt x="2605" y="1214"/>
                  </a:lnTo>
                  <a:lnTo>
                    <a:pt x="2581" y="1230"/>
                  </a:lnTo>
                  <a:lnTo>
                    <a:pt x="2573" y="1228"/>
                  </a:lnTo>
                  <a:lnTo>
                    <a:pt x="2569" y="1216"/>
                  </a:lnTo>
                  <a:lnTo>
                    <a:pt x="2555" y="1208"/>
                  </a:lnTo>
                  <a:lnTo>
                    <a:pt x="2547" y="1200"/>
                  </a:lnTo>
                  <a:lnTo>
                    <a:pt x="2547" y="1196"/>
                  </a:lnTo>
                  <a:lnTo>
                    <a:pt x="2553" y="1186"/>
                  </a:lnTo>
                  <a:lnTo>
                    <a:pt x="2561" y="1188"/>
                  </a:lnTo>
                  <a:lnTo>
                    <a:pt x="2575" y="1184"/>
                  </a:lnTo>
                  <a:lnTo>
                    <a:pt x="2581" y="1172"/>
                  </a:lnTo>
                  <a:lnTo>
                    <a:pt x="2599" y="1162"/>
                  </a:lnTo>
                  <a:lnTo>
                    <a:pt x="2613" y="1144"/>
                  </a:lnTo>
                  <a:lnTo>
                    <a:pt x="2623" y="1142"/>
                  </a:lnTo>
                  <a:lnTo>
                    <a:pt x="2629" y="1152"/>
                  </a:lnTo>
                  <a:lnTo>
                    <a:pt x="2611" y="1176"/>
                  </a:lnTo>
                  <a:lnTo>
                    <a:pt x="2619" y="1182"/>
                  </a:lnTo>
                  <a:lnTo>
                    <a:pt x="2617" y="1186"/>
                  </a:lnTo>
                  <a:lnTo>
                    <a:pt x="2605" y="1194"/>
                  </a:lnTo>
                  <a:lnTo>
                    <a:pt x="2615" y="1198"/>
                  </a:lnTo>
                  <a:lnTo>
                    <a:pt x="2653" y="1172"/>
                  </a:lnTo>
                  <a:lnTo>
                    <a:pt x="2671" y="1168"/>
                  </a:lnTo>
                  <a:lnTo>
                    <a:pt x="2675" y="1176"/>
                  </a:lnTo>
                  <a:lnTo>
                    <a:pt x="2689" y="1178"/>
                  </a:lnTo>
                  <a:lnTo>
                    <a:pt x="2685" y="1194"/>
                  </a:lnTo>
                  <a:lnTo>
                    <a:pt x="2685" y="1196"/>
                  </a:lnTo>
                  <a:lnTo>
                    <a:pt x="2681" y="1198"/>
                  </a:lnTo>
                  <a:lnTo>
                    <a:pt x="2675" y="1214"/>
                  </a:lnTo>
                  <a:lnTo>
                    <a:pt x="2683" y="1212"/>
                  </a:lnTo>
                  <a:lnTo>
                    <a:pt x="2683" y="1214"/>
                  </a:lnTo>
                  <a:lnTo>
                    <a:pt x="2687" y="1222"/>
                  </a:lnTo>
                  <a:lnTo>
                    <a:pt x="2697" y="1220"/>
                  </a:lnTo>
                  <a:lnTo>
                    <a:pt x="2697" y="1216"/>
                  </a:lnTo>
                  <a:lnTo>
                    <a:pt x="2711" y="1220"/>
                  </a:lnTo>
                  <a:lnTo>
                    <a:pt x="2715" y="1234"/>
                  </a:lnTo>
                  <a:lnTo>
                    <a:pt x="2701" y="1240"/>
                  </a:lnTo>
                  <a:lnTo>
                    <a:pt x="2707" y="1252"/>
                  </a:lnTo>
                  <a:lnTo>
                    <a:pt x="2709" y="1248"/>
                  </a:lnTo>
                  <a:lnTo>
                    <a:pt x="2713" y="1262"/>
                  </a:lnTo>
                  <a:lnTo>
                    <a:pt x="2705" y="1286"/>
                  </a:lnTo>
                  <a:lnTo>
                    <a:pt x="2705" y="1286"/>
                  </a:lnTo>
                  <a:lnTo>
                    <a:pt x="2703" y="1298"/>
                  </a:lnTo>
                  <a:lnTo>
                    <a:pt x="2719" y="1296"/>
                  </a:lnTo>
                  <a:lnTo>
                    <a:pt x="2723" y="1294"/>
                  </a:lnTo>
                  <a:lnTo>
                    <a:pt x="2727" y="1298"/>
                  </a:lnTo>
                  <a:lnTo>
                    <a:pt x="2729" y="1292"/>
                  </a:lnTo>
                  <a:lnTo>
                    <a:pt x="2731" y="1294"/>
                  </a:lnTo>
                  <a:lnTo>
                    <a:pt x="2739" y="1284"/>
                  </a:lnTo>
                  <a:lnTo>
                    <a:pt x="2747" y="1288"/>
                  </a:lnTo>
                  <a:lnTo>
                    <a:pt x="2751" y="1280"/>
                  </a:lnTo>
                  <a:lnTo>
                    <a:pt x="2757" y="1282"/>
                  </a:lnTo>
                  <a:lnTo>
                    <a:pt x="2765" y="1276"/>
                  </a:lnTo>
                  <a:lnTo>
                    <a:pt x="2771" y="1258"/>
                  </a:lnTo>
                  <a:lnTo>
                    <a:pt x="2765" y="1222"/>
                  </a:lnTo>
                  <a:lnTo>
                    <a:pt x="2751" y="1200"/>
                  </a:lnTo>
                  <a:lnTo>
                    <a:pt x="2751" y="1200"/>
                  </a:lnTo>
                  <a:lnTo>
                    <a:pt x="2749" y="1198"/>
                  </a:lnTo>
                  <a:lnTo>
                    <a:pt x="2749" y="1196"/>
                  </a:lnTo>
                  <a:lnTo>
                    <a:pt x="2747" y="1196"/>
                  </a:lnTo>
                  <a:lnTo>
                    <a:pt x="2733" y="1182"/>
                  </a:lnTo>
                  <a:lnTo>
                    <a:pt x="2733" y="1170"/>
                  </a:lnTo>
                  <a:lnTo>
                    <a:pt x="2749" y="1164"/>
                  </a:lnTo>
                  <a:lnTo>
                    <a:pt x="2775" y="1142"/>
                  </a:lnTo>
                  <a:lnTo>
                    <a:pt x="2775" y="1124"/>
                  </a:lnTo>
                  <a:lnTo>
                    <a:pt x="2791" y="1106"/>
                  </a:lnTo>
                  <a:lnTo>
                    <a:pt x="2795" y="1104"/>
                  </a:lnTo>
                  <a:lnTo>
                    <a:pt x="2795" y="1100"/>
                  </a:lnTo>
                  <a:lnTo>
                    <a:pt x="2803" y="1100"/>
                  </a:lnTo>
                  <a:lnTo>
                    <a:pt x="2813" y="1082"/>
                  </a:lnTo>
                  <a:lnTo>
                    <a:pt x="2815" y="1090"/>
                  </a:lnTo>
                  <a:lnTo>
                    <a:pt x="2819" y="1086"/>
                  </a:lnTo>
                  <a:lnTo>
                    <a:pt x="2819" y="1094"/>
                  </a:lnTo>
                  <a:lnTo>
                    <a:pt x="2839" y="1098"/>
                  </a:lnTo>
                  <a:lnTo>
                    <a:pt x="2855" y="1094"/>
                  </a:lnTo>
                  <a:lnTo>
                    <a:pt x="2875" y="1078"/>
                  </a:lnTo>
                  <a:lnTo>
                    <a:pt x="2931" y="1006"/>
                  </a:lnTo>
                  <a:lnTo>
                    <a:pt x="2941" y="986"/>
                  </a:lnTo>
                  <a:lnTo>
                    <a:pt x="2957" y="962"/>
                  </a:lnTo>
                  <a:lnTo>
                    <a:pt x="2973" y="942"/>
                  </a:lnTo>
                  <a:lnTo>
                    <a:pt x="2981" y="896"/>
                  </a:lnTo>
                  <a:lnTo>
                    <a:pt x="2977" y="876"/>
                  </a:lnTo>
                  <a:lnTo>
                    <a:pt x="2983" y="856"/>
                  </a:lnTo>
                  <a:lnTo>
                    <a:pt x="2995" y="832"/>
                  </a:lnTo>
                  <a:lnTo>
                    <a:pt x="2995" y="846"/>
                  </a:lnTo>
                  <a:lnTo>
                    <a:pt x="3005" y="862"/>
                  </a:lnTo>
                  <a:lnTo>
                    <a:pt x="3003" y="876"/>
                  </a:lnTo>
                  <a:lnTo>
                    <a:pt x="3005" y="898"/>
                  </a:lnTo>
                  <a:lnTo>
                    <a:pt x="2999" y="934"/>
                  </a:lnTo>
                  <a:lnTo>
                    <a:pt x="2999" y="934"/>
                  </a:lnTo>
                  <a:lnTo>
                    <a:pt x="3005" y="954"/>
                  </a:lnTo>
                  <a:lnTo>
                    <a:pt x="2999" y="990"/>
                  </a:lnTo>
                  <a:lnTo>
                    <a:pt x="3001" y="1010"/>
                  </a:lnTo>
                  <a:lnTo>
                    <a:pt x="3009" y="1012"/>
                  </a:lnTo>
                  <a:lnTo>
                    <a:pt x="3017" y="994"/>
                  </a:lnTo>
                  <a:lnTo>
                    <a:pt x="3027" y="996"/>
                  </a:lnTo>
                  <a:lnTo>
                    <a:pt x="3031" y="1018"/>
                  </a:lnTo>
                  <a:lnTo>
                    <a:pt x="3037" y="1004"/>
                  </a:lnTo>
                  <a:lnTo>
                    <a:pt x="3035" y="986"/>
                  </a:lnTo>
                  <a:lnTo>
                    <a:pt x="3027" y="982"/>
                  </a:lnTo>
                  <a:lnTo>
                    <a:pt x="3019" y="964"/>
                  </a:lnTo>
                  <a:lnTo>
                    <a:pt x="3027" y="922"/>
                  </a:lnTo>
                  <a:lnTo>
                    <a:pt x="3037" y="920"/>
                  </a:lnTo>
                  <a:lnTo>
                    <a:pt x="3053" y="934"/>
                  </a:lnTo>
                  <a:lnTo>
                    <a:pt x="3057" y="932"/>
                  </a:lnTo>
                  <a:lnTo>
                    <a:pt x="3049" y="914"/>
                  </a:lnTo>
                  <a:lnTo>
                    <a:pt x="3029" y="850"/>
                  </a:lnTo>
                  <a:lnTo>
                    <a:pt x="3027" y="828"/>
                  </a:lnTo>
                  <a:lnTo>
                    <a:pt x="3031" y="812"/>
                  </a:lnTo>
                  <a:lnTo>
                    <a:pt x="3023" y="770"/>
                  </a:lnTo>
                  <a:lnTo>
                    <a:pt x="3017" y="762"/>
                  </a:lnTo>
                  <a:lnTo>
                    <a:pt x="3007" y="764"/>
                  </a:lnTo>
                  <a:lnTo>
                    <a:pt x="3015" y="784"/>
                  </a:lnTo>
                  <a:lnTo>
                    <a:pt x="3011" y="790"/>
                  </a:lnTo>
                  <a:lnTo>
                    <a:pt x="2999" y="788"/>
                  </a:lnTo>
                  <a:lnTo>
                    <a:pt x="2995" y="828"/>
                  </a:lnTo>
                  <a:lnTo>
                    <a:pt x="2995" y="830"/>
                  </a:lnTo>
                  <a:lnTo>
                    <a:pt x="2989" y="824"/>
                  </a:lnTo>
                  <a:lnTo>
                    <a:pt x="2991" y="818"/>
                  </a:lnTo>
                  <a:lnTo>
                    <a:pt x="2989" y="810"/>
                  </a:lnTo>
                  <a:lnTo>
                    <a:pt x="2995" y="796"/>
                  </a:lnTo>
                  <a:lnTo>
                    <a:pt x="2975" y="782"/>
                  </a:lnTo>
                  <a:lnTo>
                    <a:pt x="2963" y="764"/>
                  </a:lnTo>
                  <a:lnTo>
                    <a:pt x="2939" y="762"/>
                  </a:lnTo>
                  <a:lnTo>
                    <a:pt x="2939" y="776"/>
                  </a:lnTo>
                  <a:lnTo>
                    <a:pt x="2939" y="780"/>
                  </a:lnTo>
                  <a:lnTo>
                    <a:pt x="2937" y="782"/>
                  </a:lnTo>
                  <a:lnTo>
                    <a:pt x="2939" y="776"/>
                  </a:lnTo>
                  <a:lnTo>
                    <a:pt x="2933" y="780"/>
                  </a:lnTo>
                  <a:lnTo>
                    <a:pt x="2929" y="782"/>
                  </a:lnTo>
                  <a:lnTo>
                    <a:pt x="2921" y="786"/>
                  </a:lnTo>
                  <a:lnTo>
                    <a:pt x="2925" y="780"/>
                  </a:lnTo>
                  <a:lnTo>
                    <a:pt x="2919" y="772"/>
                  </a:lnTo>
                  <a:lnTo>
                    <a:pt x="2923" y="766"/>
                  </a:lnTo>
                  <a:lnTo>
                    <a:pt x="2921" y="762"/>
                  </a:lnTo>
                  <a:lnTo>
                    <a:pt x="2909" y="768"/>
                  </a:lnTo>
                  <a:lnTo>
                    <a:pt x="2909" y="776"/>
                  </a:lnTo>
                  <a:lnTo>
                    <a:pt x="2907" y="778"/>
                  </a:lnTo>
                  <a:lnTo>
                    <a:pt x="2907" y="754"/>
                  </a:lnTo>
                  <a:lnTo>
                    <a:pt x="2887" y="754"/>
                  </a:lnTo>
                  <a:lnTo>
                    <a:pt x="2879" y="750"/>
                  </a:lnTo>
                  <a:lnTo>
                    <a:pt x="2879" y="746"/>
                  </a:lnTo>
                  <a:lnTo>
                    <a:pt x="2925" y="706"/>
                  </a:lnTo>
                  <a:lnTo>
                    <a:pt x="2953" y="668"/>
                  </a:lnTo>
                  <a:lnTo>
                    <a:pt x="2975" y="650"/>
                  </a:lnTo>
                  <a:lnTo>
                    <a:pt x="2983" y="632"/>
                  </a:lnTo>
                  <a:lnTo>
                    <a:pt x="3009" y="604"/>
                  </a:lnTo>
                  <a:lnTo>
                    <a:pt x="3025" y="596"/>
                  </a:lnTo>
                  <a:lnTo>
                    <a:pt x="3067" y="592"/>
                  </a:lnTo>
                  <a:lnTo>
                    <a:pt x="3079" y="604"/>
                  </a:lnTo>
                  <a:lnTo>
                    <a:pt x="3087" y="592"/>
                  </a:lnTo>
                  <a:lnTo>
                    <a:pt x="3107" y="600"/>
                  </a:lnTo>
                  <a:lnTo>
                    <a:pt x="3121" y="594"/>
                  </a:lnTo>
                  <a:lnTo>
                    <a:pt x="3125" y="600"/>
                  </a:lnTo>
                  <a:lnTo>
                    <a:pt x="3135" y="598"/>
                  </a:lnTo>
                  <a:lnTo>
                    <a:pt x="3133" y="592"/>
                  </a:lnTo>
                  <a:lnTo>
                    <a:pt x="3139" y="590"/>
                  </a:lnTo>
                  <a:lnTo>
                    <a:pt x="3139" y="582"/>
                  </a:lnTo>
                  <a:lnTo>
                    <a:pt x="3139" y="582"/>
                  </a:lnTo>
                  <a:lnTo>
                    <a:pt x="3171" y="592"/>
                  </a:lnTo>
                  <a:lnTo>
                    <a:pt x="3179" y="586"/>
                  </a:lnTo>
                  <a:lnTo>
                    <a:pt x="3189" y="594"/>
                  </a:lnTo>
                  <a:lnTo>
                    <a:pt x="3171" y="600"/>
                  </a:lnTo>
                  <a:lnTo>
                    <a:pt x="3179" y="612"/>
                  </a:lnTo>
                  <a:lnTo>
                    <a:pt x="3201" y="606"/>
                  </a:lnTo>
                  <a:lnTo>
                    <a:pt x="3207" y="610"/>
                  </a:lnTo>
                  <a:lnTo>
                    <a:pt x="3223" y="600"/>
                  </a:lnTo>
                  <a:lnTo>
                    <a:pt x="3247" y="602"/>
                  </a:lnTo>
                  <a:lnTo>
                    <a:pt x="3253" y="600"/>
                  </a:lnTo>
                  <a:lnTo>
                    <a:pt x="3251" y="590"/>
                  </a:lnTo>
                  <a:lnTo>
                    <a:pt x="3235" y="586"/>
                  </a:lnTo>
                  <a:lnTo>
                    <a:pt x="3237" y="584"/>
                  </a:lnTo>
                  <a:lnTo>
                    <a:pt x="3235" y="578"/>
                  </a:lnTo>
                  <a:lnTo>
                    <a:pt x="3237" y="578"/>
                  </a:lnTo>
                  <a:lnTo>
                    <a:pt x="3245" y="558"/>
                  </a:lnTo>
                  <a:lnTo>
                    <a:pt x="3267" y="540"/>
                  </a:lnTo>
                  <a:lnTo>
                    <a:pt x="3290" y="506"/>
                  </a:lnTo>
                  <a:lnTo>
                    <a:pt x="3322" y="496"/>
                  </a:lnTo>
                  <a:lnTo>
                    <a:pt x="3338" y="506"/>
                  </a:lnTo>
                  <a:lnTo>
                    <a:pt x="3344" y="500"/>
                  </a:lnTo>
                  <a:lnTo>
                    <a:pt x="3342" y="506"/>
                  </a:lnTo>
                  <a:lnTo>
                    <a:pt x="3336" y="516"/>
                  </a:lnTo>
                  <a:lnTo>
                    <a:pt x="3338" y="524"/>
                  </a:lnTo>
                  <a:lnTo>
                    <a:pt x="3334" y="534"/>
                  </a:lnTo>
                  <a:lnTo>
                    <a:pt x="3344" y="532"/>
                  </a:lnTo>
                  <a:lnTo>
                    <a:pt x="3338" y="554"/>
                  </a:lnTo>
                  <a:lnTo>
                    <a:pt x="3386" y="508"/>
                  </a:lnTo>
                  <a:lnTo>
                    <a:pt x="3392" y="506"/>
                  </a:lnTo>
                  <a:lnTo>
                    <a:pt x="3398" y="514"/>
                  </a:lnTo>
                  <a:lnTo>
                    <a:pt x="3404" y="502"/>
                  </a:lnTo>
                  <a:lnTo>
                    <a:pt x="3400" y="498"/>
                  </a:lnTo>
                  <a:lnTo>
                    <a:pt x="3400" y="486"/>
                  </a:lnTo>
                  <a:lnTo>
                    <a:pt x="3410" y="470"/>
                  </a:lnTo>
                  <a:lnTo>
                    <a:pt x="3424" y="466"/>
                  </a:lnTo>
                  <a:lnTo>
                    <a:pt x="3432" y="470"/>
                  </a:lnTo>
                  <a:lnTo>
                    <a:pt x="3432" y="472"/>
                  </a:lnTo>
                  <a:lnTo>
                    <a:pt x="3416" y="480"/>
                  </a:lnTo>
                  <a:lnTo>
                    <a:pt x="3414" y="502"/>
                  </a:lnTo>
                  <a:lnTo>
                    <a:pt x="3410" y="508"/>
                  </a:lnTo>
                  <a:lnTo>
                    <a:pt x="3410" y="520"/>
                  </a:lnTo>
                  <a:lnTo>
                    <a:pt x="3404" y="526"/>
                  </a:lnTo>
                  <a:lnTo>
                    <a:pt x="3408" y="532"/>
                  </a:lnTo>
                  <a:lnTo>
                    <a:pt x="3374" y="548"/>
                  </a:lnTo>
                  <a:lnTo>
                    <a:pt x="3372" y="558"/>
                  </a:lnTo>
                  <a:lnTo>
                    <a:pt x="3348" y="584"/>
                  </a:lnTo>
                  <a:lnTo>
                    <a:pt x="3308" y="636"/>
                  </a:lnTo>
                  <a:lnTo>
                    <a:pt x="3292" y="646"/>
                  </a:lnTo>
                  <a:lnTo>
                    <a:pt x="3279" y="644"/>
                  </a:lnTo>
                  <a:lnTo>
                    <a:pt x="3283" y="658"/>
                  </a:lnTo>
                  <a:lnTo>
                    <a:pt x="3279" y="672"/>
                  </a:lnTo>
                  <a:lnTo>
                    <a:pt x="3263" y="684"/>
                  </a:lnTo>
                  <a:lnTo>
                    <a:pt x="3257" y="728"/>
                  </a:lnTo>
                  <a:lnTo>
                    <a:pt x="3257" y="756"/>
                  </a:lnTo>
                  <a:lnTo>
                    <a:pt x="3281" y="876"/>
                  </a:lnTo>
                  <a:lnTo>
                    <a:pt x="3310" y="842"/>
                  </a:lnTo>
                  <a:lnTo>
                    <a:pt x="3316" y="810"/>
                  </a:lnTo>
                  <a:lnTo>
                    <a:pt x="3334" y="802"/>
                  </a:lnTo>
                  <a:lnTo>
                    <a:pt x="3342" y="808"/>
                  </a:lnTo>
                  <a:lnTo>
                    <a:pt x="3342" y="776"/>
                  </a:lnTo>
                  <a:lnTo>
                    <a:pt x="3358" y="760"/>
                  </a:lnTo>
                  <a:lnTo>
                    <a:pt x="3370" y="762"/>
                  </a:lnTo>
                  <a:lnTo>
                    <a:pt x="3382" y="752"/>
                  </a:lnTo>
                  <a:lnTo>
                    <a:pt x="3374" y="726"/>
                  </a:lnTo>
                  <a:lnTo>
                    <a:pt x="3378" y="714"/>
                  </a:lnTo>
                  <a:lnTo>
                    <a:pt x="3388" y="704"/>
                  </a:lnTo>
                  <a:lnTo>
                    <a:pt x="3396" y="716"/>
                  </a:lnTo>
                  <a:lnTo>
                    <a:pt x="3404" y="702"/>
                  </a:lnTo>
                  <a:lnTo>
                    <a:pt x="3404" y="688"/>
                  </a:lnTo>
                  <a:lnTo>
                    <a:pt x="3394" y="684"/>
                  </a:lnTo>
                  <a:lnTo>
                    <a:pt x="3394" y="670"/>
                  </a:lnTo>
                  <a:lnTo>
                    <a:pt x="3404" y="646"/>
                  </a:lnTo>
                  <a:lnTo>
                    <a:pt x="3390" y="640"/>
                  </a:lnTo>
                  <a:lnTo>
                    <a:pt x="3382" y="646"/>
                  </a:lnTo>
                  <a:lnTo>
                    <a:pt x="3380" y="644"/>
                  </a:lnTo>
                  <a:lnTo>
                    <a:pt x="3382" y="634"/>
                  </a:lnTo>
                  <a:lnTo>
                    <a:pt x="3396" y="604"/>
                  </a:lnTo>
                  <a:lnTo>
                    <a:pt x="3402" y="604"/>
                  </a:lnTo>
                  <a:lnTo>
                    <a:pt x="3408" y="576"/>
                  </a:lnTo>
                  <a:lnTo>
                    <a:pt x="3414" y="572"/>
                  </a:lnTo>
                  <a:lnTo>
                    <a:pt x="3418" y="578"/>
                  </a:lnTo>
                  <a:lnTo>
                    <a:pt x="3426" y="570"/>
                  </a:lnTo>
                  <a:lnTo>
                    <a:pt x="3436" y="580"/>
                  </a:lnTo>
                  <a:lnTo>
                    <a:pt x="3442" y="562"/>
                  </a:lnTo>
                  <a:lnTo>
                    <a:pt x="3454" y="552"/>
                  </a:lnTo>
                  <a:lnTo>
                    <a:pt x="3456" y="552"/>
                  </a:lnTo>
                  <a:lnTo>
                    <a:pt x="3454" y="584"/>
                  </a:lnTo>
                  <a:lnTo>
                    <a:pt x="3474" y="554"/>
                  </a:lnTo>
                  <a:lnTo>
                    <a:pt x="3494" y="546"/>
                  </a:lnTo>
                  <a:lnTo>
                    <a:pt x="3514" y="550"/>
                  </a:lnTo>
                  <a:lnTo>
                    <a:pt x="3536" y="576"/>
                  </a:lnTo>
                  <a:lnTo>
                    <a:pt x="3540" y="552"/>
                  </a:lnTo>
                  <a:lnTo>
                    <a:pt x="3570" y="534"/>
                  </a:lnTo>
                  <a:lnTo>
                    <a:pt x="3570" y="530"/>
                  </a:lnTo>
                  <a:lnTo>
                    <a:pt x="3576" y="532"/>
                  </a:lnTo>
                  <a:lnTo>
                    <a:pt x="3576" y="524"/>
                  </a:lnTo>
                  <a:lnTo>
                    <a:pt x="3590" y="516"/>
                  </a:lnTo>
                  <a:lnTo>
                    <a:pt x="3594" y="504"/>
                  </a:lnTo>
                  <a:lnTo>
                    <a:pt x="3602" y="506"/>
                  </a:lnTo>
                  <a:lnTo>
                    <a:pt x="3624" y="494"/>
                  </a:lnTo>
                  <a:lnTo>
                    <a:pt x="3626" y="486"/>
                  </a:lnTo>
                  <a:lnTo>
                    <a:pt x="3666" y="470"/>
                  </a:lnTo>
                  <a:lnTo>
                    <a:pt x="3666" y="468"/>
                  </a:lnTo>
                  <a:lnTo>
                    <a:pt x="3668" y="470"/>
                  </a:lnTo>
                  <a:lnTo>
                    <a:pt x="3672" y="466"/>
                  </a:lnTo>
                  <a:lnTo>
                    <a:pt x="3692" y="476"/>
                  </a:lnTo>
                  <a:lnTo>
                    <a:pt x="3692" y="406"/>
                  </a:lnTo>
                  <a:lnTo>
                    <a:pt x="3690" y="406"/>
                  </a:lnTo>
                  <a:lnTo>
                    <a:pt x="3692" y="404"/>
                  </a:lnTo>
                  <a:lnTo>
                    <a:pt x="3684" y="386"/>
                  </a:lnTo>
                  <a:lnTo>
                    <a:pt x="3680" y="394"/>
                  </a:lnTo>
                  <a:lnTo>
                    <a:pt x="3672" y="388"/>
                  </a:lnTo>
                  <a:lnTo>
                    <a:pt x="3670" y="378"/>
                  </a:lnTo>
                  <a:lnTo>
                    <a:pt x="3682" y="378"/>
                  </a:lnTo>
                  <a:lnTo>
                    <a:pt x="3688" y="386"/>
                  </a:lnTo>
                  <a:close/>
                  <a:moveTo>
                    <a:pt x="823" y="66"/>
                  </a:moveTo>
                  <a:lnTo>
                    <a:pt x="809" y="70"/>
                  </a:lnTo>
                  <a:lnTo>
                    <a:pt x="805" y="62"/>
                  </a:lnTo>
                  <a:lnTo>
                    <a:pt x="823" y="66"/>
                  </a:lnTo>
                  <a:close/>
                  <a:moveTo>
                    <a:pt x="441" y="568"/>
                  </a:moveTo>
                  <a:lnTo>
                    <a:pt x="453" y="548"/>
                  </a:lnTo>
                  <a:lnTo>
                    <a:pt x="455" y="548"/>
                  </a:lnTo>
                  <a:lnTo>
                    <a:pt x="441" y="568"/>
                  </a:lnTo>
                  <a:close/>
                  <a:moveTo>
                    <a:pt x="993" y="1004"/>
                  </a:moveTo>
                  <a:lnTo>
                    <a:pt x="995" y="1000"/>
                  </a:lnTo>
                  <a:lnTo>
                    <a:pt x="999" y="1004"/>
                  </a:lnTo>
                  <a:lnTo>
                    <a:pt x="1009" y="994"/>
                  </a:lnTo>
                  <a:lnTo>
                    <a:pt x="1057" y="980"/>
                  </a:lnTo>
                  <a:lnTo>
                    <a:pt x="1069" y="976"/>
                  </a:lnTo>
                  <a:lnTo>
                    <a:pt x="1071" y="978"/>
                  </a:lnTo>
                  <a:lnTo>
                    <a:pt x="1055" y="982"/>
                  </a:lnTo>
                  <a:lnTo>
                    <a:pt x="1055" y="986"/>
                  </a:lnTo>
                  <a:lnTo>
                    <a:pt x="1045" y="986"/>
                  </a:lnTo>
                  <a:lnTo>
                    <a:pt x="1041" y="994"/>
                  </a:lnTo>
                  <a:lnTo>
                    <a:pt x="1053" y="1004"/>
                  </a:lnTo>
                  <a:lnTo>
                    <a:pt x="1047" y="1006"/>
                  </a:lnTo>
                  <a:lnTo>
                    <a:pt x="1037" y="1022"/>
                  </a:lnTo>
                  <a:lnTo>
                    <a:pt x="1027" y="1022"/>
                  </a:lnTo>
                  <a:lnTo>
                    <a:pt x="1025" y="1022"/>
                  </a:lnTo>
                  <a:lnTo>
                    <a:pt x="1027" y="1020"/>
                  </a:lnTo>
                  <a:lnTo>
                    <a:pt x="995" y="1024"/>
                  </a:lnTo>
                  <a:lnTo>
                    <a:pt x="993" y="1016"/>
                  </a:lnTo>
                  <a:lnTo>
                    <a:pt x="993" y="1004"/>
                  </a:lnTo>
                  <a:close/>
                  <a:moveTo>
                    <a:pt x="909" y="1008"/>
                  </a:moveTo>
                  <a:lnTo>
                    <a:pt x="915" y="996"/>
                  </a:lnTo>
                  <a:lnTo>
                    <a:pt x="933" y="990"/>
                  </a:lnTo>
                  <a:lnTo>
                    <a:pt x="935" y="992"/>
                  </a:lnTo>
                  <a:lnTo>
                    <a:pt x="929" y="992"/>
                  </a:lnTo>
                  <a:lnTo>
                    <a:pt x="929" y="998"/>
                  </a:lnTo>
                  <a:lnTo>
                    <a:pt x="933" y="1000"/>
                  </a:lnTo>
                  <a:lnTo>
                    <a:pt x="929" y="1004"/>
                  </a:lnTo>
                  <a:lnTo>
                    <a:pt x="967" y="1008"/>
                  </a:lnTo>
                  <a:lnTo>
                    <a:pt x="941" y="1024"/>
                  </a:lnTo>
                  <a:lnTo>
                    <a:pt x="961" y="1032"/>
                  </a:lnTo>
                  <a:lnTo>
                    <a:pt x="961" y="1048"/>
                  </a:lnTo>
                  <a:lnTo>
                    <a:pt x="973" y="1054"/>
                  </a:lnTo>
                  <a:lnTo>
                    <a:pt x="1003" y="1034"/>
                  </a:lnTo>
                  <a:lnTo>
                    <a:pt x="1021" y="1036"/>
                  </a:lnTo>
                  <a:lnTo>
                    <a:pt x="1023" y="1032"/>
                  </a:lnTo>
                  <a:lnTo>
                    <a:pt x="1037" y="1046"/>
                  </a:lnTo>
                  <a:lnTo>
                    <a:pt x="1041" y="1044"/>
                  </a:lnTo>
                  <a:lnTo>
                    <a:pt x="1061" y="1058"/>
                  </a:lnTo>
                  <a:lnTo>
                    <a:pt x="1077" y="1072"/>
                  </a:lnTo>
                  <a:lnTo>
                    <a:pt x="1077" y="1072"/>
                  </a:lnTo>
                  <a:lnTo>
                    <a:pt x="1081" y="1074"/>
                  </a:lnTo>
                  <a:lnTo>
                    <a:pt x="1083" y="1076"/>
                  </a:lnTo>
                  <a:lnTo>
                    <a:pt x="1083" y="1076"/>
                  </a:lnTo>
                  <a:lnTo>
                    <a:pt x="1091" y="1084"/>
                  </a:lnTo>
                  <a:lnTo>
                    <a:pt x="1109" y="1094"/>
                  </a:lnTo>
                  <a:lnTo>
                    <a:pt x="1115" y="1112"/>
                  </a:lnTo>
                  <a:lnTo>
                    <a:pt x="1115" y="1118"/>
                  </a:lnTo>
                  <a:lnTo>
                    <a:pt x="1113" y="1120"/>
                  </a:lnTo>
                  <a:lnTo>
                    <a:pt x="1093" y="1134"/>
                  </a:lnTo>
                  <a:lnTo>
                    <a:pt x="1073" y="1132"/>
                  </a:lnTo>
                  <a:lnTo>
                    <a:pt x="1049" y="1138"/>
                  </a:lnTo>
                  <a:lnTo>
                    <a:pt x="1021" y="1128"/>
                  </a:lnTo>
                  <a:lnTo>
                    <a:pt x="1015" y="1116"/>
                  </a:lnTo>
                  <a:lnTo>
                    <a:pt x="1005" y="1118"/>
                  </a:lnTo>
                  <a:lnTo>
                    <a:pt x="997" y="1108"/>
                  </a:lnTo>
                  <a:lnTo>
                    <a:pt x="961" y="1110"/>
                  </a:lnTo>
                  <a:lnTo>
                    <a:pt x="941" y="1118"/>
                  </a:lnTo>
                  <a:lnTo>
                    <a:pt x="919" y="1134"/>
                  </a:lnTo>
                  <a:lnTo>
                    <a:pt x="883" y="1128"/>
                  </a:lnTo>
                  <a:lnTo>
                    <a:pt x="883" y="1128"/>
                  </a:lnTo>
                  <a:lnTo>
                    <a:pt x="867" y="1122"/>
                  </a:lnTo>
                  <a:lnTo>
                    <a:pt x="865" y="1116"/>
                  </a:lnTo>
                  <a:lnTo>
                    <a:pt x="867" y="1116"/>
                  </a:lnTo>
                  <a:lnTo>
                    <a:pt x="865" y="1112"/>
                  </a:lnTo>
                  <a:lnTo>
                    <a:pt x="863" y="1112"/>
                  </a:lnTo>
                  <a:lnTo>
                    <a:pt x="863" y="1112"/>
                  </a:lnTo>
                  <a:lnTo>
                    <a:pt x="855" y="1100"/>
                  </a:lnTo>
                  <a:lnTo>
                    <a:pt x="861" y="1094"/>
                  </a:lnTo>
                  <a:lnTo>
                    <a:pt x="863" y="1084"/>
                  </a:lnTo>
                  <a:lnTo>
                    <a:pt x="873" y="1076"/>
                  </a:lnTo>
                  <a:lnTo>
                    <a:pt x="875" y="1068"/>
                  </a:lnTo>
                  <a:lnTo>
                    <a:pt x="877" y="1068"/>
                  </a:lnTo>
                  <a:lnTo>
                    <a:pt x="877" y="1066"/>
                  </a:lnTo>
                  <a:lnTo>
                    <a:pt x="877" y="1064"/>
                  </a:lnTo>
                  <a:lnTo>
                    <a:pt x="877" y="1064"/>
                  </a:lnTo>
                  <a:lnTo>
                    <a:pt x="879" y="1052"/>
                  </a:lnTo>
                  <a:lnTo>
                    <a:pt x="891" y="1040"/>
                  </a:lnTo>
                  <a:lnTo>
                    <a:pt x="893" y="1022"/>
                  </a:lnTo>
                  <a:lnTo>
                    <a:pt x="893" y="1022"/>
                  </a:lnTo>
                  <a:lnTo>
                    <a:pt x="893" y="1022"/>
                  </a:lnTo>
                  <a:lnTo>
                    <a:pt x="909" y="1008"/>
                  </a:lnTo>
                  <a:lnTo>
                    <a:pt x="907" y="1006"/>
                  </a:lnTo>
                  <a:lnTo>
                    <a:pt x="909" y="1008"/>
                  </a:lnTo>
                  <a:close/>
                  <a:moveTo>
                    <a:pt x="875" y="1148"/>
                  </a:moveTo>
                  <a:lnTo>
                    <a:pt x="853" y="1146"/>
                  </a:lnTo>
                  <a:lnTo>
                    <a:pt x="853" y="1152"/>
                  </a:lnTo>
                  <a:lnTo>
                    <a:pt x="839" y="1152"/>
                  </a:lnTo>
                  <a:lnTo>
                    <a:pt x="855" y="1140"/>
                  </a:lnTo>
                  <a:lnTo>
                    <a:pt x="879" y="1138"/>
                  </a:lnTo>
                  <a:lnTo>
                    <a:pt x="879" y="1138"/>
                  </a:lnTo>
                  <a:lnTo>
                    <a:pt x="883" y="1144"/>
                  </a:lnTo>
                  <a:lnTo>
                    <a:pt x="881" y="1144"/>
                  </a:lnTo>
                  <a:lnTo>
                    <a:pt x="873" y="1146"/>
                  </a:lnTo>
                  <a:lnTo>
                    <a:pt x="875" y="1148"/>
                  </a:lnTo>
                  <a:close/>
                  <a:moveTo>
                    <a:pt x="869" y="74"/>
                  </a:moveTo>
                  <a:lnTo>
                    <a:pt x="869" y="74"/>
                  </a:lnTo>
                  <a:lnTo>
                    <a:pt x="869" y="78"/>
                  </a:lnTo>
                  <a:lnTo>
                    <a:pt x="863" y="80"/>
                  </a:lnTo>
                  <a:lnTo>
                    <a:pt x="865" y="78"/>
                  </a:lnTo>
                  <a:lnTo>
                    <a:pt x="863" y="76"/>
                  </a:lnTo>
                  <a:lnTo>
                    <a:pt x="869" y="74"/>
                  </a:lnTo>
                  <a:close/>
                  <a:moveTo>
                    <a:pt x="769" y="102"/>
                  </a:moveTo>
                  <a:lnTo>
                    <a:pt x="773" y="100"/>
                  </a:lnTo>
                  <a:lnTo>
                    <a:pt x="769" y="104"/>
                  </a:lnTo>
                  <a:lnTo>
                    <a:pt x="769" y="112"/>
                  </a:lnTo>
                  <a:lnTo>
                    <a:pt x="767" y="110"/>
                  </a:lnTo>
                  <a:lnTo>
                    <a:pt x="769" y="102"/>
                  </a:lnTo>
                  <a:lnTo>
                    <a:pt x="769" y="102"/>
                  </a:lnTo>
                  <a:close/>
                  <a:moveTo>
                    <a:pt x="707" y="114"/>
                  </a:moveTo>
                  <a:lnTo>
                    <a:pt x="705" y="114"/>
                  </a:lnTo>
                  <a:lnTo>
                    <a:pt x="717" y="114"/>
                  </a:lnTo>
                  <a:lnTo>
                    <a:pt x="705" y="128"/>
                  </a:lnTo>
                  <a:lnTo>
                    <a:pt x="705" y="126"/>
                  </a:lnTo>
                  <a:lnTo>
                    <a:pt x="699" y="128"/>
                  </a:lnTo>
                  <a:lnTo>
                    <a:pt x="707" y="114"/>
                  </a:lnTo>
                  <a:close/>
                  <a:moveTo>
                    <a:pt x="685" y="138"/>
                  </a:moveTo>
                  <a:lnTo>
                    <a:pt x="693" y="132"/>
                  </a:lnTo>
                  <a:lnTo>
                    <a:pt x="691" y="142"/>
                  </a:lnTo>
                  <a:lnTo>
                    <a:pt x="687" y="138"/>
                  </a:lnTo>
                  <a:lnTo>
                    <a:pt x="685" y="138"/>
                  </a:lnTo>
                  <a:close/>
                  <a:moveTo>
                    <a:pt x="651" y="584"/>
                  </a:moveTo>
                  <a:lnTo>
                    <a:pt x="663" y="590"/>
                  </a:lnTo>
                  <a:lnTo>
                    <a:pt x="657" y="590"/>
                  </a:lnTo>
                  <a:lnTo>
                    <a:pt x="647" y="586"/>
                  </a:lnTo>
                  <a:lnTo>
                    <a:pt x="651" y="584"/>
                  </a:lnTo>
                  <a:close/>
                  <a:moveTo>
                    <a:pt x="573" y="722"/>
                  </a:moveTo>
                  <a:lnTo>
                    <a:pt x="569" y="728"/>
                  </a:lnTo>
                  <a:lnTo>
                    <a:pt x="569" y="726"/>
                  </a:lnTo>
                  <a:lnTo>
                    <a:pt x="573" y="722"/>
                  </a:lnTo>
                  <a:close/>
                  <a:moveTo>
                    <a:pt x="517" y="728"/>
                  </a:moveTo>
                  <a:lnTo>
                    <a:pt x="523" y="742"/>
                  </a:lnTo>
                  <a:lnTo>
                    <a:pt x="535" y="740"/>
                  </a:lnTo>
                  <a:lnTo>
                    <a:pt x="531" y="744"/>
                  </a:lnTo>
                  <a:lnTo>
                    <a:pt x="537" y="760"/>
                  </a:lnTo>
                  <a:lnTo>
                    <a:pt x="539" y="746"/>
                  </a:lnTo>
                  <a:lnTo>
                    <a:pt x="539" y="752"/>
                  </a:lnTo>
                  <a:lnTo>
                    <a:pt x="557" y="754"/>
                  </a:lnTo>
                  <a:lnTo>
                    <a:pt x="557" y="756"/>
                  </a:lnTo>
                  <a:lnTo>
                    <a:pt x="563" y="756"/>
                  </a:lnTo>
                  <a:lnTo>
                    <a:pt x="565" y="744"/>
                  </a:lnTo>
                  <a:lnTo>
                    <a:pt x="565" y="744"/>
                  </a:lnTo>
                  <a:lnTo>
                    <a:pt x="565" y="736"/>
                  </a:lnTo>
                  <a:lnTo>
                    <a:pt x="573" y="734"/>
                  </a:lnTo>
                  <a:lnTo>
                    <a:pt x="571" y="730"/>
                  </a:lnTo>
                  <a:lnTo>
                    <a:pt x="599" y="730"/>
                  </a:lnTo>
                  <a:lnTo>
                    <a:pt x="605" y="708"/>
                  </a:lnTo>
                  <a:lnTo>
                    <a:pt x="633" y="704"/>
                  </a:lnTo>
                  <a:lnTo>
                    <a:pt x="639" y="690"/>
                  </a:lnTo>
                  <a:lnTo>
                    <a:pt x="637" y="698"/>
                  </a:lnTo>
                  <a:lnTo>
                    <a:pt x="641" y="700"/>
                  </a:lnTo>
                  <a:lnTo>
                    <a:pt x="651" y="674"/>
                  </a:lnTo>
                  <a:lnTo>
                    <a:pt x="647" y="672"/>
                  </a:lnTo>
                  <a:lnTo>
                    <a:pt x="641" y="682"/>
                  </a:lnTo>
                  <a:lnTo>
                    <a:pt x="647" y="658"/>
                  </a:lnTo>
                  <a:lnTo>
                    <a:pt x="645" y="644"/>
                  </a:lnTo>
                  <a:lnTo>
                    <a:pt x="649" y="642"/>
                  </a:lnTo>
                  <a:lnTo>
                    <a:pt x="649" y="626"/>
                  </a:lnTo>
                  <a:lnTo>
                    <a:pt x="645" y="622"/>
                  </a:lnTo>
                  <a:lnTo>
                    <a:pt x="657" y="618"/>
                  </a:lnTo>
                  <a:lnTo>
                    <a:pt x="649" y="616"/>
                  </a:lnTo>
                  <a:lnTo>
                    <a:pt x="653" y="616"/>
                  </a:lnTo>
                  <a:lnTo>
                    <a:pt x="661" y="604"/>
                  </a:lnTo>
                  <a:lnTo>
                    <a:pt x="669" y="610"/>
                  </a:lnTo>
                  <a:lnTo>
                    <a:pt x="679" y="598"/>
                  </a:lnTo>
                  <a:lnTo>
                    <a:pt x="679" y="594"/>
                  </a:lnTo>
                  <a:lnTo>
                    <a:pt x="683" y="592"/>
                  </a:lnTo>
                  <a:lnTo>
                    <a:pt x="681" y="588"/>
                  </a:lnTo>
                  <a:lnTo>
                    <a:pt x="677" y="588"/>
                  </a:lnTo>
                  <a:lnTo>
                    <a:pt x="683" y="584"/>
                  </a:lnTo>
                  <a:lnTo>
                    <a:pt x="689" y="570"/>
                  </a:lnTo>
                  <a:lnTo>
                    <a:pt x="681" y="556"/>
                  </a:lnTo>
                  <a:lnTo>
                    <a:pt x="685" y="556"/>
                  </a:lnTo>
                  <a:lnTo>
                    <a:pt x="661" y="538"/>
                  </a:lnTo>
                  <a:lnTo>
                    <a:pt x="657" y="544"/>
                  </a:lnTo>
                  <a:lnTo>
                    <a:pt x="655" y="508"/>
                  </a:lnTo>
                  <a:lnTo>
                    <a:pt x="657" y="504"/>
                  </a:lnTo>
                  <a:lnTo>
                    <a:pt x="661" y="506"/>
                  </a:lnTo>
                  <a:lnTo>
                    <a:pt x="663" y="478"/>
                  </a:lnTo>
                  <a:lnTo>
                    <a:pt x="661" y="472"/>
                  </a:lnTo>
                  <a:lnTo>
                    <a:pt x="665" y="472"/>
                  </a:lnTo>
                  <a:lnTo>
                    <a:pt x="667" y="470"/>
                  </a:lnTo>
                  <a:lnTo>
                    <a:pt x="669" y="464"/>
                  </a:lnTo>
                  <a:lnTo>
                    <a:pt x="669" y="458"/>
                  </a:lnTo>
                  <a:lnTo>
                    <a:pt x="671" y="460"/>
                  </a:lnTo>
                  <a:lnTo>
                    <a:pt x="687" y="438"/>
                  </a:lnTo>
                  <a:lnTo>
                    <a:pt x="721" y="416"/>
                  </a:lnTo>
                  <a:lnTo>
                    <a:pt x="741" y="388"/>
                  </a:lnTo>
                  <a:lnTo>
                    <a:pt x="733" y="370"/>
                  </a:lnTo>
                  <a:lnTo>
                    <a:pt x="741" y="356"/>
                  </a:lnTo>
                  <a:lnTo>
                    <a:pt x="739" y="348"/>
                  </a:lnTo>
                  <a:lnTo>
                    <a:pt x="751" y="338"/>
                  </a:lnTo>
                  <a:lnTo>
                    <a:pt x="753" y="340"/>
                  </a:lnTo>
                  <a:lnTo>
                    <a:pt x="757" y="324"/>
                  </a:lnTo>
                  <a:lnTo>
                    <a:pt x="787" y="330"/>
                  </a:lnTo>
                  <a:lnTo>
                    <a:pt x="787" y="324"/>
                  </a:lnTo>
                  <a:lnTo>
                    <a:pt x="807" y="344"/>
                  </a:lnTo>
                  <a:lnTo>
                    <a:pt x="811" y="362"/>
                  </a:lnTo>
                  <a:lnTo>
                    <a:pt x="795" y="368"/>
                  </a:lnTo>
                  <a:lnTo>
                    <a:pt x="793" y="382"/>
                  </a:lnTo>
                  <a:lnTo>
                    <a:pt x="759" y="424"/>
                  </a:lnTo>
                  <a:lnTo>
                    <a:pt x="751" y="434"/>
                  </a:lnTo>
                  <a:lnTo>
                    <a:pt x="741" y="434"/>
                  </a:lnTo>
                  <a:lnTo>
                    <a:pt x="739" y="444"/>
                  </a:lnTo>
                  <a:lnTo>
                    <a:pt x="733" y="444"/>
                  </a:lnTo>
                  <a:lnTo>
                    <a:pt x="725" y="460"/>
                  </a:lnTo>
                  <a:lnTo>
                    <a:pt x="731" y="478"/>
                  </a:lnTo>
                  <a:lnTo>
                    <a:pt x="729" y="486"/>
                  </a:lnTo>
                  <a:lnTo>
                    <a:pt x="737" y="506"/>
                  </a:lnTo>
                  <a:lnTo>
                    <a:pt x="735" y="506"/>
                  </a:lnTo>
                  <a:lnTo>
                    <a:pt x="735" y="508"/>
                  </a:lnTo>
                  <a:lnTo>
                    <a:pt x="735" y="518"/>
                  </a:lnTo>
                  <a:lnTo>
                    <a:pt x="731" y="528"/>
                  </a:lnTo>
                  <a:lnTo>
                    <a:pt x="733" y="536"/>
                  </a:lnTo>
                  <a:lnTo>
                    <a:pt x="731" y="542"/>
                  </a:lnTo>
                  <a:lnTo>
                    <a:pt x="755" y="558"/>
                  </a:lnTo>
                  <a:lnTo>
                    <a:pt x="747" y="566"/>
                  </a:lnTo>
                  <a:lnTo>
                    <a:pt x="759" y="566"/>
                  </a:lnTo>
                  <a:lnTo>
                    <a:pt x="763" y="560"/>
                  </a:lnTo>
                  <a:lnTo>
                    <a:pt x="767" y="570"/>
                  </a:lnTo>
                  <a:lnTo>
                    <a:pt x="771" y="566"/>
                  </a:lnTo>
                  <a:lnTo>
                    <a:pt x="773" y="570"/>
                  </a:lnTo>
                  <a:lnTo>
                    <a:pt x="793" y="566"/>
                  </a:lnTo>
                  <a:lnTo>
                    <a:pt x="821" y="552"/>
                  </a:lnTo>
                  <a:lnTo>
                    <a:pt x="845" y="546"/>
                  </a:lnTo>
                  <a:lnTo>
                    <a:pt x="845" y="548"/>
                  </a:lnTo>
                  <a:lnTo>
                    <a:pt x="853" y="546"/>
                  </a:lnTo>
                  <a:lnTo>
                    <a:pt x="855" y="546"/>
                  </a:lnTo>
                  <a:lnTo>
                    <a:pt x="855" y="546"/>
                  </a:lnTo>
                  <a:lnTo>
                    <a:pt x="869" y="542"/>
                  </a:lnTo>
                  <a:lnTo>
                    <a:pt x="869" y="544"/>
                  </a:lnTo>
                  <a:lnTo>
                    <a:pt x="865" y="546"/>
                  </a:lnTo>
                  <a:lnTo>
                    <a:pt x="869" y="556"/>
                  </a:lnTo>
                  <a:lnTo>
                    <a:pt x="893" y="562"/>
                  </a:lnTo>
                  <a:lnTo>
                    <a:pt x="897" y="566"/>
                  </a:lnTo>
                  <a:lnTo>
                    <a:pt x="881" y="566"/>
                  </a:lnTo>
                  <a:lnTo>
                    <a:pt x="865" y="576"/>
                  </a:lnTo>
                  <a:lnTo>
                    <a:pt x="859" y="570"/>
                  </a:lnTo>
                  <a:lnTo>
                    <a:pt x="857" y="584"/>
                  </a:lnTo>
                  <a:lnTo>
                    <a:pt x="855" y="586"/>
                  </a:lnTo>
                  <a:lnTo>
                    <a:pt x="815" y="576"/>
                  </a:lnTo>
                  <a:lnTo>
                    <a:pt x="773" y="594"/>
                  </a:lnTo>
                  <a:lnTo>
                    <a:pt x="771" y="612"/>
                  </a:lnTo>
                  <a:lnTo>
                    <a:pt x="775" y="614"/>
                  </a:lnTo>
                  <a:lnTo>
                    <a:pt x="771" y="616"/>
                  </a:lnTo>
                  <a:lnTo>
                    <a:pt x="777" y="630"/>
                  </a:lnTo>
                  <a:lnTo>
                    <a:pt x="791" y="628"/>
                  </a:lnTo>
                  <a:lnTo>
                    <a:pt x="789" y="642"/>
                  </a:lnTo>
                  <a:lnTo>
                    <a:pt x="789" y="642"/>
                  </a:lnTo>
                  <a:lnTo>
                    <a:pt x="789" y="644"/>
                  </a:lnTo>
                  <a:lnTo>
                    <a:pt x="789" y="648"/>
                  </a:lnTo>
                  <a:lnTo>
                    <a:pt x="789" y="648"/>
                  </a:lnTo>
                  <a:lnTo>
                    <a:pt x="787" y="666"/>
                  </a:lnTo>
                  <a:lnTo>
                    <a:pt x="785" y="672"/>
                  </a:lnTo>
                  <a:lnTo>
                    <a:pt x="773" y="668"/>
                  </a:lnTo>
                  <a:lnTo>
                    <a:pt x="757" y="644"/>
                  </a:lnTo>
                  <a:lnTo>
                    <a:pt x="739" y="654"/>
                  </a:lnTo>
                  <a:lnTo>
                    <a:pt x="725" y="684"/>
                  </a:lnTo>
                  <a:lnTo>
                    <a:pt x="725" y="696"/>
                  </a:lnTo>
                  <a:lnTo>
                    <a:pt x="723" y="696"/>
                  </a:lnTo>
                  <a:lnTo>
                    <a:pt x="725" y="702"/>
                  </a:lnTo>
                  <a:lnTo>
                    <a:pt x="725" y="702"/>
                  </a:lnTo>
                  <a:lnTo>
                    <a:pt x="725" y="702"/>
                  </a:lnTo>
                  <a:lnTo>
                    <a:pt x="731" y="730"/>
                  </a:lnTo>
                  <a:lnTo>
                    <a:pt x="709" y="740"/>
                  </a:lnTo>
                  <a:lnTo>
                    <a:pt x="701" y="756"/>
                  </a:lnTo>
                  <a:lnTo>
                    <a:pt x="687" y="762"/>
                  </a:lnTo>
                  <a:lnTo>
                    <a:pt x="685" y="756"/>
                  </a:lnTo>
                  <a:lnTo>
                    <a:pt x="691" y="756"/>
                  </a:lnTo>
                  <a:lnTo>
                    <a:pt x="687" y="744"/>
                  </a:lnTo>
                  <a:lnTo>
                    <a:pt x="657" y="746"/>
                  </a:lnTo>
                  <a:lnTo>
                    <a:pt x="603" y="772"/>
                  </a:lnTo>
                  <a:lnTo>
                    <a:pt x="599" y="776"/>
                  </a:lnTo>
                  <a:lnTo>
                    <a:pt x="587" y="766"/>
                  </a:lnTo>
                  <a:lnTo>
                    <a:pt x="593" y="768"/>
                  </a:lnTo>
                  <a:lnTo>
                    <a:pt x="591" y="758"/>
                  </a:lnTo>
                  <a:lnTo>
                    <a:pt x="591" y="754"/>
                  </a:lnTo>
                  <a:lnTo>
                    <a:pt x="577" y="748"/>
                  </a:lnTo>
                  <a:lnTo>
                    <a:pt x="579" y="752"/>
                  </a:lnTo>
                  <a:lnTo>
                    <a:pt x="579" y="752"/>
                  </a:lnTo>
                  <a:lnTo>
                    <a:pt x="577" y="758"/>
                  </a:lnTo>
                  <a:lnTo>
                    <a:pt x="577" y="758"/>
                  </a:lnTo>
                  <a:lnTo>
                    <a:pt x="571" y="760"/>
                  </a:lnTo>
                  <a:lnTo>
                    <a:pt x="569" y="756"/>
                  </a:lnTo>
                  <a:lnTo>
                    <a:pt x="547" y="772"/>
                  </a:lnTo>
                  <a:lnTo>
                    <a:pt x="539" y="772"/>
                  </a:lnTo>
                  <a:lnTo>
                    <a:pt x="545" y="760"/>
                  </a:lnTo>
                  <a:lnTo>
                    <a:pt x="523" y="758"/>
                  </a:lnTo>
                  <a:lnTo>
                    <a:pt x="521" y="756"/>
                  </a:lnTo>
                  <a:lnTo>
                    <a:pt x="521" y="746"/>
                  </a:lnTo>
                  <a:lnTo>
                    <a:pt x="517" y="744"/>
                  </a:lnTo>
                  <a:lnTo>
                    <a:pt x="515" y="738"/>
                  </a:lnTo>
                  <a:lnTo>
                    <a:pt x="517" y="728"/>
                  </a:lnTo>
                  <a:close/>
                  <a:moveTo>
                    <a:pt x="835" y="1176"/>
                  </a:moveTo>
                  <a:lnTo>
                    <a:pt x="835" y="1182"/>
                  </a:lnTo>
                  <a:lnTo>
                    <a:pt x="831" y="1176"/>
                  </a:lnTo>
                  <a:lnTo>
                    <a:pt x="835" y="1176"/>
                  </a:lnTo>
                  <a:close/>
                  <a:moveTo>
                    <a:pt x="797" y="1140"/>
                  </a:moveTo>
                  <a:lnTo>
                    <a:pt x="791" y="1142"/>
                  </a:lnTo>
                  <a:lnTo>
                    <a:pt x="795" y="1140"/>
                  </a:lnTo>
                  <a:lnTo>
                    <a:pt x="797" y="1140"/>
                  </a:lnTo>
                  <a:close/>
                  <a:moveTo>
                    <a:pt x="765" y="1206"/>
                  </a:moveTo>
                  <a:lnTo>
                    <a:pt x="765" y="1206"/>
                  </a:lnTo>
                  <a:lnTo>
                    <a:pt x="755" y="1202"/>
                  </a:lnTo>
                  <a:lnTo>
                    <a:pt x="759" y="1202"/>
                  </a:lnTo>
                  <a:lnTo>
                    <a:pt x="765" y="1206"/>
                  </a:lnTo>
                  <a:close/>
                  <a:moveTo>
                    <a:pt x="765" y="1188"/>
                  </a:moveTo>
                  <a:lnTo>
                    <a:pt x="765" y="1188"/>
                  </a:lnTo>
                  <a:lnTo>
                    <a:pt x="765" y="1190"/>
                  </a:lnTo>
                  <a:lnTo>
                    <a:pt x="765" y="1188"/>
                  </a:lnTo>
                  <a:close/>
                  <a:moveTo>
                    <a:pt x="731" y="732"/>
                  </a:moveTo>
                  <a:lnTo>
                    <a:pt x="729" y="740"/>
                  </a:lnTo>
                  <a:lnTo>
                    <a:pt x="725" y="738"/>
                  </a:lnTo>
                  <a:lnTo>
                    <a:pt x="731" y="730"/>
                  </a:lnTo>
                  <a:lnTo>
                    <a:pt x="731" y="732"/>
                  </a:lnTo>
                  <a:lnTo>
                    <a:pt x="731" y="732"/>
                  </a:lnTo>
                  <a:close/>
                  <a:moveTo>
                    <a:pt x="435" y="800"/>
                  </a:moveTo>
                  <a:lnTo>
                    <a:pt x="433" y="810"/>
                  </a:lnTo>
                  <a:lnTo>
                    <a:pt x="437" y="810"/>
                  </a:lnTo>
                  <a:lnTo>
                    <a:pt x="435" y="814"/>
                  </a:lnTo>
                  <a:lnTo>
                    <a:pt x="429" y="806"/>
                  </a:lnTo>
                  <a:lnTo>
                    <a:pt x="435" y="800"/>
                  </a:lnTo>
                  <a:close/>
                  <a:moveTo>
                    <a:pt x="433" y="822"/>
                  </a:moveTo>
                  <a:lnTo>
                    <a:pt x="431" y="822"/>
                  </a:lnTo>
                  <a:lnTo>
                    <a:pt x="431" y="818"/>
                  </a:lnTo>
                  <a:lnTo>
                    <a:pt x="435" y="816"/>
                  </a:lnTo>
                  <a:lnTo>
                    <a:pt x="433" y="820"/>
                  </a:lnTo>
                  <a:lnTo>
                    <a:pt x="433" y="822"/>
                  </a:lnTo>
                  <a:close/>
                  <a:moveTo>
                    <a:pt x="611" y="1736"/>
                  </a:moveTo>
                  <a:lnTo>
                    <a:pt x="611" y="1736"/>
                  </a:lnTo>
                  <a:lnTo>
                    <a:pt x="607" y="1736"/>
                  </a:lnTo>
                  <a:lnTo>
                    <a:pt x="605" y="1738"/>
                  </a:lnTo>
                  <a:lnTo>
                    <a:pt x="607" y="1738"/>
                  </a:lnTo>
                  <a:lnTo>
                    <a:pt x="601" y="1742"/>
                  </a:lnTo>
                  <a:lnTo>
                    <a:pt x="583" y="1718"/>
                  </a:lnTo>
                  <a:lnTo>
                    <a:pt x="583" y="1714"/>
                  </a:lnTo>
                  <a:lnTo>
                    <a:pt x="583" y="1714"/>
                  </a:lnTo>
                  <a:lnTo>
                    <a:pt x="587" y="1714"/>
                  </a:lnTo>
                  <a:lnTo>
                    <a:pt x="593" y="1716"/>
                  </a:lnTo>
                  <a:lnTo>
                    <a:pt x="597" y="1728"/>
                  </a:lnTo>
                  <a:lnTo>
                    <a:pt x="615" y="1730"/>
                  </a:lnTo>
                  <a:lnTo>
                    <a:pt x="615" y="1734"/>
                  </a:lnTo>
                  <a:lnTo>
                    <a:pt x="611" y="1736"/>
                  </a:lnTo>
                  <a:close/>
                  <a:moveTo>
                    <a:pt x="897" y="2112"/>
                  </a:moveTo>
                  <a:lnTo>
                    <a:pt x="891" y="2102"/>
                  </a:lnTo>
                  <a:lnTo>
                    <a:pt x="889" y="2086"/>
                  </a:lnTo>
                  <a:lnTo>
                    <a:pt x="887" y="2078"/>
                  </a:lnTo>
                  <a:lnTo>
                    <a:pt x="887" y="2056"/>
                  </a:lnTo>
                  <a:lnTo>
                    <a:pt x="891" y="2064"/>
                  </a:lnTo>
                  <a:lnTo>
                    <a:pt x="897" y="2092"/>
                  </a:lnTo>
                  <a:lnTo>
                    <a:pt x="893" y="2102"/>
                  </a:lnTo>
                  <a:lnTo>
                    <a:pt x="907" y="2112"/>
                  </a:lnTo>
                  <a:lnTo>
                    <a:pt x="909" y="2120"/>
                  </a:lnTo>
                  <a:lnTo>
                    <a:pt x="897" y="2112"/>
                  </a:lnTo>
                  <a:close/>
                  <a:moveTo>
                    <a:pt x="917" y="2144"/>
                  </a:moveTo>
                  <a:lnTo>
                    <a:pt x="913" y="2140"/>
                  </a:lnTo>
                  <a:lnTo>
                    <a:pt x="913" y="2136"/>
                  </a:lnTo>
                  <a:lnTo>
                    <a:pt x="913" y="2136"/>
                  </a:lnTo>
                  <a:lnTo>
                    <a:pt x="911" y="2134"/>
                  </a:lnTo>
                  <a:lnTo>
                    <a:pt x="911" y="2130"/>
                  </a:lnTo>
                  <a:lnTo>
                    <a:pt x="911" y="2132"/>
                  </a:lnTo>
                  <a:lnTo>
                    <a:pt x="909" y="2124"/>
                  </a:lnTo>
                  <a:lnTo>
                    <a:pt x="917" y="2142"/>
                  </a:lnTo>
                  <a:lnTo>
                    <a:pt x="917" y="2144"/>
                  </a:lnTo>
                  <a:close/>
                  <a:moveTo>
                    <a:pt x="921" y="1950"/>
                  </a:moveTo>
                  <a:lnTo>
                    <a:pt x="913" y="1958"/>
                  </a:lnTo>
                  <a:lnTo>
                    <a:pt x="911" y="1958"/>
                  </a:lnTo>
                  <a:lnTo>
                    <a:pt x="911" y="1954"/>
                  </a:lnTo>
                  <a:lnTo>
                    <a:pt x="921" y="1946"/>
                  </a:lnTo>
                  <a:lnTo>
                    <a:pt x="921" y="1950"/>
                  </a:lnTo>
                  <a:close/>
                  <a:moveTo>
                    <a:pt x="917" y="1358"/>
                  </a:moveTo>
                  <a:lnTo>
                    <a:pt x="913" y="1360"/>
                  </a:lnTo>
                  <a:lnTo>
                    <a:pt x="911" y="1358"/>
                  </a:lnTo>
                  <a:lnTo>
                    <a:pt x="877" y="1372"/>
                  </a:lnTo>
                  <a:lnTo>
                    <a:pt x="839" y="1358"/>
                  </a:lnTo>
                  <a:lnTo>
                    <a:pt x="807" y="1356"/>
                  </a:lnTo>
                  <a:lnTo>
                    <a:pt x="803" y="1348"/>
                  </a:lnTo>
                  <a:lnTo>
                    <a:pt x="771" y="1342"/>
                  </a:lnTo>
                  <a:lnTo>
                    <a:pt x="765" y="1332"/>
                  </a:lnTo>
                  <a:lnTo>
                    <a:pt x="747" y="1326"/>
                  </a:lnTo>
                  <a:lnTo>
                    <a:pt x="727" y="1330"/>
                  </a:lnTo>
                  <a:lnTo>
                    <a:pt x="705" y="1346"/>
                  </a:lnTo>
                  <a:lnTo>
                    <a:pt x="703" y="1358"/>
                  </a:lnTo>
                  <a:lnTo>
                    <a:pt x="707" y="1368"/>
                  </a:lnTo>
                  <a:lnTo>
                    <a:pt x="703" y="1376"/>
                  </a:lnTo>
                  <a:lnTo>
                    <a:pt x="687" y="1384"/>
                  </a:lnTo>
                  <a:lnTo>
                    <a:pt x="665" y="1370"/>
                  </a:lnTo>
                  <a:lnTo>
                    <a:pt x="631" y="1362"/>
                  </a:lnTo>
                  <a:lnTo>
                    <a:pt x="619" y="1340"/>
                  </a:lnTo>
                  <a:lnTo>
                    <a:pt x="591" y="1330"/>
                  </a:lnTo>
                  <a:lnTo>
                    <a:pt x="567" y="1330"/>
                  </a:lnTo>
                  <a:lnTo>
                    <a:pt x="549" y="1322"/>
                  </a:lnTo>
                  <a:lnTo>
                    <a:pt x="549" y="1322"/>
                  </a:lnTo>
                  <a:lnTo>
                    <a:pt x="547" y="1320"/>
                  </a:lnTo>
                  <a:lnTo>
                    <a:pt x="545" y="1320"/>
                  </a:lnTo>
                  <a:lnTo>
                    <a:pt x="545" y="1320"/>
                  </a:lnTo>
                  <a:lnTo>
                    <a:pt x="545" y="1320"/>
                  </a:lnTo>
                  <a:lnTo>
                    <a:pt x="541" y="1314"/>
                  </a:lnTo>
                  <a:lnTo>
                    <a:pt x="541" y="1314"/>
                  </a:lnTo>
                  <a:lnTo>
                    <a:pt x="539" y="1304"/>
                  </a:lnTo>
                  <a:lnTo>
                    <a:pt x="531" y="1312"/>
                  </a:lnTo>
                  <a:lnTo>
                    <a:pt x="527" y="1310"/>
                  </a:lnTo>
                  <a:lnTo>
                    <a:pt x="523" y="1306"/>
                  </a:lnTo>
                  <a:lnTo>
                    <a:pt x="527" y="1306"/>
                  </a:lnTo>
                  <a:lnTo>
                    <a:pt x="527" y="1298"/>
                  </a:lnTo>
                  <a:lnTo>
                    <a:pt x="541" y="1288"/>
                  </a:lnTo>
                  <a:lnTo>
                    <a:pt x="545" y="1276"/>
                  </a:lnTo>
                  <a:lnTo>
                    <a:pt x="545" y="1266"/>
                  </a:lnTo>
                  <a:lnTo>
                    <a:pt x="537" y="1260"/>
                  </a:lnTo>
                  <a:lnTo>
                    <a:pt x="535" y="1256"/>
                  </a:lnTo>
                  <a:lnTo>
                    <a:pt x="545" y="1238"/>
                  </a:lnTo>
                  <a:lnTo>
                    <a:pt x="543" y="1230"/>
                  </a:lnTo>
                  <a:lnTo>
                    <a:pt x="531" y="1238"/>
                  </a:lnTo>
                  <a:lnTo>
                    <a:pt x="531" y="1238"/>
                  </a:lnTo>
                  <a:lnTo>
                    <a:pt x="529" y="1228"/>
                  </a:lnTo>
                  <a:lnTo>
                    <a:pt x="515" y="1226"/>
                  </a:lnTo>
                  <a:lnTo>
                    <a:pt x="499" y="1234"/>
                  </a:lnTo>
                  <a:lnTo>
                    <a:pt x="483" y="1236"/>
                  </a:lnTo>
                  <a:lnTo>
                    <a:pt x="471" y="1230"/>
                  </a:lnTo>
                  <a:lnTo>
                    <a:pt x="465" y="1234"/>
                  </a:lnTo>
                  <a:lnTo>
                    <a:pt x="455" y="1230"/>
                  </a:lnTo>
                  <a:lnTo>
                    <a:pt x="435" y="1240"/>
                  </a:lnTo>
                  <a:lnTo>
                    <a:pt x="429" y="1236"/>
                  </a:lnTo>
                  <a:lnTo>
                    <a:pt x="409" y="1234"/>
                  </a:lnTo>
                  <a:lnTo>
                    <a:pt x="360" y="1244"/>
                  </a:lnTo>
                  <a:lnTo>
                    <a:pt x="340" y="1254"/>
                  </a:lnTo>
                  <a:lnTo>
                    <a:pt x="336" y="1258"/>
                  </a:lnTo>
                  <a:lnTo>
                    <a:pt x="320" y="1262"/>
                  </a:lnTo>
                  <a:lnTo>
                    <a:pt x="312" y="1272"/>
                  </a:lnTo>
                  <a:lnTo>
                    <a:pt x="300" y="1276"/>
                  </a:lnTo>
                  <a:lnTo>
                    <a:pt x="280" y="1272"/>
                  </a:lnTo>
                  <a:lnTo>
                    <a:pt x="256" y="1274"/>
                  </a:lnTo>
                  <a:lnTo>
                    <a:pt x="246" y="1270"/>
                  </a:lnTo>
                  <a:lnTo>
                    <a:pt x="236" y="1258"/>
                  </a:lnTo>
                  <a:lnTo>
                    <a:pt x="236" y="1258"/>
                  </a:lnTo>
                  <a:lnTo>
                    <a:pt x="258" y="1242"/>
                  </a:lnTo>
                  <a:lnTo>
                    <a:pt x="302" y="1240"/>
                  </a:lnTo>
                  <a:lnTo>
                    <a:pt x="314" y="1222"/>
                  </a:lnTo>
                  <a:lnTo>
                    <a:pt x="326" y="1222"/>
                  </a:lnTo>
                  <a:lnTo>
                    <a:pt x="332" y="1204"/>
                  </a:lnTo>
                  <a:lnTo>
                    <a:pt x="342" y="1196"/>
                  </a:lnTo>
                  <a:lnTo>
                    <a:pt x="344" y="1190"/>
                  </a:lnTo>
                  <a:lnTo>
                    <a:pt x="336" y="1184"/>
                  </a:lnTo>
                  <a:lnTo>
                    <a:pt x="334" y="1176"/>
                  </a:lnTo>
                  <a:lnTo>
                    <a:pt x="354" y="1144"/>
                  </a:lnTo>
                  <a:lnTo>
                    <a:pt x="395" y="1118"/>
                  </a:lnTo>
                  <a:lnTo>
                    <a:pt x="401" y="1104"/>
                  </a:lnTo>
                  <a:lnTo>
                    <a:pt x="397" y="1100"/>
                  </a:lnTo>
                  <a:lnTo>
                    <a:pt x="395" y="1092"/>
                  </a:lnTo>
                  <a:lnTo>
                    <a:pt x="397" y="1084"/>
                  </a:lnTo>
                  <a:lnTo>
                    <a:pt x="411" y="1076"/>
                  </a:lnTo>
                  <a:lnTo>
                    <a:pt x="429" y="1078"/>
                  </a:lnTo>
                  <a:lnTo>
                    <a:pt x="451" y="1088"/>
                  </a:lnTo>
                  <a:lnTo>
                    <a:pt x="477" y="1068"/>
                  </a:lnTo>
                  <a:lnTo>
                    <a:pt x="489" y="1064"/>
                  </a:lnTo>
                  <a:lnTo>
                    <a:pt x="499" y="1054"/>
                  </a:lnTo>
                  <a:lnTo>
                    <a:pt x="523" y="1062"/>
                  </a:lnTo>
                  <a:lnTo>
                    <a:pt x="531" y="1086"/>
                  </a:lnTo>
                  <a:lnTo>
                    <a:pt x="543" y="1104"/>
                  </a:lnTo>
                  <a:lnTo>
                    <a:pt x="551" y="1106"/>
                  </a:lnTo>
                  <a:lnTo>
                    <a:pt x="579" y="1134"/>
                  </a:lnTo>
                  <a:lnTo>
                    <a:pt x="591" y="1134"/>
                  </a:lnTo>
                  <a:lnTo>
                    <a:pt x="603" y="1148"/>
                  </a:lnTo>
                  <a:lnTo>
                    <a:pt x="611" y="1148"/>
                  </a:lnTo>
                  <a:lnTo>
                    <a:pt x="615" y="1158"/>
                  </a:lnTo>
                  <a:lnTo>
                    <a:pt x="625" y="1166"/>
                  </a:lnTo>
                  <a:lnTo>
                    <a:pt x="627" y="1164"/>
                  </a:lnTo>
                  <a:lnTo>
                    <a:pt x="635" y="1188"/>
                  </a:lnTo>
                  <a:lnTo>
                    <a:pt x="629" y="1192"/>
                  </a:lnTo>
                  <a:lnTo>
                    <a:pt x="627" y="1200"/>
                  </a:lnTo>
                  <a:lnTo>
                    <a:pt x="593" y="1208"/>
                  </a:lnTo>
                  <a:lnTo>
                    <a:pt x="583" y="1202"/>
                  </a:lnTo>
                  <a:lnTo>
                    <a:pt x="569" y="1202"/>
                  </a:lnTo>
                  <a:lnTo>
                    <a:pt x="567" y="1210"/>
                  </a:lnTo>
                  <a:lnTo>
                    <a:pt x="569" y="1220"/>
                  </a:lnTo>
                  <a:lnTo>
                    <a:pt x="601" y="1234"/>
                  </a:lnTo>
                  <a:lnTo>
                    <a:pt x="609" y="1242"/>
                  </a:lnTo>
                  <a:lnTo>
                    <a:pt x="621" y="1242"/>
                  </a:lnTo>
                  <a:lnTo>
                    <a:pt x="621" y="1240"/>
                  </a:lnTo>
                  <a:lnTo>
                    <a:pt x="623" y="1232"/>
                  </a:lnTo>
                  <a:lnTo>
                    <a:pt x="621" y="1224"/>
                  </a:lnTo>
                  <a:lnTo>
                    <a:pt x="627" y="1210"/>
                  </a:lnTo>
                  <a:lnTo>
                    <a:pt x="627" y="1214"/>
                  </a:lnTo>
                  <a:lnTo>
                    <a:pt x="637" y="1214"/>
                  </a:lnTo>
                  <a:lnTo>
                    <a:pt x="647" y="1202"/>
                  </a:lnTo>
                  <a:lnTo>
                    <a:pt x="649" y="1190"/>
                  </a:lnTo>
                  <a:lnTo>
                    <a:pt x="659" y="1186"/>
                  </a:lnTo>
                  <a:lnTo>
                    <a:pt x="659" y="1174"/>
                  </a:lnTo>
                  <a:lnTo>
                    <a:pt x="649" y="1166"/>
                  </a:lnTo>
                  <a:lnTo>
                    <a:pt x="651" y="1154"/>
                  </a:lnTo>
                  <a:lnTo>
                    <a:pt x="657" y="1150"/>
                  </a:lnTo>
                  <a:lnTo>
                    <a:pt x="669" y="1158"/>
                  </a:lnTo>
                  <a:lnTo>
                    <a:pt x="681" y="1170"/>
                  </a:lnTo>
                  <a:lnTo>
                    <a:pt x="685" y="1158"/>
                  </a:lnTo>
                  <a:lnTo>
                    <a:pt x="673" y="1142"/>
                  </a:lnTo>
                  <a:lnTo>
                    <a:pt x="637" y="1124"/>
                  </a:lnTo>
                  <a:lnTo>
                    <a:pt x="641" y="1114"/>
                  </a:lnTo>
                  <a:lnTo>
                    <a:pt x="637" y="1110"/>
                  </a:lnTo>
                  <a:lnTo>
                    <a:pt x="621" y="1112"/>
                  </a:lnTo>
                  <a:lnTo>
                    <a:pt x="611" y="1106"/>
                  </a:lnTo>
                  <a:lnTo>
                    <a:pt x="601" y="1096"/>
                  </a:lnTo>
                  <a:lnTo>
                    <a:pt x="591" y="1068"/>
                  </a:lnTo>
                  <a:lnTo>
                    <a:pt x="571" y="1054"/>
                  </a:lnTo>
                  <a:lnTo>
                    <a:pt x="567" y="1044"/>
                  </a:lnTo>
                  <a:lnTo>
                    <a:pt x="571" y="1034"/>
                  </a:lnTo>
                  <a:lnTo>
                    <a:pt x="567" y="1030"/>
                  </a:lnTo>
                  <a:lnTo>
                    <a:pt x="567" y="1026"/>
                  </a:lnTo>
                  <a:lnTo>
                    <a:pt x="583" y="1016"/>
                  </a:lnTo>
                  <a:lnTo>
                    <a:pt x="587" y="1016"/>
                  </a:lnTo>
                  <a:lnTo>
                    <a:pt x="589" y="1020"/>
                  </a:lnTo>
                  <a:lnTo>
                    <a:pt x="587" y="1030"/>
                  </a:lnTo>
                  <a:lnTo>
                    <a:pt x="593" y="1040"/>
                  </a:lnTo>
                  <a:lnTo>
                    <a:pt x="599" y="1042"/>
                  </a:lnTo>
                  <a:lnTo>
                    <a:pt x="603" y="1034"/>
                  </a:lnTo>
                  <a:lnTo>
                    <a:pt x="613" y="1040"/>
                  </a:lnTo>
                  <a:lnTo>
                    <a:pt x="615" y="1048"/>
                  </a:lnTo>
                  <a:lnTo>
                    <a:pt x="621" y="1052"/>
                  </a:lnTo>
                  <a:lnTo>
                    <a:pt x="615" y="1056"/>
                  </a:lnTo>
                  <a:lnTo>
                    <a:pt x="635" y="1076"/>
                  </a:lnTo>
                  <a:lnTo>
                    <a:pt x="651" y="1078"/>
                  </a:lnTo>
                  <a:lnTo>
                    <a:pt x="657" y="1084"/>
                  </a:lnTo>
                  <a:lnTo>
                    <a:pt x="655" y="1084"/>
                  </a:lnTo>
                  <a:lnTo>
                    <a:pt x="655" y="1088"/>
                  </a:lnTo>
                  <a:lnTo>
                    <a:pt x="669" y="1092"/>
                  </a:lnTo>
                  <a:lnTo>
                    <a:pt x="675" y="1098"/>
                  </a:lnTo>
                  <a:lnTo>
                    <a:pt x="677" y="1100"/>
                  </a:lnTo>
                  <a:lnTo>
                    <a:pt x="677" y="1100"/>
                  </a:lnTo>
                  <a:lnTo>
                    <a:pt x="693" y="1116"/>
                  </a:lnTo>
                  <a:lnTo>
                    <a:pt x="693" y="1116"/>
                  </a:lnTo>
                  <a:lnTo>
                    <a:pt x="695" y="1116"/>
                  </a:lnTo>
                  <a:lnTo>
                    <a:pt x="699" y="1120"/>
                  </a:lnTo>
                  <a:lnTo>
                    <a:pt x="699" y="1118"/>
                  </a:lnTo>
                  <a:lnTo>
                    <a:pt x="699" y="1118"/>
                  </a:lnTo>
                  <a:lnTo>
                    <a:pt x="697" y="1128"/>
                  </a:lnTo>
                  <a:lnTo>
                    <a:pt x="697" y="1148"/>
                  </a:lnTo>
                  <a:lnTo>
                    <a:pt x="691" y="1148"/>
                  </a:lnTo>
                  <a:lnTo>
                    <a:pt x="707" y="1166"/>
                  </a:lnTo>
                  <a:lnTo>
                    <a:pt x="699" y="1166"/>
                  </a:lnTo>
                  <a:lnTo>
                    <a:pt x="711" y="1178"/>
                  </a:lnTo>
                  <a:lnTo>
                    <a:pt x="715" y="1176"/>
                  </a:lnTo>
                  <a:lnTo>
                    <a:pt x="713" y="1172"/>
                  </a:lnTo>
                  <a:lnTo>
                    <a:pt x="723" y="1186"/>
                  </a:lnTo>
                  <a:lnTo>
                    <a:pt x="723" y="1186"/>
                  </a:lnTo>
                  <a:lnTo>
                    <a:pt x="719" y="1186"/>
                  </a:lnTo>
                  <a:lnTo>
                    <a:pt x="731" y="1204"/>
                  </a:lnTo>
                  <a:lnTo>
                    <a:pt x="735" y="1204"/>
                  </a:lnTo>
                  <a:lnTo>
                    <a:pt x="729" y="1214"/>
                  </a:lnTo>
                  <a:lnTo>
                    <a:pt x="739" y="1228"/>
                  </a:lnTo>
                  <a:lnTo>
                    <a:pt x="739" y="1238"/>
                  </a:lnTo>
                  <a:lnTo>
                    <a:pt x="745" y="1244"/>
                  </a:lnTo>
                  <a:lnTo>
                    <a:pt x="747" y="1238"/>
                  </a:lnTo>
                  <a:lnTo>
                    <a:pt x="753" y="1252"/>
                  </a:lnTo>
                  <a:lnTo>
                    <a:pt x="761" y="1242"/>
                  </a:lnTo>
                  <a:lnTo>
                    <a:pt x="775" y="1256"/>
                  </a:lnTo>
                  <a:lnTo>
                    <a:pt x="767" y="1228"/>
                  </a:lnTo>
                  <a:lnTo>
                    <a:pt x="769" y="1230"/>
                  </a:lnTo>
                  <a:lnTo>
                    <a:pt x="779" y="1222"/>
                  </a:lnTo>
                  <a:lnTo>
                    <a:pt x="773" y="1212"/>
                  </a:lnTo>
                  <a:lnTo>
                    <a:pt x="777" y="1212"/>
                  </a:lnTo>
                  <a:lnTo>
                    <a:pt x="789" y="1224"/>
                  </a:lnTo>
                  <a:lnTo>
                    <a:pt x="789" y="1206"/>
                  </a:lnTo>
                  <a:lnTo>
                    <a:pt x="789" y="1206"/>
                  </a:lnTo>
                  <a:lnTo>
                    <a:pt x="793" y="1214"/>
                  </a:lnTo>
                  <a:lnTo>
                    <a:pt x="799" y="1214"/>
                  </a:lnTo>
                  <a:lnTo>
                    <a:pt x="809" y="1228"/>
                  </a:lnTo>
                  <a:lnTo>
                    <a:pt x="809" y="1210"/>
                  </a:lnTo>
                  <a:lnTo>
                    <a:pt x="801" y="1208"/>
                  </a:lnTo>
                  <a:lnTo>
                    <a:pt x="801" y="1208"/>
                  </a:lnTo>
                  <a:lnTo>
                    <a:pt x="791" y="1192"/>
                  </a:lnTo>
                  <a:lnTo>
                    <a:pt x="775" y="1182"/>
                  </a:lnTo>
                  <a:lnTo>
                    <a:pt x="763" y="1162"/>
                  </a:lnTo>
                  <a:lnTo>
                    <a:pt x="763" y="1154"/>
                  </a:lnTo>
                  <a:lnTo>
                    <a:pt x="781" y="1170"/>
                  </a:lnTo>
                  <a:lnTo>
                    <a:pt x="779" y="1160"/>
                  </a:lnTo>
                  <a:lnTo>
                    <a:pt x="791" y="1168"/>
                  </a:lnTo>
                  <a:lnTo>
                    <a:pt x="787" y="1158"/>
                  </a:lnTo>
                  <a:lnTo>
                    <a:pt x="791" y="1158"/>
                  </a:lnTo>
                  <a:lnTo>
                    <a:pt x="793" y="1154"/>
                  </a:lnTo>
                  <a:lnTo>
                    <a:pt x="785" y="1148"/>
                  </a:lnTo>
                  <a:lnTo>
                    <a:pt x="791" y="1144"/>
                  </a:lnTo>
                  <a:lnTo>
                    <a:pt x="801" y="1152"/>
                  </a:lnTo>
                  <a:lnTo>
                    <a:pt x="803" y="1140"/>
                  </a:lnTo>
                  <a:lnTo>
                    <a:pt x="803" y="1140"/>
                  </a:lnTo>
                  <a:lnTo>
                    <a:pt x="821" y="1144"/>
                  </a:lnTo>
                  <a:lnTo>
                    <a:pt x="821" y="1144"/>
                  </a:lnTo>
                  <a:lnTo>
                    <a:pt x="825" y="1146"/>
                  </a:lnTo>
                  <a:lnTo>
                    <a:pt x="825" y="1146"/>
                  </a:lnTo>
                  <a:lnTo>
                    <a:pt x="825" y="1146"/>
                  </a:lnTo>
                  <a:lnTo>
                    <a:pt x="829" y="1148"/>
                  </a:lnTo>
                  <a:lnTo>
                    <a:pt x="825" y="1150"/>
                  </a:lnTo>
                  <a:lnTo>
                    <a:pt x="825" y="1166"/>
                  </a:lnTo>
                  <a:lnTo>
                    <a:pt x="827" y="1162"/>
                  </a:lnTo>
                  <a:lnTo>
                    <a:pt x="823" y="1178"/>
                  </a:lnTo>
                  <a:lnTo>
                    <a:pt x="823" y="1178"/>
                  </a:lnTo>
                  <a:lnTo>
                    <a:pt x="813" y="1184"/>
                  </a:lnTo>
                  <a:lnTo>
                    <a:pt x="837" y="1188"/>
                  </a:lnTo>
                  <a:lnTo>
                    <a:pt x="839" y="1190"/>
                  </a:lnTo>
                  <a:lnTo>
                    <a:pt x="835" y="1194"/>
                  </a:lnTo>
                  <a:lnTo>
                    <a:pt x="831" y="1188"/>
                  </a:lnTo>
                  <a:lnTo>
                    <a:pt x="829" y="1196"/>
                  </a:lnTo>
                  <a:lnTo>
                    <a:pt x="817" y="1190"/>
                  </a:lnTo>
                  <a:lnTo>
                    <a:pt x="821" y="1212"/>
                  </a:lnTo>
                  <a:lnTo>
                    <a:pt x="827" y="1200"/>
                  </a:lnTo>
                  <a:lnTo>
                    <a:pt x="827" y="1206"/>
                  </a:lnTo>
                  <a:lnTo>
                    <a:pt x="843" y="1212"/>
                  </a:lnTo>
                  <a:lnTo>
                    <a:pt x="841" y="1220"/>
                  </a:lnTo>
                  <a:lnTo>
                    <a:pt x="847" y="1220"/>
                  </a:lnTo>
                  <a:lnTo>
                    <a:pt x="845" y="1224"/>
                  </a:lnTo>
                  <a:lnTo>
                    <a:pt x="849" y="1230"/>
                  </a:lnTo>
                  <a:lnTo>
                    <a:pt x="843" y="1236"/>
                  </a:lnTo>
                  <a:lnTo>
                    <a:pt x="857" y="1236"/>
                  </a:lnTo>
                  <a:lnTo>
                    <a:pt x="849" y="1240"/>
                  </a:lnTo>
                  <a:lnTo>
                    <a:pt x="851" y="1244"/>
                  </a:lnTo>
                  <a:lnTo>
                    <a:pt x="861" y="1242"/>
                  </a:lnTo>
                  <a:lnTo>
                    <a:pt x="861" y="1248"/>
                  </a:lnTo>
                  <a:lnTo>
                    <a:pt x="861" y="1246"/>
                  </a:lnTo>
                  <a:lnTo>
                    <a:pt x="855" y="1252"/>
                  </a:lnTo>
                  <a:lnTo>
                    <a:pt x="855" y="1262"/>
                  </a:lnTo>
                  <a:lnTo>
                    <a:pt x="865" y="1258"/>
                  </a:lnTo>
                  <a:lnTo>
                    <a:pt x="871" y="1242"/>
                  </a:lnTo>
                  <a:lnTo>
                    <a:pt x="871" y="1242"/>
                  </a:lnTo>
                  <a:lnTo>
                    <a:pt x="877" y="1246"/>
                  </a:lnTo>
                  <a:lnTo>
                    <a:pt x="881" y="1244"/>
                  </a:lnTo>
                  <a:lnTo>
                    <a:pt x="883" y="1252"/>
                  </a:lnTo>
                  <a:lnTo>
                    <a:pt x="897" y="1258"/>
                  </a:lnTo>
                  <a:lnTo>
                    <a:pt x="911" y="1252"/>
                  </a:lnTo>
                  <a:lnTo>
                    <a:pt x="913" y="1240"/>
                  </a:lnTo>
                  <a:lnTo>
                    <a:pt x="915" y="1240"/>
                  </a:lnTo>
                  <a:lnTo>
                    <a:pt x="953" y="1260"/>
                  </a:lnTo>
                  <a:lnTo>
                    <a:pt x="977" y="1252"/>
                  </a:lnTo>
                  <a:lnTo>
                    <a:pt x="985" y="1244"/>
                  </a:lnTo>
                  <a:lnTo>
                    <a:pt x="991" y="1242"/>
                  </a:lnTo>
                  <a:lnTo>
                    <a:pt x="1003" y="1248"/>
                  </a:lnTo>
                  <a:lnTo>
                    <a:pt x="1011" y="1240"/>
                  </a:lnTo>
                  <a:lnTo>
                    <a:pt x="1011" y="1242"/>
                  </a:lnTo>
                  <a:lnTo>
                    <a:pt x="1009" y="1244"/>
                  </a:lnTo>
                  <a:lnTo>
                    <a:pt x="1007" y="1252"/>
                  </a:lnTo>
                  <a:lnTo>
                    <a:pt x="1007" y="1252"/>
                  </a:lnTo>
                  <a:lnTo>
                    <a:pt x="1007" y="1258"/>
                  </a:lnTo>
                  <a:lnTo>
                    <a:pt x="1007" y="1258"/>
                  </a:lnTo>
                  <a:lnTo>
                    <a:pt x="1007" y="1258"/>
                  </a:lnTo>
                  <a:lnTo>
                    <a:pt x="1007" y="1262"/>
                  </a:lnTo>
                  <a:lnTo>
                    <a:pt x="1009" y="1286"/>
                  </a:lnTo>
                  <a:lnTo>
                    <a:pt x="991" y="1320"/>
                  </a:lnTo>
                  <a:lnTo>
                    <a:pt x="989" y="1320"/>
                  </a:lnTo>
                  <a:lnTo>
                    <a:pt x="989" y="1322"/>
                  </a:lnTo>
                  <a:lnTo>
                    <a:pt x="987" y="1326"/>
                  </a:lnTo>
                  <a:lnTo>
                    <a:pt x="989" y="1326"/>
                  </a:lnTo>
                  <a:lnTo>
                    <a:pt x="979" y="1354"/>
                  </a:lnTo>
                  <a:lnTo>
                    <a:pt x="973" y="1364"/>
                  </a:lnTo>
                  <a:lnTo>
                    <a:pt x="957" y="1368"/>
                  </a:lnTo>
                  <a:lnTo>
                    <a:pt x="947" y="1368"/>
                  </a:lnTo>
                  <a:lnTo>
                    <a:pt x="939" y="1362"/>
                  </a:lnTo>
                  <a:lnTo>
                    <a:pt x="935" y="1356"/>
                  </a:lnTo>
                  <a:lnTo>
                    <a:pt x="917" y="1358"/>
                  </a:lnTo>
                  <a:close/>
                  <a:moveTo>
                    <a:pt x="769" y="1182"/>
                  </a:moveTo>
                  <a:lnTo>
                    <a:pt x="773" y="1184"/>
                  </a:lnTo>
                  <a:lnTo>
                    <a:pt x="769" y="1186"/>
                  </a:lnTo>
                  <a:lnTo>
                    <a:pt x="769" y="1182"/>
                  </a:lnTo>
                  <a:close/>
                  <a:moveTo>
                    <a:pt x="955" y="2026"/>
                  </a:moveTo>
                  <a:lnTo>
                    <a:pt x="955" y="2028"/>
                  </a:lnTo>
                  <a:lnTo>
                    <a:pt x="955" y="2026"/>
                  </a:lnTo>
                  <a:lnTo>
                    <a:pt x="949" y="2028"/>
                  </a:lnTo>
                  <a:lnTo>
                    <a:pt x="941" y="2018"/>
                  </a:lnTo>
                  <a:lnTo>
                    <a:pt x="939" y="2028"/>
                  </a:lnTo>
                  <a:lnTo>
                    <a:pt x="937" y="2028"/>
                  </a:lnTo>
                  <a:lnTo>
                    <a:pt x="935" y="2020"/>
                  </a:lnTo>
                  <a:lnTo>
                    <a:pt x="935" y="2000"/>
                  </a:lnTo>
                  <a:lnTo>
                    <a:pt x="937" y="1986"/>
                  </a:lnTo>
                  <a:lnTo>
                    <a:pt x="949" y="1980"/>
                  </a:lnTo>
                  <a:lnTo>
                    <a:pt x="959" y="1984"/>
                  </a:lnTo>
                  <a:lnTo>
                    <a:pt x="963" y="1978"/>
                  </a:lnTo>
                  <a:lnTo>
                    <a:pt x="973" y="1978"/>
                  </a:lnTo>
                  <a:lnTo>
                    <a:pt x="975" y="1990"/>
                  </a:lnTo>
                  <a:lnTo>
                    <a:pt x="977" y="1990"/>
                  </a:lnTo>
                  <a:lnTo>
                    <a:pt x="973" y="1996"/>
                  </a:lnTo>
                  <a:lnTo>
                    <a:pt x="975" y="1998"/>
                  </a:lnTo>
                  <a:lnTo>
                    <a:pt x="975" y="2000"/>
                  </a:lnTo>
                  <a:lnTo>
                    <a:pt x="957" y="2020"/>
                  </a:lnTo>
                  <a:lnTo>
                    <a:pt x="963" y="2024"/>
                  </a:lnTo>
                  <a:lnTo>
                    <a:pt x="955" y="2026"/>
                  </a:lnTo>
                  <a:close/>
                  <a:moveTo>
                    <a:pt x="991" y="2244"/>
                  </a:moveTo>
                  <a:lnTo>
                    <a:pt x="987" y="2246"/>
                  </a:lnTo>
                  <a:lnTo>
                    <a:pt x="987" y="2240"/>
                  </a:lnTo>
                  <a:lnTo>
                    <a:pt x="977" y="2214"/>
                  </a:lnTo>
                  <a:lnTo>
                    <a:pt x="981" y="2202"/>
                  </a:lnTo>
                  <a:lnTo>
                    <a:pt x="981" y="2176"/>
                  </a:lnTo>
                  <a:lnTo>
                    <a:pt x="975" y="2168"/>
                  </a:lnTo>
                  <a:lnTo>
                    <a:pt x="975" y="2166"/>
                  </a:lnTo>
                  <a:lnTo>
                    <a:pt x="981" y="2170"/>
                  </a:lnTo>
                  <a:lnTo>
                    <a:pt x="985" y="2192"/>
                  </a:lnTo>
                  <a:lnTo>
                    <a:pt x="989" y="2200"/>
                  </a:lnTo>
                  <a:lnTo>
                    <a:pt x="985" y="2214"/>
                  </a:lnTo>
                  <a:lnTo>
                    <a:pt x="989" y="2238"/>
                  </a:lnTo>
                  <a:lnTo>
                    <a:pt x="989" y="2238"/>
                  </a:lnTo>
                  <a:lnTo>
                    <a:pt x="991" y="2246"/>
                  </a:lnTo>
                  <a:lnTo>
                    <a:pt x="991" y="2244"/>
                  </a:lnTo>
                  <a:close/>
                  <a:moveTo>
                    <a:pt x="1145" y="1740"/>
                  </a:moveTo>
                  <a:lnTo>
                    <a:pt x="1145" y="1738"/>
                  </a:lnTo>
                  <a:lnTo>
                    <a:pt x="1145" y="1738"/>
                  </a:lnTo>
                  <a:lnTo>
                    <a:pt x="1135" y="1730"/>
                  </a:lnTo>
                  <a:lnTo>
                    <a:pt x="1111" y="1704"/>
                  </a:lnTo>
                  <a:lnTo>
                    <a:pt x="1097" y="1696"/>
                  </a:lnTo>
                  <a:lnTo>
                    <a:pt x="1093" y="1696"/>
                  </a:lnTo>
                  <a:lnTo>
                    <a:pt x="1087" y="1690"/>
                  </a:lnTo>
                  <a:lnTo>
                    <a:pt x="1101" y="1690"/>
                  </a:lnTo>
                  <a:lnTo>
                    <a:pt x="1095" y="1684"/>
                  </a:lnTo>
                  <a:lnTo>
                    <a:pt x="1093" y="1682"/>
                  </a:lnTo>
                  <a:lnTo>
                    <a:pt x="1087" y="1678"/>
                  </a:lnTo>
                  <a:lnTo>
                    <a:pt x="1083" y="1680"/>
                  </a:lnTo>
                  <a:lnTo>
                    <a:pt x="1083" y="1686"/>
                  </a:lnTo>
                  <a:lnTo>
                    <a:pt x="1083" y="1692"/>
                  </a:lnTo>
                  <a:lnTo>
                    <a:pt x="1075" y="1678"/>
                  </a:lnTo>
                  <a:lnTo>
                    <a:pt x="1067" y="1648"/>
                  </a:lnTo>
                  <a:lnTo>
                    <a:pt x="1061" y="1638"/>
                  </a:lnTo>
                  <a:lnTo>
                    <a:pt x="1061" y="1638"/>
                  </a:lnTo>
                  <a:lnTo>
                    <a:pt x="1059" y="1636"/>
                  </a:lnTo>
                  <a:lnTo>
                    <a:pt x="1057" y="1632"/>
                  </a:lnTo>
                  <a:lnTo>
                    <a:pt x="1055" y="1634"/>
                  </a:lnTo>
                  <a:lnTo>
                    <a:pt x="1039" y="1620"/>
                  </a:lnTo>
                  <a:lnTo>
                    <a:pt x="1037" y="1576"/>
                  </a:lnTo>
                  <a:lnTo>
                    <a:pt x="1031" y="1570"/>
                  </a:lnTo>
                  <a:lnTo>
                    <a:pt x="1031" y="1558"/>
                  </a:lnTo>
                  <a:lnTo>
                    <a:pt x="1007" y="1536"/>
                  </a:lnTo>
                  <a:lnTo>
                    <a:pt x="1003" y="1524"/>
                  </a:lnTo>
                  <a:lnTo>
                    <a:pt x="1013" y="1520"/>
                  </a:lnTo>
                  <a:lnTo>
                    <a:pt x="1009" y="1518"/>
                  </a:lnTo>
                  <a:lnTo>
                    <a:pt x="997" y="1508"/>
                  </a:lnTo>
                  <a:lnTo>
                    <a:pt x="975" y="1466"/>
                  </a:lnTo>
                  <a:lnTo>
                    <a:pt x="965" y="1436"/>
                  </a:lnTo>
                  <a:lnTo>
                    <a:pt x="951" y="1416"/>
                  </a:lnTo>
                  <a:lnTo>
                    <a:pt x="945" y="1402"/>
                  </a:lnTo>
                  <a:lnTo>
                    <a:pt x="947" y="1398"/>
                  </a:lnTo>
                  <a:lnTo>
                    <a:pt x="959" y="1426"/>
                  </a:lnTo>
                  <a:lnTo>
                    <a:pt x="975" y="1442"/>
                  </a:lnTo>
                  <a:lnTo>
                    <a:pt x="983" y="1440"/>
                  </a:lnTo>
                  <a:lnTo>
                    <a:pt x="985" y="1436"/>
                  </a:lnTo>
                  <a:lnTo>
                    <a:pt x="993" y="1436"/>
                  </a:lnTo>
                  <a:lnTo>
                    <a:pt x="1027" y="1490"/>
                  </a:lnTo>
                  <a:lnTo>
                    <a:pt x="1035" y="1514"/>
                  </a:lnTo>
                  <a:lnTo>
                    <a:pt x="1043" y="1516"/>
                  </a:lnTo>
                  <a:lnTo>
                    <a:pt x="1053" y="1524"/>
                  </a:lnTo>
                  <a:lnTo>
                    <a:pt x="1065" y="1552"/>
                  </a:lnTo>
                  <a:lnTo>
                    <a:pt x="1065" y="1562"/>
                  </a:lnTo>
                  <a:lnTo>
                    <a:pt x="1071" y="1588"/>
                  </a:lnTo>
                  <a:lnTo>
                    <a:pt x="1089" y="1600"/>
                  </a:lnTo>
                  <a:lnTo>
                    <a:pt x="1101" y="1610"/>
                  </a:lnTo>
                  <a:lnTo>
                    <a:pt x="1105" y="1626"/>
                  </a:lnTo>
                  <a:lnTo>
                    <a:pt x="1115" y="1642"/>
                  </a:lnTo>
                  <a:lnTo>
                    <a:pt x="1125" y="1650"/>
                  </a:lnTo>
                  <a:lnTo>
                    <a:pt x="1133" y="1672"/>
                  </a:lnTo>
                  <a:lnTo>
                    <a:pt x="1135" y="1680"/>
                  </a:lnTo>
                  <a:lnTo>
                    <a:pt x="1131" y="1692"/>
                  </a:lnTo>
                  <a:lnTo>
                    <a:pt x="1137" y="1698"/>
                  </a:lnTo>
                  <a:lnTo>
                    <a:pt x="1145" y="1734"/>
                  </a:lnTo>
                  <a:lnTo>
                    <a:pt x="1149" y="1742"/>
                  </a:lnTo>
                  <a:lnTo>
                    <a:pt x="1145" y="1740"/>
                  </a:lnTo>
                  <a:close/>
                  <a:moveTo>
                    <a:pt x="1279" y="1474"/>
                  </a:moveTo>
                  <a:lnTo>
                    <a:pt x="1281" y="1484"/>
                  </a:lnTo>
                  <a:lnTo>
                    <a:pt x="1279" y="1480"/>
                  </a:lnTo>
                  <a:lnTo>
                    <a:pt x="1279" y="1474"/>
                  </a:lnTo>
                  <a:close/>
                  <a:moveTo>
                    <a:pt x="1352" y="1144"/>
                  </a:moveTo>
                  <a:lnTo>
                    <a:pt x="1333" y="1140"/>
                  </a:lnTo>
                  <a:lnTo>
                    <a:pt x="1329" y="1130"/>
                  </a:lnTo>
                  <a:lnTo>
                    <a:pt x="1327" y="1120"/>
                  </a:lnTo>
                  <a:lnTo>
                    <a:pt x="1341" y="1114"/>
                  </a:lnTo>
                  <a:lnTo>
                    <a:pt x="1343" y="1114"/>
                  </a:lnTo>
                  <a:lnTo>
                    <a:pt x="1349" y="1124"/>
                  </a:lnTo>
                  <a:lnTo>
                    <a:pt x="1358" y="1134"/>
                  </a:lnTo>
                  <a:lnTo>
                    <a:pt x="1349" y="1142"/>
                  </a:lnTo>
                  <a:lnTo>
                    <a:pt x="1352" y="1144"/>
                  </a:lnTo>
                  <a:close/>
                  <a:moveTo>
                    <a:pt x="1358" y="1024"/>
                  </a:moveTo>
                  <a:lnTo>
                    <a:pt x="1358" y="1030"/>
                  </a:lnTo>
                  <a:lnTo>
                    <a:pt x="1315" y="1020"/>
                  </a:lnTo>
                  <a:lnTo>
                    <a:pt x="1309" y="1026"/>
                  </a:lnTo>
                  <a:lnTo>
                    <a:pt x="1299" y="1026"/>
                  </a:lnTo>
                  <a:lnTo>
                    <a:pt x="1295" y="1036"/>
                  </a:lnTo>
                  <a:lnTo>
                    <a:pt x="1299" y="1044"/>
                  </a:lnTo>
                  <a:lnTo>
                    <a:pt x="1271" y="1044"/>
                  </a:lnTo>
                  <a:lnTo>
                    <a:pt x="1291" y="1064"/>
                  </a:lnTo>
                  <a:lnTo>
                    <a:pt x="1297" y="1084"/>
                  </a:lnTo>
                  <a:lnTo>
                    <a:pt x="1321" y="1094"/>
                  </a:lnTo>
                  <a:lnTo>
                    <a:pt x="1319" y="1114"/>
                  </a:lnTo>
                  <a:lnTo>
                    <a:pt x="1317" y="1114"/>
                  </a:lnTo>
                  <a:lnTo>
                    <a:pt x="1317" y="1116"/>
                  </a:lnTo>
                  <a:lnTo>
                    <a:pt x="1317" y="1120"/>
                  </a:lnTo>
                  <a:lnTo>
                    <a:pt x="1319" y="1120"/>
                  </a:lnTo>
                  <a:lnTo>
                    <a:pt x="1323" y="1134"/>
                  </a:lnTo>
                  <a:lnTo>
                    <a:pt x="1325" y="1132"/>
                  </a:lnTo>
                  <a:lnTo>
                    <a:pt x="1323" y="1154"/>
                  </a:lnTo>
                  <a:lnTo>
                    <a:pt x="1327" y="1166"/>
                  </a:lnTo>
                  <a:lnTo>
                    <a:pt x="1337" y="1162"/>
                  </a:lnTo>
                  <a:lnTo>
                    <a:pt x="1337" y="1164"/>
                  </a:lnTo>
                  <a:lnTo>
                    <a:pt x="1333" y="1168"/>
                  </a:lnTo>
                  <a:lnTo>
                    <a:pt x="1343" y="1172"/>
                  </a:lnTo>
                  <a:lnTo>
                    <a:pt x="1333" y="1178"/>
                  </a:lnTo>
                  <a:lnTo>
                    <a:pt x="1347" y="1186"/>
                  </a:lnTo>
                  <a:lnTo>
                    <a:pt x="1343" y="1198"/>
                  </a:lnTo>
                  <a:lnTo>
                    <a:pt x="1345" y="1222"/>
                  </a:lnTo>
                  <a:lnTo>
                    <a:pt x="1345" y="1222"/>
                  </a:lnTo>
                  <a:lnTo>
                    <a:pt x="1345" y="1224"/>
                  </a:lnTo>
                  <a:lnTo>
                    <a:pt x="1347" y="1226"/>
                  </a:lnTo>
                  <a:lnTo>
                    <a:pt x="1347" y="1226"/>
                  </a:lnTo>
                  <a:lnTo>
                    <a:pt x="1349" y="1234"/>
                  </a:lnTo>
                  <a:lnTo>
                    <a:pt x="1335" y="1234"/>
                  </a:lnTo>
                  <a:lnTo>
                    <a:pt x="1305" y="1240"/>
                  </a:lnTo>
                  <a:lnTo>
                    <a:pt x="1289" y="1234"/>
                  </a:lnTo>
                  <a:lnTo>
                    <a:pt x="1279" y="1222"/>
                  </a:lnTo>
                  <a:lnTo>
                    <a:pt x="1259" y="1218"/>
                  </a:lnTo>
                  <a:lnTo>
                    <a:pt x="1255" y="1198"/>
                  </a:lnTo>
                  <a:lnTo>
                    <a:pt x="1255" y="1186"/>
                  </a:lnTo>
                  <a:lnTo>
                    <a:pt x="1261" y="1188"/>
                  </a:lnTo>
                  <a:lnTo>
                    <a:pt x="1269" y="1158"/>
                  </a:lnTo>
                  <a:lnTo>
                    <a:pt x="1273" y="1154"/>
                  </a:lnTo>
                  <a:lnTo>
                    <a:pt x="1285" y="1158"/>
                  </a:lnTo>
                  <a:lnTo>
                    <a:pt x="1279" y="1146"/>
                  </a:lnTo>
                  <a:lnTo>
                    <a:pt x="1267" y="1144"/>
                  </a:lnTo>
                  <a:lnTo>
                    <a:pt x="1255" y="1124"/>
                  </a:lnTo>
                  <a:lnTo>
                    <a:pt x="1249" y="1116"/>
                  </a:lnTo>
                  <a:lnTo>
                    <a:pt x="1249" y="1116"/>
                  </a:lnTo>
                  <a:lnTo>
                    <a:pt x="1247" y="1114"/>
                  </a:lnTo>
                  <a:lnTo>
                    <a:pt x="1247" y="1114"/>
                  </a:lnTo>
                  <a:lnTo>
                    <a:pt x="1245" y="1112"/>
                  </a:lnTo>
                  <a:lnTo>
                    <a:pt x="1245" y="1112"/>
                  </a:lnTo>
                  <a:lnTo>
                    <a:pt x="1245" y="1112"/>
                  </a:lnTo>
                  <a:lnTo>
                    <a:pt x="1231" y="1084"/>
                  </a:lnTo>
                  <a:lnTo>
                    <a:pt x="1231" y="1064"/>
                  </a:lnTo>
                  <a:lnTo>
                    <a:pt x="1227" y="1064"/>
                  </a:lnTo>
                  <a:lnTo>
                    <a:pt x="1227" y="1064"/>
                  </a:lnTo>
                  <a:lnTo>
                    <a:pt x="1223" y="1054"/>
                  </a:lnTo>
                  <a:lnTo>
                    <a:pt x="1215" y="1046"/>
                  </a:lnTo>
                  <a:lnTo>
                    <a:pt x="1225" y="1026"/>
                  </a:lnTo>
                  <a:lnTo>
                    <a:pt x="1227" y="1018"/>
                  </a:lnTo>
                  <a:lnTo>
                    <a:pt x="1229" y="1020"/>
                  </a:lnTo>
                  <a:lnTo>
                    <a:pt x="1233" y="1004"/>
                  </a:lnTo>
                  <a:lnTo>
                    <a:pt x="1239" y="1018"/>
                  </a:lnTo>
                  <a:lnTo>
                    <a:pt x="1249" y="1004"/>
                  </a:lnTo>
                  <a:lnTo>
                    <a:pt x="1263" y="998"/>
                  </a:lnTo>
                  <a:lnTo>
                    <a:pt x="1255" y="994"/>
                  </a:lnTo>
                  <a:lnTo>
                    <a:pt x="1281" y="988"/>
                  </a:lnTo>
                  <a:lnTo>
                    <a:pt x="1293" y="978"/>
                  </a:lnTo>
                  <a:lnTo>
                    <a:pt x="1309" y="982"/>
                  </a:lnTo>
                  <a:lnTo>
                    <a:pt x="1323" y="978"/>
                  </a:lnTo>
                  <a:lnTo>
                    <a:pt x="1333" y="986"/>
                  </a:lnTo>
                  <a:lnTo>
                    <a:pt x="1347" y="1012"/>
                  </a:lnTo>
                  <a:lnTo>
                    <a:pt x="1360" y="1022"/>
                  </a:lnTo>
                  <a:lnTo>
                    <a:pt x="1360" y="1024"/>
                  </a:lnTo>
                  <a:lnTo>
                    <a:pt x="1358" y="1024"/>
                  </a:lnTo>
                  <a:close/>
                  <a:moveTo>
                    <a:pt x="1652" y="286"/>
                  </a:moveTo>
                  <a:lnTo>
                    <a:pt x="1656" y="286"/>
                  </a:lnTo>
                  <a:lnTo>
                    <a:pt x="1652" y="288"/>
                  </a:lnTo>
                  <a:lnTo>
                    <a:pt x="1652" y="286"/>
                  </a:lnTo>
                  <a:close/>
                  <a:moveTo>
                    <a:pt x="1778" y="186"/>
                  </a:moveTo>
                  <a:lnTo>
                    <a:pt x="1774" y="170"/>
                  </a:lnTo>
                  <a:lnTo>
                    <a:pt x="1790" y="180"/>
                  </a:lnTo>
                  <a:lnTo>
                    <a:pt x="1800" y="208"/>
                  </a:lnTo>
                  <a:lnTo>
                    <a:pt x="1792" y="212"/>
                  </a:lnTo>
                  <a:lnTo>
                    <a:pt x="1792" y="212"/>
                  </a:lnTo>
                  <a:lnTo>
                    <a:pt x="1788" y="208"/>
                  </a:lnTo>
                  <a:lnTo>
                    <a:pt x="1790" y="196"/>
                  </a:lnTo>
                  <a:lnTo>
                    <a:pt x="1778" y="186"/>
                  </a:lnTo>
                  <a:close/>
                  <a:moveTo>
                    <a:pt x="1796" y="242"/>
                  </a:moveTo>
                  <a:lnTo>
                    <a:pt x="1788" y="236"/>
                  </a:lnTo>
                  <a:lnTo>
                    <a:pt x="1804" y="242"/>
                  </a:lnTo>
                  <a:lnTo>
                    <a:pt x="1796" y="242"/>
                  </a:lnTo>
                  <a:close/>
                  <a:moveTo>
                    <a:pt x="1884" y="102"/>
                  </a:moveTo>
                  <a:lnTo>
                    <a:pt x="1884" y="100"/>
                  </a:lnTo>
                  <a:lnTo>
                    <a:pt x="1884" y="102"/>
                  </a:lnTo>
                  <a:lnTo>
                    <a:pt x="1884" y="102"/>
                  </a:lnTo>
                  <a:close/>
                  <a:moveTo>
                    <a:pt x="1890" y="106"/>
                  </a:moveTo>
                  <a:lnTo>
                    <a:pt x="1894" y="104"/>
                  </a:lnTo>
                  <a:lnTo>
                    <a:pt x="1894" y="108"/>
                  </a:lnTo>
                  <a:lnTo>
                    <a:pt x="1890" y="106"/>
                  </a:lnTo>
                  <a:close/>
                  <a:moveTo>
                    <a:pt x="1904" y="96"/>
                  </a:moveTo>
                  <a:lnTo>
                    <a:pt x="1896" y="100"/>
                  </a:lnTo>
                  <a:lnTo>
                    <a:pt x="1888" y="82"/>
                  </a:lnTo>
                  <a:lnTo>
                    <a:pt x="1884" y="90"/>
                  </a:lnTo>
                  <a:lnTo>
                    <a:pt x="1884" y="78"/>
                  </a:lnTo>
                  <a:lnTo>
                    <a:pt x="1884" y="52"/>
                  </a:lnTo>
                  <a:lnTo>
                    <a:pt x="1896" y="40"/>
                  </a:lnTo>
                  <a:lnTo>
                    <a:pt x="1902" y="20"/>
                  </a:lnTo>
                  <a:lnTo>
                    <a:pt x="1904" y="26"/>
                  </a:lnTo>
                  <a:lnTo>
                    <a:pt x="1896" y="46"/>
                  </a:lnTo>
                  <a:lnTo>
                    <a:pt x="1904" y="82"/>
                  </a:lnTo>
                  <a:lnTo>
                    <a:pt x="1904" y="96"/>
                  </a:lnTo>
                  <a:close/>
                  <a:moveTo>
                    <a:pt x="2190" y="1762"/>
                  </a:moveTo>
                  <a:lnTo>
                    <a:pt x="2188" y="1760"/>
                  </a:lnTo>
                  <a:lnTo>
                    <a:pt x="2190" y="1762"/>
                  </a:lnTo>
                  <a:lnTo>
                    <a:pt x="2190" y="17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37" name="Freeform 137"/>
            <p:cNvSpPr/>
            <p:nvPr userDrawn="1"/>
          </p:nvSpPr>
          <p:spPr bwMode="black">
            <a:xfrm>
              <a:off x="5345113" y="0"/>
              <a:ext cx="195263" cy="149225"/>
            </a:xfrm>
            <a:custGeom>
              <a:avLst/>
              <a:gdLst>
                <a:gd name="T0" fmla="*/ 2 w 123"/>
                <a:gd name="T1" fmla="*/ 0 h 94"/>
                <a:gd name="T2" fmla="*/ 0 w 123"/>
                <a:gd name="T3" fmla="*/ 16 h 94"/>
                <a:gd name="T4" fmla="*/ 4 w 123"/>
                <a:gd name="T5" fmla="*/ 30 h 94"/>
                <a:gd name="T6" fmla="*/ 38 w 123"/>
                <a:gd name="T7" fmla="*/ 34 h 94"/>
                <a:gd name="T8" fmla="*/ 38 w 123"/>
                <a:gd name="T9" fmla="*/ 48 h 94"/>
                <a:gd name="T10" fmla="*/ 32 w 123"/>
                <a:gd name="T11" fmla="*/ 42 h 94"/>
                <a:gd name="T12" fmla="*/ 12 w 123"/>
                <a:gd name="T13" fmla="*/ 42 h 94"/>
                <a:gd name="T14" fmla="*/ 38 w 123"/>
                <a:gd name="T15" fmla="*/ 74 h 94"/>
                <a:gd name="T16" fmla="*/ 38 w 123"/>
                <a:gd name="T17" fmla="*/ 50 h 94"/>
                <a:gd name="T18" fmla="*/ 40 w 123"/>
                <a:gd name="T19" fmla="*/ 48 h 94"/>
                <a:gd name="T20" fmla="*/ 50 w 123"/>
                <a:gd name="T21" fmla="*/ 56 h 94"/>
                <a:gd name="T22" fmla="*/ 42 w 123"/>
                <a:gd name="T23" fmla="*/ 58 h 94"/>
                <a:gd name="T24" fmla="*/ 44 w 123"/>
                <a:gd name="T25" fmla="*/ 76 h 94"/>
                <a:gd name="T26" fmla="*/ 59 w 123"/>
                <a:gd name="T27" fmla="*/ 76 h 94"/>
                <a:gd name="T28" fmla="*/ 59 w 123"/>
                <a:gd name="T29" fmla="*/ 76 h 94"/>
                <a:gd name="T30" fmla="*/ 71 w 123"/>
                <a:gd name="T31" fmla="*/ 92 h 94"/>
                <a:gd name="T32" fmla="*/ 77 w 123"/>
                <a:gd name="T33" fmla="*/ 82 h 94"/>
                <a:gd name="T34" fmla="*/ 103 w 123"/>
                <a:gd name="T35" fmla="*/ 90 h 94"/>
                <a:gd name="T36" fmla="*/ 99 w 123"/>
                <a:gd name="T37" fmla="*/ 86 h 94"/>
                <a:gd name="T38" fmla="*/ 103 w 123"/>
                <a:gd name="T39" fmla="*/ 86 h 94"/>
                <a:gd name="T40" fmla="*/ 109 w 123"/>
                <a:gd name="T41" fmla="*/ 94 h 94"/>
                <a:gd name="T42" fmla="*/ 115 w 123"/>
                <a:gd name="T43" fmla="*/ 84 h 94"/>
                <a:gd name="T44" fmla="*/ 111 w 123"/>
                <a:gd name="T45" fmla="*/ 82 h 94"/>
                <a:gd name="T46" fmla="*/ 123 w 123"/>
                <a:gd name="T47" fmla="*/ 78 h 94"/>
                <a:gd name="T48" fmla="*/ 91 w 123"/>
                <a:gd name="T49" fmla="*/ 48 h 94"/>
                <a:gd name="T50" fmla="*/ 79 w 123"/>
                <a:gd name="T51" fmla="*/ 6 h 94"/>
                <a:gd name="T52" fmla="*/ 79 w 123"/>
                <a:gd name="T53" fmla="*/ 0 h 94"/>
                <a:gd name="T54" fmla="*/ 2 w 123"/>
                <a:gd name="T55" fmla="*/ 0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23" h="94">
                  <a:moveTo>
                    <a:pt x="2" y="0"/>
                  </a:moveTo>
                  <a:lnTo>
                    <a:pt x="0" y="16"/>
                  </a:lnTo>
                  <a:lnTo>
                    <a:pt x="4" y="30"/>
                  </a:lnTo>
                  <a:lnTo>
                    <a:pt x="38" y="34"/>
                  </a:lnTo>
                  <a:lnTo>
                    <a:pt x="38" y="48"/>
                  </a:lnTo>
                  <a:lnTo>
                    <a:pt x="32" y="42"/>
                  </a:lnTo>
                  <a:lnTo>
                    <a:pt x="12" y="42"/>
                  </a:lnTo>
                  <a:lnTo>
                    <a:pt x="38" y="74"/>
                  </a:lnTo>
                  <a:lnTo>
                    <a:pt x="38" y="50"/>
                  </a:lnTo>
                  <a:lnTo>
                    <a:pt x="40" y="48"/>
                  </a:lnTo>
                  <a:lnTo>
                    <a:pt x="50" y="56"/>
                  </a:lnTo>
                  <a:lnTo>
                    <a:pt x="42" y="58"/>
                  </a:lnTo>
                  <a:lnTo>
                    <a:pt x="44" y="76"/>
                  </a:lnTo>
                  <a:lnTo>
                    <a:pt x="59" y="76"/>
                  </a:lnTo>
                  <a:lnTo>
                    <a:pt x="59" y="76"/>
                  </a:lnTo>
                  <a:lnTo>
                    <a:pt x="71" y="92"/>
                  </a:lnTo>
                  <a:lnTo>
                    <a:pt x="77" y="82"/>
                  </a:lnTo>
                  <a:lnTo>
                    <a:pt x="103" y="90"/>
                  </a:lnTo>
                  <a:lnTo>
                    <a:pt x="99" y="86"/>
                  </a:lnTo>
                  <a:lnTo>
                    <a:pt x="103" y="86"/>
                  </a:lnTo>
                  <a:lnTo>
                    <a:pt x="109" y="94"/>
                  </a:lnTo>
                  <a:lnTo>
                    <a:pt x="115" y="84"/>
                  </a:lnTo>
                  <a:lnTo>
                    <a:pt x="111" y="82"/>
                  </a:lnTo>
                  <a:lnTo>
                    <a:pt x="123" y="78"/>
                  </a:lnTo>
                  <a:lnTo>
                    <a:pt x="91" y="48"/>
                  </a:lnTo>
                  <a:lnTo>
                    <a:pt x="79" y="6"/>
                  </a:lnTo>
                  <a:lnTo>
                    <a:pt x="79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51417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36601" y="48768"/>
            <a:ext cx="10708216" cy="968771"/>
          </a:xfrm>
        </p:spPr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6602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  <p:sp>
        <p:nvSpPr>
          <p:cNvPr id="4" name="Picture Placeholder 8"/>
          <p:cNvSpPr>
            <a:spLocks noGrp="1"/>
          </p:cNvSpPr>
          <p:nvPr>
            <p:ph type="pic" sz="quarter" idx="14" hasCustomPrompt="1"/>
          </p:nvPr>
        </p:nvSpPr>
        <p:spPr>
          <a:xfrm>
            <a:off x="1785113" y="1721263"/>
            <a:ext cx="1316736" cy="1316736"/>
          </a:xfrm>
          <a:prstGeom prst="ellipse">
            <a:avLst/>
          </a:prstGeom>
          <a:solidFill>
            <a:srgbClr val="FFFFFF"/>
          </a:solidFill>
          <a:ln w="38100" cmpd="sng">
            <a:solidFill>
              <a:schemeClr val="accent1"/>
            </a:solidFill>
          </a:ln>
        </p:spPr>
        <p:txBody>
          <a:bodyPr vert="horz" wrap="none" lIns="91440" tIns="45720" rIns="91440" bIns="45720" numCol="1" rtlCol="0" anchor="ctr" anchorCtr="0" compatLnSpc="1">
            <a:normAutofit/>
          </a:bodyPr>
          <a:lstStyle>
            <a:lvl1pPr>
              <a:defRPr lang="en-US" sz="2400" dirty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marL="0" lvl="0" indent="0" algn="ctr">
              <a:buFontTx/>
              <a:buNone/>
            </a:pPr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6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736601" y="3135777"/>
            <a:ext cx="3413760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265" b="1" i="0" cap="all" baseline="0">
                <a:solidFill>
                  <a:schemeClr val="bg1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7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736601" y="3500521"/>
            <a:ext cx="3413760" cy="219151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865" cap="none" baseline="0">
                <a:solidFill>
                  <a:schemeClr val="bg1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8" name="Picture Placeholder 8"/>
          <p:cNvSpPr>
            <a:spLocks noGrp="1"/>
          </p:cNvSpPr>
          <p:nvPr>
            <p:ph type="pic" sz="quarter" idx="17" hasCustomPrompt="1"/>
          </p:nvPr>
        </p:nvSpPr>
        <p:spPr>
          <a:xfrm>
            <a:off x="5437632" y="1721263"/>
            <a:ext cx="1316736" cy="1316736"/>
          </a:xfrm>
          <a:prstGeom prst="ellipse">
            <a:avLst/>
          </a:prstGeom>
          <a:solidFill>
            <a:srgbClr val="FFFFFF"/>
          </a:solidFill>
          <a:ln w="38100" cmpd="sng">
            <a:solidFill>
              <a:schemeClr val="accent2"/>
            </a:solidFill>
          </a:ln>
        </p:spPr>
        <p:txBody>
          <a:bodyPr vert="horz" wrap="none" lIns="91440" tIns="45720" rIns="91440" bIns="45720" numCol="1" anchor="ctr" anchorCtr="0" compatLnSpc="1"/>
          <a:lstStyle>
            <a:lvl1pPr marL="0" indent="0" algn="ctr">
              <a:buFontTx/>
              <a:buNone/>
              <a:defRPr lang="en-US" sz="2400" dirty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marL="0" lvl="0"/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9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4389120" y="3135777"/>
            <a:ext cx="3413760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265" b="1" i="0" cap="all" baseline="0">
                <a:solidFill>
                  <a:schemeClr val="bg1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4389120" y="3500521"/>
            <a:ext cx="3413760" cy="219151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865" cap="none" baseline="0">
                <a:solidFill>
                  <a:schemeClr val="bg1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11" name="Picture Placeholder 8"/>
          <p:cNvSpPr>
            <a:spLocks noGrp="1"/>
          </p:cNvSpPr>
          <p:nvPr>
            <p:ph type="pic" sz="quarter" idx="23" hasCustomPrompt="1"/>
          </p:nvPr>
        </p:nvSpPr>
        <p:spPr>
          <a:xfrm>
            <a:off x="9079569" y="1721263"/>
            <a:ext cx="1316736" cy="1316736"/>
          </a:xfrm>
          <a:prstGeom prst="ellipse">
            <a:avLst/>
          </a:prstGeom>
          <a:solidFill>
            <a:srgbClr val="FFFFFF"/>
          </a:solidFill>
          <a:ln w="38100" cmpd="sng">
            <a:solidFill>
              <a:schemeClr val="accent3"/>
            </a:solidFill>
          </a:ln>
        </p:spPr>
        <p:txBody>
          <a:bodyPr vert="horz" wrap="none" lIns="91440" tIns="45720" rIns="91440" bIns="45720" numCol="1" rtlCol="0" anchor="ctr" anchorCtr="0" compatLnSpc="1">
            <a:normAutofit/>
          </a:bodyPr>
          <a:lstStyle>
            <a:lvl1pPr>
              <a:defRPr lang="en-US" sz="2400" dirty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marL="0" lvl="0" indent="0" algn="ctr">
              <a:buFontTx/>
              <a:buNone/>
            </a:pPr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24" hasCustomPrompt="1"/>
          </p:nvPr>
        </p:nvSpPr>
        <p:spPr>
          <a:xfrm>
            <a:off x="8031057" y="3135777"/>
            <a:ext cx="3413760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265" b="1" i="0" cap="all" baseline="0">
                <a:solidFill>
                  <a:schemeClr val="bg1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25" hasCustomPrompt="1"/>
          </p:nvPr>
        </p:nvSpPr>
        <p:spPr>
          <a:xfrm>
            <a:off x="8031057" y="3500521"/>
            <a:ext cx="3413760" cy="219151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865" cap="none" baseline="0">
                <a:solidFill>
                  <a:schemeClr val="bg1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Items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0" y="-609601"/>
            <a:ext cx="12192000" cy="30110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Lato Light" panose="020F030202020403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36601" y="48768"/>
            <a:ext cx="10708216" cy="968771"/>
          </a:xfrm>
        </p:spPr>
        <p:txBody>
          <a:bodyPr/>
          <a:lstStyle>
            <a:lvl1pPr>
              <a:defRPr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6602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rgbClr val="FFFFFF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  <p:sp>
        <p:nvSpPr>
          <p:cNvPr id="4" name="Picture Placeholder 8"/>
          <p:cNvSpPr>
            <a:spLocks noGrp="1"/>
          </p:cNvSpPr>
          <p:nvPr>
            <p:ph type="pic" sz="quarter" idx="14" hasCustomPrompt="1"/>
          </p:nvPr>
        </p:nvSpPr>
        <p:spPr>
          <a:xfrm>
            <a:off x="1785113" y="1721263"/>
            <a:ext cx="1316736" cy="1316736"/>
          </a:xfrm>
          <a:prstGeom prst="ellipse">
            <a:avLst/>
          </a:prstGeom>
          <a:solidFill>
            <a:schemeClr val="accent1"/>
          </a:solidFill>
          <a:ln w="38100" cmpd="sng">
            <a:solidFill>
              <a:schemeClr val="accent1">
                <a:lumMod val="75000"/>
              </a:schemeClr>
            </a:solidFill>
          </a:ln>
        </p:spPr>
        <p:txBody>
          <a:bodyPr vert="horz" wrap="none" lIns="91440" tIns="45720" rIns="91440" bIns="45720" numCol="1" rtlCol="0" anchor="ctr" anchorCtr="0" compatLnSpc="1">
            <a:normAutofit/>
          </a:bodyPr>
          <a:lstStyle>
            <a:lvl1pPr>
              <a:defRPr lang="en-US" sz="2400" dirty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marL="0" lvl="0" indent="0" algn="ctr">
              <a:buFontTx/>
              <a:buNone/>
            </a:pPr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6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736601" y="3135777"/>
            <a:ext cx="3413760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265" b="1" i="0" cap="all" baseline="0">
                <a:solidFill>
                  <a:schemeClr val="bg1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7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736601" y="3500521"/>
            <a:ext cx="3413760" cy="219151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865" cap="none" baseline="0">
                <a:solidFill>
                  <a:schemeClr val="bg1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8" name="Picture Placeholder 8"/>
          <p:cNvSpPr>
            <a:spLocks noGrp="1"/>
          </p:cNvSpPr>
          <p:nvPr>
            <p:ph type="pic" sz="quarter" idx="17" hasCustomPrompt="1"/>
          </p:nvPr>
        </p:nvSpPr>
        <p:spPr>
          <a:xfrm>
            <a:off x="5437632" y="1721263"/>
            <a:ext cx="1316736" cy="1316736"/>
          </a:xfrm>
          <a:prstGeom prst="ellipse">
            <a:avLst/>
          </a:prstGeom>
          <a:solidFill>
            <a:schemeClr val="accent1"/>
          </a:solidFill>
          <a:ln w="38100" cmpd="sng">
            <a:solidFill>
              <a:schemeClr val="accent1">
                <a:lumMod val="75000"/>
              </a:schemeClr>
            </a:solidFill>
          </a:ln>
        </p:spPr>
        <p:txBody>
          <a:bodyPr vert="horz" wrap="none" lIns="91440" tIns="45720" rIns="91440" bIns="45720" numCol="1" anchor="ctr" anchorCtr="0" compatLnSpc="1"/>
          <a:lstStyle>
            <a:lvl1pPr marL="0" indent="0" algn="ctr">
              <a:buFontTx/>
              <a:buNone/>
              <a:defRPr lang="en-US" sz="2400" dirty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marL="0" lvl="0"/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9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4389120" y="3135777"/>
            <a:ext cx="3413760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265" b="1" i="0" cap="all" baseline="0">
                <a:solidFill>
                  <a:schemeClr val="bg1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4389120" y="3500521"/>
            <a:ext cx="3413760" cy="219151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865" cap="none" baseline="0">
                <a:solidFill>
                  <a:schemeClr val="bg1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11" name="Picture Placeholder 8"/>
          <p:cNvSpPr>
            <a:spLocks noGrp="1"/>
          </p:cNvSpPr>
          <p:nvPr>
            <p:ph type="pic" sz="quarter" idx="23" hasCustomPrompt="1"/>
          </p:nvPr>
        </p:nvSpPr>
        <p:spPr>
          <a:xfrm>
            <a:off x="9079569" y="1721263"/>
            <a:ext cx="1316736" cy="1316736"/>
          </a:xfrm>
          <a:prstGeom prst="ellipse">
            <a:avLst/>
          </a:prstGeom>
          <a:solidFill>
            <a:schemeClr val="accent1"/>
          </a:solidFill>
          <a:ln w="38100" cmpd="sng">
            <a:solidFill>
              <a:schemeClr val="accent1">
                <a:lumMod val="75000"/>
              </a:schemeClr>
            </a:solidFill>
          </a:ln>
        </p:spPr>
        <p:txBody>
          <a:bodyPr vert="horz" wrap="none" lIns="91440" tIns="45720" rIns="91440" bIns="45720" numCol="1" rtlCol="0" anchor="ctr" anchorCtr="0" compatLnSpc="1">
            <a:normAutofit/>
          </a:bodyPr>
          <a:lstStyle>
            <a:lvl1pPr>
              <a:defRPr lang="en-US" sz="2400" dirty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marL="0" lvl="0" indent="0" algn="ctr">
              <a:buFontTx/>
              <a:buNone/>
            </a:pPr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24" hasCustomPrompt="1"/>
          </p:nvPr>
        </p:nvSpPr>
        <p:spPr>
          <a:xfrm>
            <a:off x="8031057" y="3135777"/>
            <a:ext cx="3413760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265" b="1" i="0" cap="all" baseline="0">
                <a:solidFill>
                  <a:schemeClr val="bg1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25" hasCustomPrompt="1"/>
          </p:nvPr>
        </p:nvSpPr>
        <p:spPr>
          <a:xfrm>
            <a:off x="8031057" y="3500521"/>
            <a:ext cx="3413760" cy="219151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865" cap="none" baseline="0">
                <a:solidFill>
                  <a:schemeClr val="bg1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afterEffect" p14:presetBounceEnd="71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1000">
                                          <p:cBhvr additive="base">
                                            <p:cTn id="7" dur="7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1000">
                                          <p:cBhvr additive="base">
                                            <p:cTn id="8" dur="7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4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4" grpId="0" animBg="1"/>
        </p:bldLst>
      </p:timing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36601" y="48768"/>
            <a:ext cx="10708216" cy="968771"/>
          </a:xfrm>
        </p:spPr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6602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  <p:sp>
        <p:nvSpPr>
          <p:cNvPr id="14" name="Picture Placeholder 8"/>
          <p:cNvSpPr>
            <a:spLocks noGrp="1"/>
          </p:cNvSpPr>
          <p:nvPr>
            <p:ph type="pic" sz="quarter" idx="14" hasCustomPrompt="1"/>
          </p:nvPr>
        </p:nvSpPr>
        <p:spPr>
          <a:xfrm>
            <a:off x="1363135" y="1628903"/>
            <a:ext cx="1316736" cy="1316736"/>
          </a:xfrm>
          <a:prstGeom prst="ellipse">
            <a:avLst/>
          </a:prstGeom>
          <a:solidFill>
            <a:srgbClr val="FFFFFF"/>
          </a:solidFill>
          <a:ln w="38100">
            <a:solidFill>
              <a:schemeClr val="accent1"/>
            </a:solidFill>
          </a:ln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15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736601" y="3197351"/>
            <a:ext cx="2569803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265" b="1" i="0" cap="all" baseline="0">
                <a:solidFill>
                  <a:srgbClr val="808080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736601" y="3562095"/>
            <a:ext cx="2569803" cy="219151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865" cap="none" baseline="0">
                <a:solidFill>
                  <a:srgbClr val="808080"/>
                </a:solidFill>
                <a:latin typeface="Lato Light" panose="020F0302020204030203" pitchFamily="34" charset="0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17" name="Picture Placeholder 8"/>
          <p:cNvSpPr>
            <a:spLocks noGrp="1"/>
          </p:cNvSpPr>
          <p:nvPr>
            <p:ph type="pic" sz="quarter" idx="17" hasCustomPrompt="1"/>
          </p:nvPr>
        </p:nvSpPr>
        <p:spPr>
          <a:xfrm>
            <a:off x="4077351" y="1628903"/>
            <a:ext cx="1316736" cy="1316736"/>
          </a:xfrm>
          <a:prstGeom prst="ellipse">
            <a:avLst/>
          </a:prstGeom>
          <a:solidFill>
            <a:srgbClr val="FFFFFF"/>
          </a:solidFill>
          <a:ln w="38100">
            <a:solidFill>
              <a:schemeClr val="accent2"/>
            </a:solidFill>
          </a:ln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18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3450817" y="3197351"/>
            <a:ext cx="2569803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265" b="1" i="0" cap="all" baseline="0">
                <a:solidFill>
                  <a:srgbClr val="808080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19" name="Text Placehold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3450817" y="3562095"/>
            <a:ext cx="2569803" cy="2191512"/>
          </a:xfrm>
        </p:spPr>
        <p:txBody>
          <a:bodyPr anchor="t" anchorCtr="0">
            <a:normAutofit/>
          </a:bodyPr>
          <a:lstStyle>
            <a:lvl1pPr marL="0" marR="0" indent="0" algn="ctr" defTabSz="1218565" rtl="0" eaLnBrk="1" fontAlgn="auto" latinLnBrk="0" hangingPunct="1">
              <a:lnSpc>
                <a:spcPct val="9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defRPr sz="1865" cap="none" baseline="0">
                <a:solidFill>
                  <a:srgbClr val="808080"/>
                </a:solidFill>
                <a:latin typeface="Lato Light" panose="020F0302020204030203" pitchFamily="34" charset="0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20" name="Picture Placeholder 8"/>
          <p:cNvSpPr>
            <a:spLocks noGrp="1"/>
          </p:cNvSpPr>
          <p:nvPr>
            <p:ph type="pic" sz="quarter" idx="20" hasCustomPrompt="1"/>
          </p:nvPr>
        </p:nvSpPr>
        <p:spPr>
          <a:xfrm>
            <a:off x="6791567" y="1628903"/>
            <a:ext cx="1316736" cy="1316736"/>
          </a:xfrm>
          <a:prstGeom prst="ellipse">
            <a:avLst/>
          </a:prstGeom>
          <a:solidFill>
            <a:srgbClr val="FFFFFF"/>
          </a:solidFill>
          <a:ln w="38100">
            <a:solidFill>
              <a:schemeClr val="accent3"/>
            </a:solidFill>
          </a:ln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1" name="Text Placeholder 10"/>
          <p:cNvSpPr>
            <a:spLocks noGrp="1"/>
          </p:cNvSpPr>
          <p:nvPr>
            <p:ph type="body" sz="quarter" idx="21" hasCustomPrompt="1"/>
          </p:nvPr>
        </p:nvSpPr>
        <p:spPr>
          <a:xfrm>
            <a:off x="6165033" y="3197351"/>
            <a:ext cx="2569803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265" b="1" i="0" cap="all" baseline="0">
                <a:solidFill>
                  <a:srgbClr val="808080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endParaRPr lang="en-US" dirty="0" smtClean="0"/>
          </a:p>
        </p:txBody>
      </p:sp>
      <p:sp>
        <p:nvSpPr>
          <p:cNvPr id="22" name="Text Placeholder 10"/>
          <p:cNvSpPr>
            <a:spLocks noGrp="1"/>
          </p:cNvSpPr>
          <p:nvPr>
            <p:ph type="body" sz="quarter" idx="22" hasCustomPrompt="1"/>
          </p:nvPr>
        </p:nvSpPr>
        <p:spPr>
          <a:xfrm>
            <a:off x="6165033" y="3562095"/>
            <a:ext cx="2569803" cy="219151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865" cap="none" baseline="0">
                <a:solidFill>
                  <a:srgbClr val="808080"/>
                </a:solidFill>
                <a:latin typeface="Lato Light" panose="020F0302020204030203" pitchFamily="34" charset="0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23" name="Picture Placeholder 8"/>
          <p:cNvSpPr>
            <a:spLocks noGrp="1"/>
          </p:cNvSpPr>
          <p:nvPr>
            <p:ph type="pic" sz="quarter" idx="23" hasCustomPrompt="1"/>
          </p:nvPr>
        </p:nvSpPr>
        <p:spPr>
          <a:xfrm>
            <a:off x="9505781" y="1628903"/>
            <a:ext cx="1316736" cy="1316736"/>
          </a:xfrm>
          <a:prstGeom prst="ellipse">
            <a:avLst/>
          </a:prstGeom>
          <a:solidFill>
            <a:srgbClr val="FFFFFF"/>
          </a:solidFill>
          <a:ln w="38100">
            <a:solidFill>
              <a:schemeClr val="accent4"/>
            </a:solidFill>
          </a:ln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10"/>
          <p:cNvSpPr>
            <a:spLocks noGrp="1"/>
          </p:cNvSpPr>
          <p:nvPr>
            <p:ph type="body" sz="quarter" idx="24" hasCustomPrompt="1"/>
          </p:nvPr>
        </p:nvSpPr>
        <p:spPr>
          <a:xfrm>
            <a:off x="8879248" y="3197351"/>
            <a:ext cx="2569803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265" b="1" i="0" cap="all" baseline="0">
                <a:solidFill>
                  <a:srgbClr val="808080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endParaRPr lang="en-US" dirty="0" smtClean="0"/>
          </a:p>
        </p:txBody>
      </p:sp>
      <p:sp>
        <p:nvSpPr>
          <p:cNvPr id="25" name="Text Placeholder 10"/>
          <p:cNvSpPr>
            <a:spLocks noGrp="1"/>
          </p:cNvSpPr>
          <p:nvPr>
            <p:ph type="body" sz="quarter" idx="25" hasCustomPrompt="1"/>
          </p:nvPr>
        </p:nvSpPr>
        <p:spPr>
          <a:xfrm>
            <a:off x="8879248" y="3562095"/>
            <a:ext cx="2569803" cy="219151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865" cap="none" baseline="0">
                <a:solidFill>
                  <a:srgbClr val="808080"/>
                </a:solidFill>
                <a:latin typeface="Lato Light" panose="020F0302020204030203" pitchFamily="34" charset="0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Items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-701961"/>
            <a:ext cx="12192000" cy="30110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Lato Light" panose="020F030202020403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36601" y="48768"/>
            <a:ext cx="10708216" cy="968771"/>
          </a:xfrm>
        </p:spPr>
        <p:txBody>
          <a:bodyPr/>
          <a:lstStyle>
            <a:lvl1pPr>
              <a:defRPr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6602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rgbClr val="FFFFFF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  <p:sp>
        <p:nvSpPr>
          <p:cNvPr id="14" name="Picture Placeholder 8"/>
          <p:cNvSpPr>
            <a:spLocks noGrp="1"/>
          </p:cNvSpPr>
          <p:nvPr>
            <p:ph type="pic" sz="quarter" idx="14" hasCustomPrompt="1"/>
          </p:nvPr>
        </p:nvSpPr>
        <p:spPr>
          <a:xfrm>
            <a:off x="1363135" y="1628903"/>
            <a:ext cx="1316736" cy="1316736"/>
          </a:xfrm>
          <a:prstGeom prst="ellipse">
            <a:avLst/>
          </a:prstGeom>
          <a:solidFill>
            <a:schemeClr val="accent1"/>
          </a:solidFill>
          <a:ln w="38100">
            <a:solidFill>
              <a:srgbClr val="2E99C8"/>
            </a:solidFill>
          </a:ln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15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736601" y="3197351"/>
            <a:ext cx="2569803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265" b="1" i="0" cap="all" baseline="0">
                <a:solidFill>
                  <a:srgbClr val="808080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736601" y="3562095"/>
            <a:ext cx="2569803" cy="219151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865" cap="none" baseline="0">
                <a:solidFill>
                  <a:srgbClr val="808080"/>
                </a:solidFill>
                <a:latin typeface="Lato Light" panose="020F0302020204030203" pitchFamily="34" charset="0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17" name="Picture Placeholder 8"/>
          <p:cNvSpPr>
            <a:spLocks noGrp="1"/>
          </p:cNvSpPr>
          <p:nvPr>
            <p:ph type="pic" sz="quarter" idx="17" hasCustomPrompt="1"/>
          </p:nvPr>
        </p:nvSpPr>
        <p:spPr>
          <a:xfrm>
            <a:off x="4077351" y="1628903"/>
            <a:ext cx="1316736" cy="1316736"/>
          </a:xfrm>
          <a:prstGeom prst="ellipse">
            <a:avLst/>
          </a:prstGeom>
          <a:solidFill>
            <a:schemeClr val="accent1"/>
          </a:solidFill>
          <a:ln w="38100">
            <a:solidFill>
              <a:srgbClr val="2E99C8"/>
            </a:solidFill>
          </a:ln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18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3450817" y="3197351"/>
            <a:ext cx="2569803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265" b="1" i="0" cap="all" baseline="0">
                <a:solidFill>
                  <a:srgbClr val="808080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19" name="Text Placehold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3450817" y="3562095"/>
            <a:ext cx="2569803" cy="2191512"/>
          </a:xfrm>
        </p:spPr>
        <p:txBody>
          <a:bodyPr anchor="t" anchorCtr="0">
            <a:normAutofit/>
          </a:bodyPr>
          <a:lstStyle>
            <a:lvl1pPr marL="0" marR="0" indent="0" algn="ctr" defTabSz="1218565" rtl="0" eaLnBrk="1" fontAlgn="auto" latinLnBrk="0" hangingPunct="1">
              <a:lnSpc>
                <a:spcPct val="9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defRPr sz="1865" cap="none" baseline="0">
                <a:solidFill>
                  <a:srgbClr val="808080"/>
                </a:solidFill>
                <a:latin typeface="Lato Light" panose="020F0302020204030203" pitchFamily="34" charset="0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20" name="Picture Placeholder 8"/>
          <p:cNvSpPr>
            <a:spLocks noGrp="1"/>
          </p:cNvSpPr>
          <p:nvPr>
            <p:ph type="pic" sz="quarter" idx="20" hasCustomPrompt="1"/>
          </p:nvPr>
        </p:nvSpPr>
        <p:spPr>
          <a:xfrm>
            <a:off x="6791567" y="1628903"/>
            <a:ext cx="1316736" cy="1316736"/>
          </a:xfrm>
          <a:prstGeom prst="ellipse">
            <a:avLst/>
          </a:prstGeom>
          <a:solidFill>
            <a:schemeClr val="accent1"/>
          </a:solidFill>
          <a:ln w="38100">
            <a:solidFill>
              <a:srgbClr val="2E99C8"/>
            </a:solidFill>
          </a:ln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1" name="Text Placeholder 10"/>
          <p:cNvSpPr>
            <a:spLocks noGrp="1"/>
          </p:cNvSpPr>
          <p:nvPr>
            <p:ph type="body" sz="quarter" idx="21" hasCustomPrompt="1"/>
          </p:nvPr>
        </p:nvSpPr>
        <p:spPr>
          <a:xfrm>
            <a:off x="6165033" y="3197351"/>
            <a:ext cx="2569803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265" b="1" i="0" cap="all" baseline="0">
                <a:solidFill>
                  <a:srgbClr val="808080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endParaRPr lang="en-US" dirty="0" smtClean="0"/>
          </a:p>
        </p:txBody>
      </p:sp>
      <p:sp>
        <p:nvSpPr>
          <p:cNvPr id="22" name="Text Placeholder 10"/>
          <p:cNvSpPr>
            <a:spLocks noGrp="1"/>
          </p:cNvSpPr>
          <p:nvPr>
            <p:ph type="body" sz="quarter" idx="22" hasCustomPrompt="1"/>
          </p:nvPr>
        </p:nvSpPr>
        <p:spPr>
          <a:xfrm>
            <a:off x="6165033" y="3562095"/>
            <a:ext cx="2569803" cy="219151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865" cap="none" baseline="0">
                <a:solidFill>
                  <a:srgbClr val="808080"/>
                </a:solidFill>
                <a:latin typeface="Lato Light" panose="020F0302020204030203" pitchFamily="34" charset="0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23" name="Picture Placeholder 8"/>
          <p:cNvSpPr>
            <a:spLocks noGrp="1"/>
          </p:cNvSpPr>
          <p:nvPr>
            <p:ph type="pic" sz="quarter" idx="23" hasCustomPrompt="1"/>
          </p:nvPr>
        </p:nvSpPr>
        <p:spPr>
          <a:xfrm>
            <a:off x="9505781" y="1628903"/>
            <a:ext cx="1316736" cy="1316736"/>
          </a:xfrm>
          <a:prstGeom prst="ellipse">
            <a:avLst/>
          </a:prstGeom>
          <a:solidFill>
            <a:schemeClr val="accent1"/>
          </a:solidFill>
          <a:ln w="38100">
            <a:solidFill>
              <a:srgbClr val="2E99C8"/>
            </a:solidFill>
          </a:ln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10"/>
          <p:cNvSpPr>
            <a:spLocks noGrp="1"/>
          </p:cNvSpPr>
          <p:nvPr>
            <p:ph type="body" sz="quarter" idx="24" hasCustomPrompt="1"/>
          </p:nvPr>
        </p:nvSpPr>
        <p:spPr>
          <a:xfrm>
            <a:off x="8879248" y="3197351"/>
            <a:ext cx="2569803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265" b="1" i="0" cap="all" baseline="0">
                <a:solidFill>
                  <a:srgbClr val="808080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endParaRPr lang="en-US" dirty="0" smtClean="0"/>
          </a:p>
        </p:txBody>
      </p:sp>
      <p:sp>
        <p:nvSpPr>
          <p:cNvPr id="25" name="Text Placeholder 10"/>
          <p:cNvSpPr>
            <a:spLocks noGrp="1"/>
          </p:cNvSpPr>
          <p:nvPr>
            <p:ph type="body" sz="quarter" idx="25" hasCustomPrompt="1"/>
          </p:nvPr>
        </p:nvSpPr>
        <p:spPr>
          <a:xfrm>
            <a:off x="8879248" y="3562095"/>
            <a:ext cx="2569803" cy="219151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865" cap="none" baseline="0">
                <a:solidFill>
                  <a:srgbClr val="808080"/>
                </a:solidFill>
                <a:latin typeface="Lato Light" panose="020F0302020204030203" pitchFamily="34" charset="0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afterEffect" p14:presetBounceEnd="71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1000">
                                          <p:cBhvr additive="base">
                                            <p:cTn id="7" dur="7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1000">
                                          <p:cBhvr additive="base">
                                            <p:cTn id="8" dur="7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6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6" grpId="0" animBg="1"/>
        </p:bldLst>
      </p:timing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36601" y="48768"/>
            <a:ext cx="10708216" cy="968771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6602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  <p:sp>
        <p:nvSpPr>
          <p:cNvPr id="26" name="Picture Placeholder 8"/>
          <p:cNvSpPr>
            <a:spLocks noGrp="1"/>
          </p:cNvSpPr>
          <p:nvPr>
            <p:ph type="pic" sz="quarter" idx="14" hasCustomPrompt="1"/>
          </p:nvPr>
        </p:nvSpPr>
        <p:spPr>
          <a:xfrm>
            <a:off x="1096265" y="1628903"/>
            <a:ext cx="1316736" cy="1316736"/>
          </a:xfrm>
          <a:prstGeom prst="ellipse">
            <a:avLst/>
          </a:prstGeom>
          <a:solidFill>
            <a:srgbClr val="FFFFFF"/>
          </a:solidFill>
          <a:ln w="38100" cmpd="sng">
            <a:solidFill>
              <a:schemeClr val="accent1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60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7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736601" y="3028024"/>
            <a:ext cx="2036064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000" b="1" cap="all" baseline="0">
                <a:solidFill>
                  <a:srgbClr val="808080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28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736601" y="3392768"/>
            <a:ext cx="2036064" cy="219151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600" cap="none" baseline="0">
                <a:solidFill>
                  <a:srgbClr val="808080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29" name="Picture Placeholder 8"/>
          <p:cNvSpPr>
            <a:spLocks noGrp="1"/>
          </p:cNvSpPr>
          <p:nvPr>
            <p:ph type="pic" sz="quarter" idx="17" hasCustomPrompt="1"/>
          </p:nvPr>
        </p:nvSpPr>
        <p:spPr>
          <a:xfrm>
            <a:off x="3264303" y="1628903"/>
            <a:ext cx="1316736" cy="1316736"/>
          </a:xfrm>
          <a:prstGeom prst="ellipse">
            <a:avLst/>
          </a:prstGeom>
          <a:solidFill>
            <a:srgbClr val="FFFFFF"/>
          </a:solidFill>
          <a:ln w="38100" cmpd="sng">
            <a:solidFill>
              <a:schemeClr val="accent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60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30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2904640" y="3028024"/>
            <a:ext cx="2036064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000" b="1" cap="all" baseline="0">
                <a:solidFill>
                  <a:srgbClr val="808080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31" name="Text Placehold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2904640" y="3392768"/>
            <a:ext cx="2036064" cy="2191512"/>
          </a:xfrm>
        </p:spPr>
        <p:txBody>
          <a:bodyPr anchor="t" anchorCtr="0">
            <a:normAutofit/>
          </a:bodyPr>
          <a:lstStyle>
            <a:lvl1pPr marL="0" marR="0" indent="0" algn="ctr" defTabSz="1218565" rtl="0" eaLnBrk="1" fontAlgn="auto" latinLnBrk="0" hangingPunct="1">
              <a:lnSpc>
                <a:spcPct val="9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defRPr sz="1600" cap="none" baseline="0">
                <a:solidFill>
                  <a:srgbClr val="808080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32" name="Picture Placeholder 8"/>
          <p:cNvSpPr>
            <a:spLocks noGrp="1"/>
          </p:cNvSpPr>
          <p:nvPr>
            <p:ph type="pic" sz="quarter" idx="20" hasCustomPrompt="1"/>
          </p:nvPr>
        </p:nvSpPr>
        <p:spPr>
          <a:xfrm>
            <a:off x="5432340" y="1628903"/>
            <a:ext cx="1316736" cy="1316736"/>
          </a:xfrm>
          <a:prstGeom prst="ellipse">
            <a:avLst/>
          </a:prstGeom>
          <a:solidFill>
            <a:srgbClr val="FFFFFF"/>
          </a:solidFill>
          <a:ln w="38100" cmpd="sng">
            <a:solidFill>
              <a:schemeClr val="accent3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60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33" name="Text Placeholder 10"/>
          <p:cNvSpPr>
            <a:spLocks noGrp="1"/>
          </p:cNvSpPr>
          <p:nvPr>
            <p:ph type="body" sz="quarter" idx="21" hasCustomPrompt="1"/>
          </p:nvPr>
        </p:nvSpPr>
        <p:spPr>
          <a:xfrm>
            <a:off x="5072679" y="3028024"/>
            <a:ext cx="2036064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000" b="1" cap="all" baseline="0">
                <a:solidFill>
                  <a:srgbClr val="808080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endParaRPr lang="en-US" dirty="0" smtClean="0"/>
          </a:p>
        </p:txBody>
      </p:sp>
      <p:sp>
        <p:nvSpPr>
          <p:cNvPr id="34" name="Text Placeholder 10"/>
          <p:cNvSpPr>
            <a:spLocks noGrp="1"/>
          </p:cNvSpPr>
          <p:nvPr>
            <p:ph type="body" sz="quarter" idx="22" hasCustomPrompt="1"/>
          </p:nvPr>
        </p:nvSpPr>
        <p:spPr>
          <a:xfrm>
            <a:off x="5072679" y="3392768"/>
            <a:ext cx="2036064" cy="219151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600" cap="none" baseline="0">
                <a:solidFill>
                  <a:srgbClr val="808080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35" name="Picture Placeholder 8"/>
          <p:cNvSpPr>
            <a:spLocks noGrp="1"/>
          </p:cNvSpPr>
          <p:nvPr>
            <p:ph type="pic" sz="quarter" idx="23" hasCustomPrompt="1"/>
          </p:nvPr>
        </p:nvSpPr>
        <p:spPr>
          <a:xfrm>
            <a:off x="7600377" y="1628903"/>
            <a:ext cx="1316736" cy="1316736"/>
          </a:xfrm>
          <a:prstGeom prst="ellipse">
            <a:avLst/>
          </a:prstGeom>
          <a:solidFill>
            <a:srgbClr val="FFFFFF"/>
          </a:solidFill>
          <a:ln w="38100" cmpd="sng">
            <a:solidFill>
              <a:schemeClr val="accent4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60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36" name="Text Placeholder 10"/>
          <p:cNvSpPr>
            <a:spLocks noGrp="1"/>
          </p:cNvSpPr>
          <p:nvPr>
            <p:ph type="body" sz="quarter" idx="24" hasCustomPrompt="1"/>
          </p:nvPr>
        </p:nvSpPr>
        <p:spPr>
          <a:xfrm>
            <a:off x="7240717" y="3028024"/>
            <a:ext cx="2036064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000" b="1" cap="all" baseline="0">
                <a:solidFill>
                  <a:srgbClr val="808080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endParaRPr lang="en-US" dirty="0" smtClean="0"/>
          </a:p>
        </p:txBody>
      </p:sp>
      <p:sp>
        <p:nvSpPr>
          <p:cNvPr id="37" name="Text Placeholder 10"/>
          <p:cNvSpPr>
            <a:spLocks noGrp="1"/>
          </p:cNvSpPr>
          <p:nvPr>
            <p:ph type="body" sz="quarter" idx="25" hasCustomPrompt="1"/>
          </p:nvPr>
        </p:nvSpPr>
        <p:spPr>
          <a:xfrm>
            <a:off x="7240716" y="3392768"/>
            <a:ext cx="2036064" cy="219151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600" cap="none" baseline="0">
                <a:solidFill>
                  <a:srgbClr val="808080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38" name="Text Placeholder 10"/>
          <p:cNvSpPr>
            <a:spLocks noGrp="1"/>
          </p:cNvSpPr>
          <p:nvPr>
            <p:ph type="body" sz="quarter" idx="26" hasCustomPrompt="1"/>
          </p:nvPr>
        </p:nvSpPr>
        <p:spPr>
          <a:xfrm>
            <a:off x="9408753" y="3028024"/>
            <a:ext cx="2036064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000" b="1" cap="all" baseline="0">
                <a:solidFill>
                  <a:srgbClr val="808080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endParaRPr lang="en-US" dirty="0" smtClean="0"/>
          </a:p>
        </p:txBody>
      </p:sp>
      <p:sp>
        <p:nvSpPr>
          <p:cNvPr id="39" name="Text Placeholder 10"/>
          <p:cNvSpPr>
            <a:spLocks noGrp="1"/>
          </p:cNvSpPr>
          <p:nvPr>
            <p:ph type="body" sz="quarter" idx="27" hasCustomPrompt="1"/>
          </p:nvPr>
        </p:nvSpPr>
        <p:spPr>
          <a:xfrm>
            <a:off x="9408753" y="3392768"/>
            <a:ext cx="2036064" cy="219151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600" cap="none" baseline="0">
                <a:solidFill>
                  <a:srgbClr val="808080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40" name="Picture Placeholder 8"/>
          <p:cNvSpPr>
            <a:spLocks noGrp="1"/>
          </p:cNvSpPr>
          <p:nvPr>
            <p:ph type="pic" sz="quarter" idx="28" hasCustomPrompt="1"/>
          </p:nvPr>
        </p:nvSpPr>
        <p:spPr>
          <a:xfrm>
            <a:off x="9768417" y="1628903"/>
            <a:ext cx="1316736" cy="1316736"/>
          </a:xfrm>
          <a:prstGeom prst="ellipse">
            <a:avLst/>
          </a:prstGeom>
          <a:solidFill>
            <a:srgbClr val="FFFFFF"/>
          </a:solidFill>
          <a:ln w="38100" cmpd="sng">
            <a:solidFill>
              <a:schemeClr val="accent5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60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 Items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/>
          <p:cNvSpPr/>
          <p:nvPr/>
        </p:nvSpPr>
        <p:spPr>
          <a:xfrm>
            <a:off x="0" y="-609601"/>
            <a:ext cx="12192000" cy="30110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Lato Light" panose="020F030202020403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36601" y="48768"/>
            <a:ext cx="10708216" cy="968771"/>
          </a:xfrm>
        </p:spPr>
        <p:txBody>
          <a:bodyPr/>
          <a:lstStyle>
            <a:lvl1pPr>
              <a:defRPr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6602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rgbClr val="FFFFFF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  <p:sp>
        <p:nvSpPr>
          <p:cNvPr id="26" name="Picture Placeholder 8"/>
          <p:cNvSpPr>
            <a:spLocks noGrp="1"/>
          </p:cNvSpPr>
          <p:nvPr>
            <p:ph type="pic" sz="quarter" idx="14" hasCustomPrompt="1"/>
          </p:nvPr>
        </p:nvSpPr>
        <p:spPr>
          <a:xfrm>
            <a:off x="1096265" y="1628903"/>
            <a:ext cx="1316736" cy="1316736"/>
          </a:xfrm>
          <a:prstGeom prst="ellipse">
            <a:avLst/>
          </a:prstGeom>
          <a:solidFill>
            <a:schemeClr val="accent1"/>
          </a:solidFill>
          <a:ln w="38100" cmpd="sng">
            <a:solidFill>
              <a:srgbClr val="2E99C8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60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7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736601" y="3028024"/>
            <a:ext cx="2036064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000" b="1" cap="all" baseline="0">
                <a:solidFill>
                  <a:srgbClr val="808080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28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736601" y="3392768"/>
            <a:ext cx="2036064" cy="219151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600" cap="none" baseline="0">
                <a:solidFill>
                  <a:srgbClr val="808080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29" name="Picture Placeholder 8"/>
          <p:cNvSpPr>
            <a:spLocks noGrp="1"/>
          </p:cNvSpPr>
          <p:nvPr>
            <p:ph type="pic" sz="quarter" idx="17" hasCustomPrompt="1"/>
          </p:nvPr>
        </p:nvSpPr>
        <p:spPr>
          <a:xfrm>
            <a:off x="3264303" y="1628903"/>
            <a:ext cx="1316736" cy="1316736"/>
          </a:xfrm>
          <a:prstGeom prst="ellipse">
            <a:avLst/>
          </a:prstGeom>
          <a:solidFill>
            <a:schemeClr val="accent1"/>
          </a:solidFill>
          <a:ln w="38100" cmpd="sng">
            <a:solidFill>
              <a:srgbClr val="2E99C8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60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30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2904640" y="3028024"/>
            <a:ext cx="2036064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000" b="1" cap="all" baseline="0">
                <a:solidFill>
                  <a:srgbClr val="808080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31" name="Text Placehold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2904640" y="3392768"/>
            <a:ext cx="2036064" cy="2191512"/>
          </a:xfrm>
        </p:spPr>
        <p:txBody>
          <a:bodyPr anchor="t" anchorCtr="0">
            <a:normAutofit/>
          </a:bodyPr>
          <a:lstStyle>
            <a:lvl1pPr marL="0" marR="0" indent="0" algn="ctr" defTabSz="1218565" rtl="0" eaLnBrk="1" fontAlgn="auto" latinLnBrk="0" hangingPunct="1">
              <a:lnSpc>
                <a:spcPct val="9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defRPr sz="1600" cap="none" baseline="0">
                <a:solidFill>
                  <a:srgbClr val="808080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32" name="Picture Placeholder 8"/>
          <p:cNvSpPr>
            <a:spLocks noGrp="1"/>
          </p:cNvSpPr>
          <p:nvPr>
            <p:ph type="pic" sz="quarter" idx="20" hasCustomPrompt="1"/>
          </p:nvPr>
        </p:nvSpPr>
        <p:spPr>
          <a:xfrm>
            <a:off x="5432340" y="1628903"/>
            <a:ext cx="1316736" cy="1316736"/>
          </a:xfrm>
          <a:prstGeom prst="ellipse">
            <a:avLst/>
          </a:prstGeom>
          <a:solidFill>
            <a:schemeClr val="accent1"/>
          </a:solidFill>
          <a:ln w="38100" cmpd="sng">
            <a:solidFill>
              <a:srgbClr val="2E99C8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60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33" name="Text Placeholder 10"/>
          <p:cNvSpPr>
            <a:spLocks noGrp="1"/>
          </p:cNvSpPr>
          <p:nvPr>
            <p:ph type="body" sz="quarter" idx="21" hasCustomPrompt="1"/>
          </p:nvPr>
        </p:nvSpPr>
        <p:spPr>
          <a:xfrm>
            <a:off x="5072679" y="3028024"/>
            <a:ext cx="2036064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000" b="1" cap="all" baseline="0">
                <a:solidFill>
                  <a:srgbClr val="808080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endParaRPr lang="en-US" dirty="0" smtClean="0"/>
          </a:p>
        </p:txBody>
      </p:sp>
      <p:sp>
        <p:nvSpPr>
          <p:cNvPr id="34" name="Text Placeholder 10"/>
          <p:cNvSpPr>
            <a:spLocks noGrp="1"/>
          </p:cNvSpPr>
          <p:nvPr>
            <p:ph type="body" sz="quarter" idx="22" hasCustomPrompt="1"/>
          </p:nvPr>
        </p:nvSpPr>
        <p:spPr>
          <a:xfrm>
            <a:off x="5072679" y="3392768"/>
            <a:ext cx="2036064" cy="219151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600" cap="none" baseline="0">
                <a:solidFill>
                  <a:srgbClr val="808080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35" name="Picture Placeholder 8"/>
          <p:cNvSpPr>
            <a:spLocks noGrp="1"/>
          </p:cNvSpPr>
          <p:nvPr>
            <p:ph type="pic" sz="quarter" idx="23" hasCustomPrompt="1"/>
          </p:nvPr>
        </p:nvSpPr>
        <p:spPr>
          <a:xfrm>
            <a:off x="7600377" y="1628903"/>
            <a:ext cx="1316736" cy="1316736"/>
          </a:xfrm>
          <a:prstGeom prst="ellipse">
            <a:avLst/>
          </a:prstGeom>
          <a:solidFill>
            <a:schemeClr val="accent1"/>
          </a:solidFill>
          <a:ln w="38100" cmpd="sng">
            <a:solidFill>
              <a:srgbClr val="2E99C8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60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36" name="Text Placeholder 10"/>
          <p:cNvSpPr>
            <a:spLocks noGrp="1"/>
          </p:cNvSpPr>
          <p:nvPr>
            <p:ph type="body" sz="quarter" idx="24" hasCustomPrompt="1"/>
          </p:nvPr>
        </p:nvSpPr>
        <p:spPr>
          <a:xfrm>
            <a:off x="7240717" y="3028024"/>
            <a:ext cx="2036064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000" b="1" cap="all" baseline="0">
                <a:solidFill>
                  <a:srgbClr val="808080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endParaRPr lang="en-US" dirty="0" smtClean="0"/>
          </a:p>
        </p:txBody>
      </p:sp>
      <p:sp>
        <p:nvSpPr>
          <p:cNvPr id="37" name="Text Placeholder 10"/>
          <p:cNvSpPr>
            <a:spLocks noGrp="1"/>
          </p:cNvSpPr>
          <p:nvPr>
            <p:ph type="body" sz="quarter" idx="25" hasCustomPrompt="1"/>
          </p:nvPr>
        </p:nvSpPr>
        <p:spPr>
          <a:xfrm>
            <a:off x="7240716" y="3392768"/>
            <a:ext cx="2036064" cy="219151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600" cap="none" baseline="0">
                <a:solidFill>
                  <a:srgbClr val="808080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38" name="Text Placeholder 10"/>
          <p:cNvSpPr>
            <a:spLocks noGrp="1"/>
          </p:cNvSpPr>
          <p:nvPr>
            <p:ph type="body" sz="quarter" idx="26" hasCustomPrompt="1"/>
          </p:nvPr>
        </p:nvSpPr>
        <p:spPr>
          <a:xfrm>
            <a:off x="9408753" y="3028024"/>
            <a:ext cx="2036064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000" b="1" cap="all" baseline="0">
                <a:solidFill>
                  <a:srgbClr val="808080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endParaRPr lang="en-US" dirty="0" smtClean="0"/>
          </a:p>
        </p:txBody>
      </p:sp>
      <p:sp>
        <p:nvSpPr>
          <p:cNvPr id="39" name="Text Placeholder 10"/>
          <p:cNvSpPr>
            <a:spLocks noGrp="1"/>
          </p:cNvSpPr>
          <p:nvPr>
            <p:ph type="body" sz="quarter" idx="27" hasCustomPrompt="1"/>
          </p:nvPr>
        </p:nvSpPr>
        <p:spPr>
          <a:xfrm>
            <a:off x="9408753" y="3392768"/>
            <a:ext cx="2036064" cy="219151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600" cap="none" baseline="0">
                <a:solidFill>
                  <a:srgbClr val="808080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40" name="Picture Placeholder 8"/>
          <p:cNvSpPr>
            <a:spLocks noGrp="1"/>
          </p:cNvSpPr>
          <p:nvPr>
            <p:ph type="pic" sz="quarter" idx="28" hasCustomPrompt="1"/>
          </p:nvPr>
        </p:nvSpPr>
        <p:spPr>
          <a:xfrm>
            <a:off x="9768417" y="1628903"/>
            <a:ext cx="1316736" cy="1316736"/>
          </a:xfrm>
          <a:prstGeom prst="ellipse">
            <a:avLst/>
          </a:prstGeom>
          <a:solidFill>
            <a:schemeClr val="accent1"/>
          </a:solidFill>
          <a:ln w="38100" cmpd="sng">
            <a:solidFill>
              <a:srgbClr val="2E99C8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60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afterEffect" p14:presetBounceEnd="71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1000">
                                          <p:cBhvr additive="base">
                                            <p:cTn id="7" dur="7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1000">
                                          <p:cBhvr additive="base">
                                            <p:cTn id="8" dur="7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2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2" grpId="0" animBg="1"/>
        </p:bldLst>
      </p:timing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36601" y="48768"/>
            <a:ext cx="10708216" cy="968771"/>
          </a:xfrm>
        </p:spPr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6602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  <p:sp>
        <p:nvSpPr>
          <p:cNvPr id="4" name="Picture Placeholder 8"/>
          <p:cNvSpPr>
            <a:spLocks noGrp="1"/>
          </p:cNvSpPr>
          <p:nvPr>
            <p:ph type="pic" sz="quarter" idx="14" hasCustomPrompt="1"/>
          </p:nvPr>
        </p:nvSpPr>
        <p:spPr>
          <a:xfrm>
            <a:off x="1838963" y="1615019"/>
            <a:ext cx="1209037" cy="1209037"/>
          </a:xfrm>
          <a:prstGeom prst="ellipse">
            <a:avLst/>
          </a:prstGeom>
          <a:solidFill>
            <a:srgbClr val="FFFFFF"/>
          </a:solidFill>
          <a:ln w="38100">
            <a:solidFill>
              <a:schemeClr val="accent1"/>
            </a:solidFill>
          </a:ln>
        </p:spPr>
        <p:txBody>
          <a:bodyPr vert="horz" wrap="none" lIns="91440" tIns="45720" rIns="91440" bIns="45720" numCol="1" rtlCol="0" anchor="ctr" anchorCtr="0" compatLnSpc="1">
            <a:normAutofit/>
          </a:bodyPr>
          <a:lstStyle>
            <a:lvl1pPr>
              <a:defRPr lang="en-US" sz="2400" dirty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marL="0" lvl="0" indent="0" algn="ctr">
              <a:buFontTx/>
              <a:buNone/>
            </a:pPr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6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736601" y="2852552"/>
            <a:ext cx="3413760" cy="287259"/>
          </a:xfrm>
        </p:spPr>
        <p:txBody>
          <a:bodyPr tIns="0" anchor="ctr" anchorCtr="0">
            <a:sp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65" b="1" i="0" cap="all" baseline="0">
                <a:solidFill>
                  <a:schemeClr val="bg1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7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736601" y="3128602"/>
            <a:ext cx="3413760" cy="612359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465" cap="none" baseline="0">
                <a:solidFill>
                  <a:schemeClr val="bg1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8" name="Picture Placeholder 8"/>
          <p:cNvSpPr>
            <a:spLocks noGrp="1"/>
          </p:cNvSpPr>
          <p:nvPr>
            <p:ph type="pic" sz="quarter" idx="17" hasCustomPrompt="1"/>
          </p:nvPr>
        </p:nvSpPr>
        <p:spPr>
          <a:xfrm>
            <a:off x="5491482" y="1615019"/>
            <a:ext cx="1209037" cy="1209037"/>
          </a:xfrm>
          <a:prstGeom prst="ellipse">
            <a:avLst/>
          </a:prstGeom>
          <a:solidFill>
            <a:srgbClr val="FFFFFF"/>
          </a:solidFill>
          <a:ln w="38100">
            <a:solidFill>
              <a:schemeClr val="accent2"/>
            </a:solidFill>
          </a:ln>
        </p:spPr>
        <p:txBody>
          <a:bodyPr vert="horz" wrap="none" lIns="91440" tIns="45720" rIns="91440" bIns="45720" numCol="1" anchor="ctr" anchorCtr="0" compatLnSpc="1"/>
          <a:lstStyle>
            <a:lvl1pPr marL="0" indent="0" algn="ctr">
              <a:buFontTx/>
              <a:buNone/>
              <a:defRPr lang="en-US" sz="2400" dirty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marL="0" lvl="0"/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9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4389120" y="2852552"/>
            <a:ext cx="3413760" cy="287259"/>
          </a:xfrm>
        </p:spPr>
        <p:txBody>
          <a:bodyPr tIns="0" anchor="ctr" anchorCtr="0">
            <a:sp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65" b="1" i="0" cap="all" baseline="0">
                <a:solidFill>
                  <a:schemeClr val="bg1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4389120" y="3128602"/>
            <a:ext cx="3413760" cy="612359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465" cap="none" baseline="0">
                <a:solidFill>
                  <a:schemeClr val="bg1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11" name="Picture Placeholder 8"/>
          <p:cNvSpPr>
            <a:spLocks noGrp="1"/>
          </p:cNvSpPr>
          <p:nvPr>
            <p:ph type="pic" sz="quarter" idx="23" hasCustomPrompt="1"/>
          </p:nvPr>
        </p:nvSpPr>
        <p:spPr>
          <a:xfrm>
            <a:off x="9133419" y="1615019"/>
            <a:ext cx="1209037" cy="1209037"/>
          </a:xfrm>
          <a:prstGeom prst="ellipse">
            <a:avLst/>
          </a:prstGeom>
          <a:solidFill>
            <a:srgbClr val="FFFFFF"/>
          </a:solidFill>
          <a:ln w="38100">
            <a:solidFill>
              <a:schemeClr val="accent3"/>
            </a:solidFill>
          </a:ln>
        </p:spPr>
        <p:txBody>
          <a:bodyPr vert="horz" wrap="none" lIns="91440" tIns="45720" rIns="91440" bIns="45720" numCol="1" rtlCol="0" anchor="ctr" anchorCtr="0" compatLnSpc="1">
            <a:normAutofit/>
          </a:bodyPr>
          <a:lstStyle>
            <a:lvl1pPr>
              <a:defRPr lang="en-US" sz="2400" dirty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marL="0" lvl="0" indent="0" algn="ctr">
              <a:buFontTx/>
              <a:buNone/>
            </a:pPr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24" hasCustomPrompt="1"/>
          </p:nvPr>
        </p:nvSpPr>
        <p:spPr>
          <a:xfrm>
            <a:off x="8031057" y="2852552"/>
            <a:ext cx="3413760" cy="287259"/>
          </a:xfrm>
        </p:spPr>
        <p:txBody>
          <a:bodyPr tIns="0" anchor="ctr" anchorCtr="0">
            <a:sp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65" b="1" i="0" cap="all" baseline="0">
                <a:solidFill>
                  <a:schemeClr val="bg1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25" hasCustomPrompt="1"/>
          </p:nvPr>
        </p:nvSpPr>
        <p:spPr>
          <a:xfrm>
            <a:off x="8031057" y="3128602"/>
            <a:ext cx="3413760" cy="612359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465" cap="none" baseline="0">
                <a:solidFill>
                  <a:schemeClr val="bg1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23" name="Picture Placeholder 8"/>
          <p:cNvSpPr>
            <a:spLocks noGrp="1"/>
          </p:cNvSpPr>
          <p:nvPr>
            <p:ph type="pic" sz="quarter" idx="26" hasCustomPrompt="1"/>
          </p:nvPr>
        </p:nvSpPr>
        <p:spPr>
          <a:xfrm>
            <a:off x="1838963" y="3754544"/>
            <a:ext cx="1209037" cy="1209037"/>
          </a:xfrm>
          <a:prstGeom prst="ellipse">
            <a:avLst/>
          </a:prstGeom>
          <a:solidFill>
            <a:srgbClr val="FFFFFF"/>
          </a:solidFill>
          <a:ln w="38100">
            <a:solidFill>
              <a:schemeClr val="accent4"/>
            </a:solidFill>
          </a:ln>
        </p:spPr>
        <p:txBody>
          <a:bodyPr vert="horz" wrap="none" lIns="91440" tIns="45720" rIns="91440" bIns="45720" numCol="1" rtlCol="0" anchor="ctr" anchorCtr="0" compatLnSpc="1">
            <a:normAutofit/>
          </a:bodyPr>
          <a:lstStyle>
            <a:lvl1pPr>
              <a:defRPr lang="en-US" sz="2400" dirty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marL="0" lvl="0" indent="0" algn="ctr">
              <a:buFontTx/>
              <a:buNone/>
            </a:pPr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10"/>
          <p:cNvSpPr>
            <a:spLocks noGrp="1"/>
          </p:cNvSpPr>
          <p:nvPr>
            <p:ph type="body" sz="quarter" idx="27" hasCustomPrompt="1"/>
          </p:nvPr>
        </p:nvSpPr>
        <p:spPr>
          <a:xfrm>
            <a:off x="736601" y="4992077"/>
            <a:ext cx="3413760" cy="287259"/>
          </a:xfrm>
        </p:spPr>
        <p:txBody>
          <a:bodyPr tIns="0" anchor="ctr" anchorCtr="0">
            <a:sp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65" b="1" i="0" cap="all" baseline="0">
                <a:solidFill>
                  <a:schemeClr val="bg1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25" name="Text Placeholder 10"/>
          <p:cNvSpPr>
            <a:spLocks noGrp="1"/>
          </p:cNvSpPr>
          <p:nvPr>
            <p:ph type="body" sz="quarter" idx="28" hasCustomPrompt="1"/>
          </p:nvPr>
        </p:nvSpPr>
        <p:spPr>
          <a:xfrm>
            <a:off x="736601" y="5268127"/>
            <a:ext cx="3413760" cy="612359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465" cap="none" baseline="0">
                <a:solidFill>
                  <a:schemeClr val="bg1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26" name="Picture Placeholder 8"/>
          <p:cNvSpPr>
            <a:spLocks noGrp="1"/>
          </p:cNvSpPr>
          <p:nvPr>
            <p:ph type="pic" sz="quarter" idx="29" hasCustomPrompt="1"/>
          </p:nvPr>
        </p:nvSpPr>
        <p:spPr>
          <a:xfrm>
            <a:off x="5491482" y="3754544"/>
            <a:ext cx="1209037" cy="1209037"/>
          </a:xfrm>
          <a:prstGeom prst="ellipse">
            <a:avLst/>
          </a:prstGeom>
          <a:solidFill>
            <a:srgbClr val="FFFFFF"/>
          </a:solidFill>
          <a:ln w="38100">
            <a:solidFill>
              <a:schemeClr val="accent5"/>
            </a:solidFill>
          </a:ln>
        </p:spPr>
        <p:txBody>
          <a:bodyPr vert="horz" wrap="none" lIns="91440" tIns="45720" rIns="91440" bIns="45720" numCol="1" anchor="ctr" anchorCtr="0" compatLnSpc="1"/>
          <a:lstStyle>
            <a:lvl1pPr marL="0" indent="0" algn="ctr">
              <a:buFontTx/>
              <a:buNone/>
              <a:defRPr lang="en-US" sz="2400" dirty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marL="0" lvl="0"/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7" name="Text Placeholder 10"/>
          <p:cNvSpPr>
            <a:spLocks noGrp="1"/>
          </p:cNvSpPr>
          <p:nvPr>
            <p:ph type="body" sz="quarter" idx="30" hasCustomPrompt="1"/>
          </p:nvPr>
        </p:nvSpPr>
        <p:spPr>
          <a:xfrm>
            <a:off x="4389120" y="4992077"/>
            <a:ext cx="3413760" cy="287259"/>
          </a:xfrm>
        </p:spPr>
        <p:txBody>
          <a:bodyPr tIns="0" anchor="ctr" anchorCtr="0">
            <a:sp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65" b="1" i="0" cap="all" baseline="0">
                <a:solidFill>
                  <a:schemeClr val="bg1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28" name="Text Placeholder 10"/>
          <p:cNvSpPr>
            <a:spLocks noGrp="1"/>
          </p:cNvSpPr>
          <p:nvPr>
            <p:ph type="body" sz="quarter" idx="31" hasCustomPrompt="1"/>
          </p:nvPr>
        </p:nvSpPr>
        <p:spPr>
          <a:xfrm>
            <a:off x="4389120" y="5268127"/>
            <a:ext cx="3413760" cy="612359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465" cap="none" baseline="0">
                <a:solidFill>
                  <a:schemeClr val="bg1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29" name="Picture Placeholder 8"/>
          <p:cNvSpPr>
            <a:spLocks noGrp="1"/>
          </p:cNvSpPr>
          <p:nvPr>
            <p:ph type="pic" sz="quarter" idx="32" hasCustomPrompt="1"/>
          </p:nvPr>
        </p:nvSpPr>
        <p:spPr>
          <a:xfrm>
            <a:off x="9133419" y="3754544"/>
            <a:ext cx="1209037" cy="1209037"/>
          </a:xfrm>
          <a:prstGeom prst="ellipse">
            <a:avLst/>
          </a:prstGeom>
          <a:solidFill>
            <a:srgbClr val="FFFFFF"/>
          </a:solidFill>
          <a:ln w="38100">
            <a:solidFill>
              <a:schemeClr val="accent6"/>
            </a:solidFill>
          </a:ln>
        </p:spPr>
        <p:txBody>
          <a:bodyPr vert="horz" wrap="none" lIns="91440" tIns="45720" rIns="91440" bIns="45720" numCol="1" rtlCol="0" anchor="ctr" anchorCtr="0" compatLnSpc="1">
            <a:normAutofit/>
          </a:bodyPr>
          <a:lstStyle>
            <a:lvl1pPr>
              <a:defRPr lang="en-US" sz="2400" dirty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marL="0" lvl="0" indent="0" algn="ctr">
              <a:buFontTx/>
              <a:buNone/>
            </a:pPr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30" name="Text Placeholder 10"/>
          <p:cNvSpPr>
            <a:spLocks noGrp="1"/>
          </p:cNvSpPr>
          <p:nvPr>
            <p:ph type="body" sz="quarter" idx="33" hasCustomPrompt="1"/>
          </p:nvPr>
        </p:nvSpPr>
        <p:spPr>
          <a:xfrm>
            <a:off x="8031057" y="4992077"/>
            <a:ext cx="3413760" cy="287259"/>
          </a:xfrm>
        </p:spPr>
        <p:txBody>
          <a:bodyPr tIns="0" anchor="ctr" anchorCtr="0">
            <a:sp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65" b="1" i="0" cap="all" baseline="0">
                <a:solidFill>
                  <a:schemeClr val="bg1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31" name="Text Placeholder 10"/>
          <p:cNvSpPr>
            <a:spLocks noGrp="1"/>
          </p:cNvSpPr>
          <p:nvPr>
            <p:ph type="body" sz="quarter" idx="34" hasCustomPrompt="1"/>
          </p:nvPr>
        </p:nvSpPr>
        <p:spPr>
          <a:xfrm>
            <a:off x="8031057" y="5268127"/>
            <a:ext cx="3413760" cy="612359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465" cap="none" baseline="0">
                <a:solidFill>
                  <a:schemeClr val="bg1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36601" y="48768"/>
            <a:ext cx="10708216" cy="968771"/>
          </a:xfrm>
        </p:spPr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6602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  <p:sp>
        <p:nvSpPr>
          <p:cNvPr id="14" name="Picture Placeholder 8"/>
          <p:cNvSpPr>
            <a:spLocks noGrp="1"/>
          </p:cNvSpPr>
          <p:nvPr>
            <p:ph type="pic" sz="quarter" idx="14" hasCustomPrompt="1"/>
          </p:nvPr>
        </p:nvSpPr>
        <p:spPr>
          <a:xfrm>
            <a:off x="1416052" y="1573447"/>
            <a:ext cx="1210901" cy="1210901"/>
          </a:xfrm>
          <a:prstGeom prst="ellipse">
            <a:avLst/>
          </a:prstGeom>
          <a:solidFill>
            <a:srgbClr val="FFFFFF"/>
          </a:solidFill>
          <a:ln w="38100" cmpd="sng">
            <a:solidFill>
              <a:schemeClr val="accent1"/>
            </a:solidFill>
          </a:ln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15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736601" y="2811913"/>
            <a:ext cx="2569803" cy="287259"/>
          </a:xfrm>
        </p:spPr>
        <p:txBody>
          <a:bodyPr tIns="0" anchor="ctr" anchorCtr="0">
            <a:sp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65" b="1" i="0" cap="all" baseline="0">
                <a:solidFill>
                  <a:srgbClr val="808080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736601" y="3074415"/>
            <a:ext cx="2569803" cy="691559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465" cap="none" baseline="0">
                <a:solidFill>
                  <a:srgbClr val="808080"/>
                </a:solidFill>
                <a:latin typeface="Lato Light" panose="020F0302020204030203" pitchFamily="34" charset="0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17" name="Picture Placeholder 8"/>
          <p:cNvSpPr>
            <a:spLocks noGrp="1"/>
          </p:cNvSpPr>
          <p:nvPr>
            <p:ph type="pic" sz="quarter" idx="17" hasCustomPrompt="1"/>
          </p:nvPr>
        </p:nvSpPr>
        <p:spPr>
          <a:xfrm>
            <a:off x="4130268" y="1573447"/>
            <a:ext cx="1210901" cy="1210901"/>
          </a:xfrm>
          <a:prstGeom prst="ellipse">
            <a:avLst/>
          </a:prstGeom>
          <a:solidFill>
            <a:srgbClr val="FFFFFF"/>
          </a:solidFill>
          <a:ln w="38100" cmpd="sng">
            <a:solidFill>
              <a:schemeClr val="accent2"/>
            </a:solidFill>
          </a:ln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18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3450817" y="2811913"/>
            <a:ext cx="2569803" cy="287259"/>
          </a:xfrm>
        </p:spPr>
        <p:txBody>
          <a:bodyPr tIns="0" anchor="ctr" anchorCtr="0">
            <a:sp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65" b="1" i="0" cap="all" baseline="0">
                <a:solidFill>
                  <a:srgbClr val="808080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19" name="Text Placehold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3450817" y="3074415"/>
            <a:ext cx="2569803" cy="691559"/>
          </a:xfrm>
        </p:spPr>
        <p:txBody>
          <a:bodyPr anchor="t" anchorCtr="0">
            <a:normAutofit/>
          </a:bodyPr>
          <a:lstStyle>
            <a:lvl1pPr marL="0" marR="0" indent="0" algn="ctr" defTabSz="1218565" rtl="0" eaLnBrk="1" fontAlgn="auto" latinLnBrk="0" hangingPunct="1">
              <a:lnSpc>
                <a:spcPct val="9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defRPr sz="1465" cap="none" baseline="0">
                <a:solidFill>
                  <a:srgbClr val="808080"/>
                </a:solidFill>
                <a:latin typeface="Lato Light" panose="020F0302020204030203" pitchFamily="34" charset="0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20" name="Picture Placeholder 8"/>
          <p:cNvSpPr>
            <a:spLocks noGrp="1"/>
          </p:cNvSpPr>
          <p:nvPr>
            <p:ph type="pic" sz="quarter" idx="20" hasCustomPrompt="1"/>
          </p:nvPr>
        </p:nvSpPr>
        <p:spPr>
          <a:xfrm>
            <a:off x="6844484" y="1573447"/>
            <a:ext cx="1210901" cy="1210901"/>
          </a:xfrm>
          <a:prstGeom prst="ellipse">
            <a:avLst/>
          </a:prstGeom>
          <a:solidFill>
            <a:srgbClr val="FFFFFF"/>
          </a:solidFill>
          <a:ln w="38100" cmpd="sng">
            <a:solidFill>
              <a:schemeClr val="accent3"/>
            </a:solidFill>
          </a:ln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1" name="Text Placeholder 10"/>
          <p:cNvSpPr>
            <a:spLocks noGrp="1"/>
          </p:cNvSpPr>
          <p:nvPr>
            <p:ph type="body" sz="quarter" idx="21" hasCustomPrompt="1"/>
          </p:nvPr>
        </p:nvSpPr>
        <p:spPr>
          <a:xfrm>
            <a:off x="6165033" y="2811913"/>
            <a:ext cx="2569803" cy="287259"/>
          </a:xfrm>
        </p:spPr>
        <p:txBody>
          <a:bodyPr tIns="0" anchor="ctr" anchorCtr="0">
            <a:sp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65" b="1" i="0" cap="all" baseline="0">
                <a:solidFill>
                  <a:srgbClr val="808080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endParaRPr lang="en-US" dirty="0" smtClean="0"/>
          </a:p>
        </p:txBody>
      </p:sp>
      <p:sp>
        <p:nvSpPr>
          <p:cNvPr id="22" name="Text Placeholder 10"/>
          <p:cNvSpPr>
            <a:spLocks noGrp="1"/>
          </p:cNvSpPr>
          <p:nvPr>
            <p:ph type="body" sz="quarter" idx="22" hasCustomPrompt="1"/>
          </p:nvPr>
        </p:nvSpPr>
        <p:spPr>
          <a:xfrm>
            <a:off x="6165033" y="3074415"/>
            <a:ext cx="2569803" cy="691559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465" cap="none" baseline="0">
                <a:solidFill>
                  <a:srgbClr val="808080"/>
                </a:solidFill>
                <a:latin typeface="Lato Light" panose="020F0302020204030203" pitchFamily="34" charset="0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23" name="Picture Placeholder 8"/>
          <p:cNvSpPr>
            <a:spLocks noGrp="1"/>
          </p:cNvSpPr>
          <p:nvPr>
            <p:ph type="pic" sz="quarter" idx="23" hasCustomPrompt="1"/>
          </p:nvPr>
        </p:nvSpPr>
        <p:spPr>
          <a:xfrm>
            <a:off x="9558699" y="1573447"/>
            <a:ext cx="1210901" cy="1210901"/>
          </a:xfrm>
          <a:prstGeom prst="ellipse">
            <a:avLst/>
          </a:prstGeom>
          <a:solidFill>
            <a:srgbClr val="FFFFFF"/>
          </a:solidFill>
          <a:ln w="38100" cmpd="sng">
            <a:solidFill>
              <a:schemeClr val="accent4"/>
            </a:solidFill>
          </a:ln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10"/>
          <p:cNvSpPr>
            <a:spLocks noGrp="1"/>
          </p:cNvSpPr>
          <p:nvPr>
            <p:ph type="body" sz="quarter" idx="24" hasCustomPrompt="1"/>
          </p:nvPr>
        </p:nvSpPr>
        <p:spPr>
          <a:xfrm>
            <a:off x="8879248" y="2811913"/>
            <a:ext cx="2569803" cy="287259"/>
          </a:xfrm>
        </p:spPr>
        <p:txBody>
          <a:bodyPr tIns="0" anchor="ctr" anchorCtr="0">
            <a:sp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65" b="1" i="0" cap="all" baseline="0">
                <a:solidFill>
                  <a:srgbClr val="808080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endParaRPr lang="en-US" dirty="0" smtClean="0"/>
          </a:p>
        </p:txBody>
      </p:sp>
      <p:sp>
        <p:nvSpPr>
          <p:cNvPr id="25" name="Text Placeholder 10"/>
          <p:cNvSpPr>
            <a:spLocks noGrp="1"/>
          </p:cNvSpPr>
          <p:nvPr>
            <p:ph type="body" sz="quarter" idx="25" hasCustomPrompt="1"/>
          </p:nvPr>
        </p:nvSpPr>
        <p:spPr>
          <a:xfrm>
            <a:off x="8879248" y="3074415"/>
            <a:ext cx="2569803" cy="691559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465" cap="none" baseline="0">
                <a:solidFill>
                  <a:srgbClr val="808080"/>
                </a:solidFill>
                <a:latin typeface="Lato Light" panose="020F0302020204030203" pitchFamily="34" charset="0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38" name="Picture Placeholder 8"/>
          <p:cNvSpPr>
            <a:spLocks noGrp="1"/>
          </p:cNvSpPr>
          <p:nvPr>
            <p:ph type="pic" sz="quarter" idx="26" hasCustomPrompt="1"/>
          </p:nvPr>
        </p:nvSpPr>
        <p:spPr>
          <a:xfrm>
            <a:off x="1416052" y="3876040"/>
            <a:ext cx="1210901" cy="1210901"/>
          </a:xfrm>
          <a:prstGeom prst="ellipse">
            <a:avLst/>
          </a:prstGeom>
          <a:solidFill>
            <a:srgbClr val="FFFFFF"/>
          </a:solidFill>
          <a:ln w="38100" cmpd="sng">
            <a:solidFill>
              <a:schemeClr val="accent5"/>
            </a:solidFill>
          </a:ln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39" name="Text Placeholder 10"/>
          <p:cNvSpPr>
            <a:spLocks noGrp="1"/>
          </p:cNvSpPr>
          <p:nvPr>
            <p:ph type="body" sz="quarter" idx="27" hasCustomPrompt="1"/>
          </p:nvPr>
        </p:nvSpPr>
        <p:spPr>
          <a:xfrm>
            <a:off x="736601" y="5114507"/>
            <a:ext cx="2569803" cy="287259"/>
          </a:xfrm>
        </p:spPr>
        <p:txBody>
          <a:bodyPr tIns="0" anchor="ctr" anchorCtr="0">
            <a:sp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65" b="1" i="0" cap="all" baseline="0">
                <a:solidFill>
                  <a:srgbClr val="808080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40" name="Text Placeholder 10"/>
          <p:cNvSpPr>
            <a:spLocks noGrp="1"/>
          </p:cNvSpPr>
          <p:nvPr>
            <p:ph type="body" sz="quarter" idx="28" hasCustomPrompt="1"/>
          </p:nvPr>
        </p:nvSpPr>
        <p:spPr>
          <a:xfrm>
            <a:off x="736601" y="5377009"/>
            <a:ext cx="2569803" cy="691559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465" cap="none" baseline="0">
                <a:solidFill>
                  <a:srgbClr val="808080"/>
                </a:solidFill>
                <a:latin typeface="Lato Light" panose="020F0302020204030203" pitchFamily="34" charset="0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41" name="Picture Placeholder 8"/>
          <p:cNvSpPr>
            <a:spLocks noGrp="1"/>
          </p:cNvSpPr>
          <p:nvPr>
            <p:ph type="pic" sz="quarter" idx="29" hasCustomPrompt="1"/>
          </p:nvPr>
        </p:nvSpPr>
        <p:spPr>
          <a:xfrm>
            <a:off x="4130268" y="3876040"/>
            <a:ext cx="1210901" cy="1210901"/>
          </a:xfrm>
          <a:prstGeom prst="ellipse">
            <a:avLst/>
          </a:prstGeom>
          <a:solidFill>
            <a:srgbClr val="FFFFFF"/>
          </a:solidFill>
          <a:ln w="38100" cmpd="sng">
            <a:solidFill>
              <a:schemeClr val="accent6"/>
            </a:solidFill>
          </a:ln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2" name="Text Placeholder 10"/>
          <p:cNvSpPr>
            <a:spLocks noGrp="1"/>
          </p:cNvSpPr>
          <p:nvPr>
            <p:ph type="body" sz="quarter" idx="30" hasCustomPrompt="1"/>
          </p:nvPr>
        </p:nvSpPr>
        <p:spPr>
          <a:xfrm>
            <a:off x="3450817" y="5114507"/>
            <a:ext cx="2569803" cy="287259"/>
          </a:xfrm>
        </p:spPr>
        <p:txBody>
          <a:bodyPr tIns="0" anchor="ctr" anchorCtr="0">
            <a:sp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65" b="1" i="0" cap="all" baseline="0">
                <a:solidFill>
                  <a:srgbClr val="808080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43" name="Text Placeholder 10"/>
          <p:cNvSpPr>
            <a:spLocks noGrp="1"/>
          </p:cNvSpPr>
          <p:nvPr>
            <p:ph type="body" sz="quarter" idx="31" hasCustomPrompt="1"/>
          </p:nvPr>
        </p:nvSpPr>
        <p:spPr>
          <a:xfrm>
            <a:off x="3450817" y="5377009"/>
            <a:ext cx="2569803" cy="691559"/>
          </a:xfrm>
        </p:spPr>
        <p:txBody>
          <a:bodyPr anchor="t" anchorCtr="0">
            <a:normAutofit/>
          </a:bodyPr>
          <a:lstStyle>
            <a:lvl1pPr marL="0" marR="0" indent="0" algn="ctr" defTabSz="1218565" rtl="0" eaLnBrk="1" fontAlgn="auto" latinLnBrk="0" hangingPunct="1">
              <a:lnSpc>
                <a:spcPct val="9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defRPr sz="1465" cap="none" baseline="0">
                <a:solidFill>
                  <a:srgbClr val="808080"/>
                </a:solidFill>
                <a:latin typeface="Lato Light" panose="020F0302020204030203" pitchFamily="34" charset="0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44" name="Picture Placeholder 8"/>
          <p:cNvSpPr>
            <a:spLocks noGrp="1"/>
          </p:cNvSpPr>
          <p:nvPr>
            <p:ph type="pic" sz="quarter" idx="32" hasCustomPrompt="1"/>
          </p:nvPr>
        </p:nvSpPr>
        <p:spPr>
          <a:xfrm>
            <a:off x="6844484" y="3876040"/>
            <a:ext cx="1210901" cy="1210901"/>
          </a:xfrm>
          <a:prstGeom prst="ellipse">
            <a:avLst/>
          </a:prstGeom>
          <a:solidFill>
            <a:srgbClr val="FFFFFF"/>
          </a:solidFill>
          <a:ln w="38100" cmpd="sng">
            <a:solidFill>
              <a:schemeClr val="accent4">
                <a:lumMod val="60000"/>
                <a:lumOff val="40000"/>
              </a:schemeClr>
            </a:solidFill>
          </a:ln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5" name="Text Placeholder 10"/>
          <p:cNvSpPr>
            <a:spLocks noGrp="1"/>
          </p:cNvSpPr>
          <p:nvPr>
            <p:ph type="body" sz="quarter" idx="33" hasCustomPrompt="1"/>
          </p:nvPr>
        </p:nvSpPr>
        <p:spPr>
          <a:xfrm>
            <a:off x="6165033" y="5114507"/>
            <a:ext cx="2569803" cy="287259"/>
          </a:xfrm>
        </p:spPr>
        <p:txBody>
          <a:bodyPr tIns="0" anchor="ctr" anchorCtr="0">
            <a:sp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65" b="1" i="0" cap="all" baseline="0">
                <a:solidFill>
                  <a:srgbClr val="808080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endParaRPr lang="en-US" dirty="0" smtClean="0"/>
          </a:p>
        </p:txBody>
      </p:sp>
      <p:sp>
        <p:nvSpPr>
          <p:cNvPr id="46" name="Text Placeholder 10"/>
          <p:cNvSpPr>
            <a:spLocks noGrp="1"/>
          </p:cNvSpPr>
          <p:nvPr>
            <p:ph type="body" sz="quarter" idx="34" hasCustomPrompt="1"/>
          </p:nvPr>
        </p:nvSpPr>
        <p:spPr>
          <a:xfrm>
            <a:off x="6165033" y="5377009"/>
            <a:ext cx="2569803" cy="691559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465" cap="none" baseline="0">
                <a:solidFill>
                  <a:srgbClr val="808080"/>
                </a:solidFill>
                <a:latin typeface="Lato Light" panose="020F0302020204030203" pitchFamily="34" charset="0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47" name="Picture Placeholder 8"/>
          <p:cNvSpPr>
            <a:spLocks noGrp="1"/>
          </p:cNvSpPr>
          <p:nvPr>
            <p:ph type="pic" sz="quarter" idx="35" hasCustomPrompt="1"/>
          </p:nvPr>
        </p:nvSpPr>
        <p:spPr>
          <a:xfrm>
            <a:off x="9558699" y="3876040"/>
            <a:ext cx="1210901" cy="1210901"/>
          </a:xfrm>
          <a:prstGeom prst="ellipse">
            <a:avLst/>
          </a:prstGeom>
          <a:solidFill>
            <a:srgbClr val="FFFFFF"/>
          </a:solidFill>
          <a:ln w="38100" cmpd="sng">
            <a:solidFill>
              <a:schemeClr val="accent1">
                <a:lumMod val="60000"/>
                <a:lumOff val="40000"/>
              </a:schemeClr>
            </a:solidFill>
          </a:ln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8" name="Text Placeholder 10"/>
          <p:cNvSpPr>
            <a:spLocks noGrp="1"/>
          </p:cNvSpPr>
          <p:nvPr>
            <p:ph type="body" sz="quarter" idx="36" hasCustomPrompt="1"/>
          </p:nvPr>
        </p:nvSpPr>
        <p:spPr>
          <a:xfrm>
            <a:off x="8879248" y="5114507"/>
            <a:ext cx="2569803" cy="287259"/>
          </a:xfrm>
        </p:spPr>
        <p:txBody>
          <a:bodyPr tIns="0" anchor="ctr" anchorCtr="0">
            <a:sp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65" b="1" i="0" cap="all" baseline="0">
                <a:solidFill>
                  <a:srgbClr val="808080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endParaRPr lang="en-US" dirty="0" smtClean="0"/>
          </a:p>
        </p:txBody>
      </p:sp>
      <p:sp>
        <p:nvSpPr>
          <p:cNvPr id="49" name="Text Placeholder 10"/>
          <p:cNvSpPr>
            <a:spLocks noGrp="1"/>
          </p:cNvSpPr>
          <p:nvPr>
            <p:ph type="body" sz="quarter" idx="37" hasCustomPrompt="1"/>
          </p:nvPr>
        </p:nvSpPr>
        <p:spPr>
          <a:xfrm>
            <a:off x="8879248" y="5377009"/>
            <a:ext cx="2569803" cy="691559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465" cap="none" baseline="0">
                <a:solidFill>
                  <a:srgbClr val="808080"/>
                </a:solidFill>
                <a:latin typeface="Lato Light" panose="020F0302020204030203" pitchFamily="34" charset="0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Light 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49300" y="1978526"/>
            <a:ext cx="10693400" cy="1470025"/>
          </a:xfrm>
        </p:spPr>
        <p:txBody>
          <a:bodyPr anchor="b">
            <a:normAutofit/>
          </a:bodyPr>
          <a:lstStyle>
            <a:lvl1pPr algn="ctr">
              <a:defRPr sz="3735">
                <a:ln w="6350" cmpd="sng">
                  <a:noFill/>
                </a:ln>
                <a:solidFill>
                  <a:schemeClr val="tx2"/>
                </a:solidFill>
                <a:latin typeface="Lato Light" panose="020F030202020403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49300" y="3453353"/>
            <a:ext cx="106934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2135">
                <a:solidFill>
                  <a:schemeClr val="tx2"/>
                </a:solidFill>
                <a:latin typeface="Lato Light" panose="020F0302020204030203" pitchFamily="34" charset="0"/>
              </a:defRPr>
            </a:lvl1pPr>
            <a:lvl2pPr marL="609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8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Slide Number Placeholder 3"/>
          <p:cNvSpPr txBox="1"/>
          <p:nvPr/>
        </p:nvSpPr>
        <p:spPr>
          <a:xfrm>
            <a:off x="736601" y="6431280"/>
            <a:ext cx="487680" cy="42672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en-US"/>
            </a:defPPr>
            <a:lvl1pPr algn="ctr">
              <a:defRPr sz="1000">
                <a:solidFill>
                  <a:srgbClr val="FFFFFF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/>
            <a:fld id="{93D61182-44B0-D747-8108-FDA0C13481D9}" type="slidenum">
              <a:rPr lang="en-US" sz="1335" smtClean="0">
                <a:latin typeface="Lato Light" panose="020F0302020204030203" pitchFamily="34" charset="0"/>
                <a:cs typeface="Gotham Book"/>
              </a:rPr>
            </a:fld>
            <a:endParaRPr lang="en-US" sz="1335" dirty="0">
              <a:latin typeface="Lato Light" panose="020F0302020204030203" pitchFamily="34" charset="0"/>
              <a:cs typeface="Gotham Book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 Items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36601" y="48768"/>
            <a:ext cx="10708216" cy="968771"/>
          </a:xfrm>
        </p:spPr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6602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  <p:sp>
        <p:nvSpPr>
          <p:cNvPr id="4" name="Picture Placeholder 8"/>
          <p:cNvSpPr>
            <a:spLocks noGrp="1"/>
          </p:cNvSpPr>
          <p:nvPr>
            <p:ph type="pic" sz="quarter" idx="14" hasCustomPrompt="1"/>
          </p:nvPr>
        </p:nvSpPr>
        <p:spPr>
          <a:xfrm>
            <a:off x="736601" y="1953672"/>
            <a:ext cx="1029547" cy="1029547"/>
          </a:xfrm>
          <a:prstGeom prst="ellipse">
            <a:avLst/>
          </a:prstGeom>
          <a:solidFill>
            <a:srgbClr val="FFFFFF"/>
          </a:solidFill>
          <a:ln w="38100" cmpd="sng">
            <a:solidFill>
              <a:schemeClr val="accent1"/>
            </a:solidFill>
          </a:ln>
        </p:spPr>
        <p:txBody>
          <a:bodyPr vert="horz" wrap="none" lIns="91440" tIns="45720" rIns="91440" bIns="45720" numCol="1" rtlCol="0" anchor="ctr" anchorCtr="0" compatLnSpc="1">
            <a:normAutofit/>
          </a:bodyPr>
          <a:lstStyle>
            <a:lvl1pPr>
              <a:defRPr lang="en-US" sz="1465" dirty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marL="0" lvl="0" indent="0" algn="ctr">
              <a:buFontTx/>
              <a:buNone/>
            </a:pPr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6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1869441" y="1953672"/>
            <a:ext cx="2352803" cy="287259"/>
          </a:xfrm>
        </p:spPr>
        <p:txBody>
          <a:bodyPr wrap="square" tIns="0" anchor="ctr" anchorCtr="0">
            <a:normAutofit/>
          </a:bodyPr>
          <a:lstStyle>
            <a:lvl1pPr marL="0" indent="0" algn="l">
              <a:lnSpc>
                <a:spcPct val="100000"/>
              </a:lnSpc>
              <a:buFontTx/>
              <a:buNone/>
              <a:defRPr sz="1865" b="1" i="0" cap="all" baseline="0">
                <a:solidFill>
                  <a:schemeClr val="bg1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7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1869441" y="2262157"/>
            <a:ext cx="2352803" cy="1140124"/>
          </a:xfrm>
        </p:spPr>
        <p:txBody>
          <a:bodyPr tIns="0" anchor="t" anchorCtr="0">
            <a:normAutofit/>
          </a:bodyPr>
          <a:lstStyle>
            <a:lvl1pPr marL="0" indent="0" algn="l">
              <a:lnSpc>
                <a:spcPct val="95000"/>
              </a:lnSpc>
              <a:spcBef>
                <a:spcPts val="800"/>
              </a:spcBef>
              <a:buFontTx/>
              <a:buNone/>
              <a:defRPr sz="1465" cap="none" baseline="0">
                <a:solidFill>
                  <a:schemeClr val="bg1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8" name="Picture Placeholder 8"/>
          <p:cNvSpPr>
            <a:spLocks noGrp="1"/>
          </p:cNvSpPr>
          <p:nvPr>
            <p:ph type="pic" sz="quarter" idx="17" hasCustomPrompt="1"/>
          </p:nvPr>
        </p:nvSpPr>
        <p:spPr>
          <a:xfrm>
            <a:off x="4368208" y="1953672"/>
            <a:ext cx="1029547" cy="1029547"/>
          </a:xfrm>
          <a:prstGeom prst="ellipse">
            <a:avLst/>
          </a:prstGeom>
          <a:solidFill>
            <a:srgbClr val="FFFFFF"/>
          </a:solidFill>
          <a:ln w="38100" cmpd="sng">
            <a:solidFill>
              <a:schemeClr val="accent2"/>
            </a:solidFill>
          </a:ln>
        </p:spPr>
        <p:txBody>
          <a:bodyPr vert="horz" wrap="none" lIns="91440" tIns="45720" rIns="91440" bIns="45720" numCol="1" anchor="ctr" anchorCtr="0" compatLnSpc="1">
            <a:normAutofit/>
          </a:bodyPr>
          <a:lstStyle>
            <a:lvl1pPr marL="0" indent="0" algn="ctr">
              <a:buFontTx/>
              <a:buNone/>
              <a:defRPr lang="en-US" sz="1465" dirty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marL="0" lvl="0"/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9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5501048" y="1953672"/>
            <a:ext cx="2352803" cy="287259"/>
          </a:xfrm>
        </p:spPr>
        <p:txBody>
          <a:bodyPr wrap="square" tIns="0" anchor="ctr" anchorCtr="0">
            <a:normAutofit/>
          </a:bodyPr>
          <a:lstStyle>
            <a:lvl1pPr marL="0" indent="0" algn="l">
              <a:lnSpc>
                <a:spcPct val="100000"/>
              </a:lnSpc>
              <a:buFontTx/>
              <a:buNone/>
              <a:defRPr sz="1865" b="1" i="0" cap="all" baseline="0">
                <a:solidFill>
                  <a:schemeClr val="bg1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5501048" y="2262157"/>
            <a:ext cx="2352803" cy="1140124"/>
          </a:xfrm>
        </p:spPr>
        <p:txBody>
          <a:bodyPr tIns="0" anchor="t" anchorCtr="0">
            <a:normAutofit/>
          </a:bodyPr>
          <a:lstStyle>
            <a:lvl1pPr marL="0" indent="0" algn="l">
              <a:lnSpc>
                <a:spcPct val="95000"/>
              </a:lnSpc>
              <a:spcBef>
                <a:spcPts val="800"/>
              </a:spcBef>
              <a:buFontTx/>
              <a:buNone/>
              <a:defRPr sz="1465" cap="none" baseline="0">
                <a:solidFill>
                  <a:schemeClr val="bg1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11" name="Picture Placeholder 8"/>
          <p:cNvSpPr>
            <a:spLocks noGrp="1"/>
          </p:cNvSpPr>
          <p:nvPr>
            <p:ph type="pic" sz="quarter" idx="23" hasCustomPrompt="1"/>
          </p:nvPr>
        </p:nvSpPr>
        <p:spPr>
          <a:xfrm>
            <a:off x="7999815" y="1953672"/>
            <a:ext cx="1029547" cy="1029547"/>
          </a:xfrm>
          <a:prstGeom prst="ellipse">
            <a:avLst/>
          </a:prstGeom>
          <a:solidFill>
            <a:srgbClr val="FFFFFF"/>
          </a:solidFill>
          <a:ln w="38100" cmpd="sng">
            <a:solidFill>
              <a:schemeClr val="accent3"/>
            </a:solidFill>
          </a:ln>
        </p:spPr>
        <p:txBody>
          <a:bodyPr vert="horz" wrap="none" lIns="91440" tIns="45720" rIns="91440" bIns="45720" numCol="1" rtlCol="0" anchor="ctr" anchorCtr="0" compatLnSpc="1">
            <a:normAutofit/>
          </a:bodyPr>
          <a:lstStyle>
            <a:lvl1pPr>
              <a:defRPr lang="en-US" sz="1465" dirty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marL="0" lvl="0" indent="0" algn="ctr">
              <a:buFontTx/>
              <a:buNone/>
            </a:pPr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24" hasCustomPrompt="1"/>
          </p:nvPr>
        </p:nvSpPr>
        <p:spPr>
          <a:xfrm>
            <a:off x="9132656" y="1953672"/>
            <a:ext cx="2352803" cy="287259"/>
          </a:xfrm>
        </p:spPr>
        <p:txBody>
          <a:bodyPr wrap="square" tIns="0" anchor="ctr" anchorCtr="0">
            <a:normAutofit/>
          </a:bodyPr>
          <a:lstStyle>
            <a:lvl1pPr marL="0" indent="0" algn="l">
              <a:lnSpc>
                <a:spcPct val="100000"/>
              </a:lnSpc>
              <a:buFontTx/>
              <a:buNone/>
              <a:defRPr sz="1865" b="1" i="0" cap="all" baseline="0">
                <a:solidFill>
                  <a:schemeClr val="bg1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25" hasCustomPrompt="1"/>
          </p:nvPr>
        </p:nvSpPr>
        <p:spPr>
          <a:xfrm>
            <a:off x="9132656" y="2262157"/>
            <a:ext cx="2352803" cy="1140124"/>
          </a:xfrm>
        </p:spPr>
        <p:txBody>
          <a:bodyPr tIns="0" anchor="t" anchorCtr="0">
            <a:normAutofit/>
          </a:bodyPr>
          <a:lstStyle>
            <a:lvl1pPr marL="0" indent="0" algn="l">
              <a:lnSpc>
                <a:spcPct val="95000"/>
              </a:lnSpc>
              <a:spcBef>
                <a:spcPts val="800"/>
              </a:spcBef>
              <a:buFontTx/>
              <a:buNone/>
              <a:defRPr sz="1465" cap="none" baseline="0">
                <a:solidFill>
                  <a:schemeClr val="bg1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23" name="Picture Placeholder 8"/>
          <p:cNvSpPr>
            <a:spLocks noGrp="1"/>
          </p:cNvSpPr>
          <p:nvPr>
            <p:ph type="pic" sz="quarter" idx="26" hasCustomPrompt="1"/>
          </p:nvPr>
        </p:nvSpPr>
        <p:spPr>
          <a:xfrm>
            <a:off x="736601" y="3754544"/>
            <a:ext cx="1029547" cy="1029547"/>
          </a:xfrm>
          <a:prstGeom prst="ellipse">
            <a:avLst/>
          </a:prstGeom>
          <a:solidFill>
            <a:srgbClr val="FFFFFF"/>
          </a:solidFill>
          <a:ln w="38100" cmpd="sng">
            <a:solidFill>
              <a:schemeClr val="accent4"/>
            </a:solidFill>
          </a:ln>
        </p:spPr>
        <p:txBody>
          <a:bodyPr vert="horz" wrap="none" lIns="91440" tIns="45720" rIns="91440" bIns="45720" numCol="1" rtlCol="0" anchor="ctr" anchorCtr="0" compatLnSpc="1">
            <a:normAutofit/>
          </a:bodyPr>
          <a:lstStyle>
            <a:lvl1pPr>
              <a:defRPr lang="en-US" sz="1465" dirty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marL="0" lvl="0" indent="0" algn="ctr">
              <a:buFontTx/>
              <a:buNone/>
            </a:pPr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10"/>
          <p:cNvSpPr>
            <a:spLocks noGrp="1"/>
          </p:cNvSpPr>
          <p:nvPr>
            <p:ph type="body" sz="quarter" idx="27" hasCustomPrompt="1"/>
          </p:nvPr>
        </p:nvSpPr>
        <p:spPr>
          <a:xfrm>
            <a:off x="1869441" y="3754544"/>
            <a:ext cx="2352803" cy="287259"/>
          </a:xfrm>
        </p:spPr>
        <p:txBody>
          <a:bodyPr wrap="square" tIns="0" anchor="ctr" anchorCtr="0">
            <a:normAutofit/>
          </a:bodyPr>
          <a:lstStyle>
            <a:lvl1pPr marL="0" indent="0" algn="l">
              <a:lnSpc>
                <a:spcPct val="100000"/>
              </a:lnSpc>
              <a:buFontTx/>
              <a:buNone/>
              <a:defRPr sz="1865" b="1" i="0" cap="all" baseline="0">
                <a:solidFill>
                  <a:schemeClr val="bg1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25" name="Text Placeholder 10"/>
          <p:cNvSpPr>
            <a:spLocks noGrp="1"/>
          </p:cNvSpPr>
          <p:nvPr>
            <p:ph type="body" sz="quarter" idx="28" hasCustomPrompt="1"/>
          </p:nvPr>
        </p:nvSpPr>
        <p:spPr>
          <a:xfrm>
            <a:off x="1869441" y="4063029"/>
            <a:ext cx="2352803" cy="1140124"/>
          </a:xfrm>
        </p:spPr>
        <p:txBody>
          <a:bodyPr tIns="0" anchor="t" anchorCtr="0">
            <a:normAutofit/>
          </a:bodyPr>
          <a:lstStyle>
            <a:lvl1pPr marL="0" indent="0" algn="l">
              <a:lnSpc>
                <a:spcPct val="95000"/>
              </a:lnSpc>
              <a:spcBef>
                <a:spcPts val="800"/>
              </a:spcBef>
              <a:buFontTx/>
              <a:buNone/>
              <a:defRPr sz="1465" cap="none" baseline="0">
                <a:solidFill>
                  <a:schemeClr val="bg1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26" name="Picture Placeholder 8"/>
          <p:cNvSpPr>
            <a:spLocks noGrp="1"/>
          </p:cNvSpPr>
          <p:nvPr>
            <p:ph type="pic" sz="quarter" idx="29" hasCustomPrompt="1"/>
          </p:nvPr>
        </p:nvSpPr>
        <p:spPr>
          <a:xfrm>
            <a:off x="4368208" y="3754544"/>
            <a:ext cx="1029547" cy="1029547"/>
          </a:xfrm>
          <a:prstGeom prst="ellipse">
            <a:avLst/>
          </a:prstGeom>
          <a:solidFill>
            <a:srgbClr val="FFFFFF"/>
          </a:solidFill>
          <a:ln w="38100" cmpd="sng">
            <a:solidFill>
              <a:schemeClr val="accent5"/>
            </a:solidFill>
          </a:ln>
        </p:spPr>
        <p:txBody>
          <a:bodyPr vert="horz" wrap="none" lIns="91440" tIns="45720" rIns="91440" bIns="45720" numCol="1" anchor="ctr" anchorCtr="0" compatLnSpc="1">
            <a:normAutofit/>
          </a:bodyPr>
          <a:lstStyle>
            <a:lvl1pPr marL="0" indent="0" algn="ctr">
              <a:buFontTx/>
              <a:buNone/>
              <a:defRPr lang="en-US" sz="1465" dirty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marL="0" lvl="0"/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7" name="Text Placeholder 10"/>
          <p:cNvSpPr>
            <a:spLocks noGrp="1"/>
          </p:cNvSpPr>
          <p:nvPr>
            <p:ph type="body" sz="quarter" idx="30" hasCustomPrompt="1"/>
          </p:nvPr>
        </p:nvSpPr>
        <p:spPr>
          <a:xfrm>
            <a:off x="5501048" y="3754544"/>
            <a:ext cx="2352803" cy="287259"/>
          </a:xfrm>
        </p:spPr>
        <p:txBody>
          <a:bodyPr wrap="square" tIns="0" anchor="ctr" anchorCtr="0">
            <a:normAutofit/>
          </a:bodyPr>
          <a:lstStyle>
            <a:lvl1pPr marL="0" indent="0" algn="l">
              <a:lnSpc>
                <a:spcPct val="100000"/>
              </a:lnSpc>
              <a:buFontTx/>
              <a:buNone/>
              <a:defRPr sz="1865" b="1" i="0" cap="all" baseline="0">
                <a:solidFill>
                  <a:schemeClr val="bg1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28" name="Text Placeholder 10"/>
          <p:cNvSpPr>
            <a:spLocks noGrp="1"/>
          </p:cNvSpPr>
          <p:nvPr>
            <p:ph type="body" sz="quarter" idx="31" hasCustomPrompt="1"/>
          </p:nvPr>
        </p:nvSpPr>
        <p:spPr>
          <a:xfrm>
            <a:off x="5501048" y="4063029"/>
            <a:ext cx="2352803" cy="1140124"/>
          </a:xfrm>
        </p:spPr>
        <p:txBody>
          <a:bodyPr tIns="0" anchor="t" anchorCtr="0">
            <a:normAutofit/>
          </a:bodyPr>
          <a:lstStyle>
            <a:lvl1pPr marL="0" indent="0" algn="l">
              <a:lnSpc>
                <a:spcPct val="95000"/>
              </a:lnSpc>
              <a:spcBef>
                <a:spcPts val="800"/>
              </a:spcBef>
              <a:buFontTx/>
              <a:buNone/>
              <a:defRPr sz="1465" cap="none" baseline="0">
                <a:solidFill>
                  <a:schemeClr val="bg1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29" name="Picture Placeholder 8"/>
          <p:cNvSpPr>
            <a:spLocks noGrp="1"/>
          </p:cNvSpPr>
          <p:nvPr>
            <p:ph type="pic" sz="quarter" idx="32" hasCustomPrompt="1"/>
          </p:nvPr>
        </p:nvSpPr>
        <p:spPr>
          <a:xfrm>
            <a:off x="7999815" y="3754544"/>
            <a:ext cx="1029547" cy="1029547"/>
          </a:xfrm>
          <a:prstGeom prst="ellipse">
            <a:avLst/>
          </a:prstGeom>
          <a:solidFill>
            <a:srgbClr val="FFFFFF"/>
          </a:solidFill>
          <a:ln w="38100" cmpd="sng">
            <a:solidFill>
              <a:schemeClr val="accent6"/>
            </a:solidFill>
          </a:ln>
        </p:spPr>
        <p:txBody>
          <a:bodyPr vert="horz" wrap="none" lIns="91440" tIns="45720" rIns="91440" bIns="45720" numCol="1" rtlCol="0" anchor="ctr" anchorCtr="0" compatLnSpc="1">
            <a:normAutofit/>
          </a:bodyPr>
          <a:lstStyle>
            <a:lvl1pPr>
              <a:defRPr lang="en-US" sz="1465" dirty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marL="0" lvl="0" indent="0" algn="ctr">
              <a:buFontTx/>
              <a:buNone/>
            </a:pPr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30" name="Text Placeholder 10"/>
          <p:cNvSpPr>
            <a:spLocks noGrp="1"/>
          </p:cNvSpPr>
          <p:nvPr>
            <p:ph type="body" sz="quarter" idx="33" hasCustomPrompt="1"/>
          </p:nvPr>
        </p:nvSpPr>
        <p:spPr>
          <a:xfrm>
            <a:off x="9132656" y="3754544"/>
            <a:ext cx="2352803" cy="287259"/>
          </a:xfrm>
        </p:spPr>
        <p:txBody>
          <a:bodyPr wrap="square" tIns="0" anchor="ctr" anchorCtr="0">
            <a:normAutofit/>
          </a:bodyPr>
          <a:lstStyle>
            <a:lvl1pPr marL="0" indent="0" algn="l">
              <a:lnSpc>
                <a:spcPct val="100000"/>
              </a:lnSpc>
              <a:buFontTx/>
              <a:buNone/>
              <a:defRPr sz="1865" b="1" i="0" cap="all" baseline="0">
                <a:solidFill>
                  <a:schemeClr val="bg1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31" name="Text Placeholder 10"/>
          <p:cNvSpPr>
            <a:spLocks noGrp="1"/>
          </p:cNvSpPr>
          <p:nvPr>
            <p:ph type="body" sz="quarter" idx="34" hasCustomPrompt="1"/>
          </p:nvPr>
        </p:nvSpPr>
        <p:spPr>
          <a:xfrm>
            <a:off x="9132656" y="4063029"/>
            <a:ext cx="2352803" cy="1140124"/>
          </a:xfrm>
        </p:spPr>
        <p:txBody>
          <a:bodyPr tIns="0" anchor="t" anchorCtr="0">
            <a:normAutofit/>
          </a:bodyPr>
          <a:lstStyle>
            <a:lvl1pPr marL="0" indent="0" algn="l">
              <a:lnSpc>
                <a:spcPct val="95000"/>
              </a:lnSpc>
              <a:spcBef>
                <a:spcPts val="800"/>
              </a:spcBef>
              <a:buFontTx/>
              <a:buNone/>
              <a:defRPr sz="1465" cap="none" baseline="0">
                <a:solidFill>
                  <a:schemeClr val="bg1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tally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mart Ar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martArt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619760" y="482600"/>
            <a:ext cx="5720080" cy="5486400"/>
          </a:xfrm>
        </p:spPr>
        <p:txBody>
          <a:bodyPr anchor="ctr" anchorCtr="0"/>
          <a:lstStyle>
            <a:lvl1pPr marL="0" indent="0" algn="ctr">
              <a:buFontTx/>
              <a:buNone/>
              <a:defRPr>
                <a:latin typeface="Lato Light" panose="020F0302020204030203" pitchFamily="34" charset="0"/>
              </a:defRPr>
            </a:lvl1pPr>
          </a:lstStyle>
          <a:p>
            <a:r>
              <a:rPr lang="en-US" altLang="ko-KR" smtClean="0"/>
              <a:t>SmartArt </a:t>
            </a:r>
            <a:r>
              <a:rPr lang="ko-KR" altLang="en-US" smtClean="0"/>
              <a:t>그래픽을 추가하려면 아이콘을 클릭하십시오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6836834" y="482600"/>
            <a:ext cx="4948767" cy="5486400"/>
          </a:xfrm>
        </p:spPr>
        <p:txBody>
          <a:bodyPr anchor="ctr" anchorCtr="0"/>
          <a:lstStyle>
            <a:lvl1pPr marL="0" indent="0">
              <a:buFontTx/>
              <a:buNone/>
              <a:defRPr sz="4265" cap="all" spc="-107" baseline="0">
                <a:solidFill>
                  <a:schemeClr val="accent1"/>
                </a:solidFill>
                <a:latin typeface="Lato Bold" panose="020F0802020204030203" pitchFamily="34" charset="0"/>
              </a:defRPr>
            </a:lvl1pPr>
            <a:lvl2pPr marL="0" indent="0">
              <a:buFontTx/>
              <a:buNone/>
              <a:defRPr baseline="0">
                <a:latin typeface="Lato Light" panose="020F0302020204030203" pitchFamily="34" charset="0"/>
              </a:defRPr>
            </a:lvl2pPr>
          </a:lstStyle>
          <a:p>
            <a:pPr lvl="0"/>
            <a:r>
              <a:rPr lang="en-US" dirty="0" smtClean="0"/>
              <a:t>Heading Text Like This</a:t>
            </a:r>
            <a:endParaRPr lang="en-US" dirty="0" smtClean="0"/>
          </a:p>
          <a:p>
            <a:pPr lvl="1"/>
            <a:r>
              <a:rPr lang="en-US" dirty="0" smtClean="0"/>
              <a:t>Body Text like this</a:t>
            </a:r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  <a:p>
            <a:pPr lvl="2"/>
            <a:r>
              <a:rPr lang="ko-KR" altLang="en-US" smtClean="0"/>
              <a:t>셋째 수준</a:t>
            </a:r>
            <a:endParaRPr lang="ko-KR" altLang="en-US" smtClean="0"/>
          </a:p>
          <a:p>
            <a:pPr lvl="3"/>
            <a:r>
              <a:rPr lang="ko-KR" altLang="en-US" smtClean="0"/>
              <a:t>넷째 수준</a:t>
            </a:r>
            <a:endParaRPr lang="ko-KR" altLang="en-US" smtClean="0"/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Ligh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49300" y="1978526"/>
            <a:ext cx="10693400" cy="1470025"/>
          </a:xfrm>
        </p:spPr>
        <p:txBody>
          <a:bodyPr anchor="b">
            <a:normAutofit/>
          </a:bodyPr>
          <a:lstStyle>
            <a:lvl1pPr algn="ctr">
              <a:defRPr sz="3735">
                <a:ln w="6350" cmpd="sng">
                  <a:noFill/>
                </a:ln>
                <a:solidFill>
                  <a:schemeClr val="bg1"/>
                </a:solidFill>
                <a:latin typeface="Lato Light" panose="020F030202020403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49300" y="3453353"/>
            <a:ext cx="106934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2135">
                <a:solidFill>
                  <a:schemeClr val="bg1"/>
                </a:solidFill>
                <a:latin typeface="Lato Light" panose="020F0302020204030203" pitchFamily="34" charset="0"/>
              </a:defRPr>
            </a:lvl1pPr>
            <a:lvl2pPr marL="609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8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Grey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442355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Lato Light" panose="020F030202020403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51417" y="1978526"/>
            <a:ext cx="10693400" cy="1470025"/>
          </a:xfrm>
        </p:spPr>
        <p:txBody>
          <a:bodyPr anchor="b">
            <a:normAutofit/>
          </a:bodyPr>
          <a:lstStyle>
            <a:lvl1pPr algn="ctr">
              <a:defRPr sz="3735">
                <a:ln w="6350" cmpd="sng">
                  <a:noFill/>
                </a:ln>
                <a:solidFill>
                  <a:schemeClr val="bg1"/>
                </a:solidFill>
                <a:latin typeface="Lato Light" panose="020F030202020403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51417" y="3453353"/>
            <a:ext cx="106934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2135">
                <a:solidFill>
                  <a:schemeClr val="bg1"/>
                </a:solidFill>
                <a:latin typeface="Lato Light" panose="020F0302020204030203" pitchFamily="34" charset="0"/>
              </a:defRPr>
            </a:lvl1pPr>
            <a:lvl2pPr marL="609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8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pecial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49300" y="1236546"/>
            <a:ext cx="10693400" cy="1470025"/>
          </a:xfrm>
        </p:spPr>
        <p:txBody>
          <a:bodyPr anchor="b">
            <a:normAutofit/>
          </a:bodyPr>
          <a:lstStyle>
            <a:lvl1pPr algn="ctr">
              <a:defRPr sz="3735">
                <a:ln w="6350" cmpd="sng">
                  <a:noFill/>
                </a:ln>
                <a:solidFill>
                  <a:schemeClr val="bg1"/>
                </a:solidFill>
                <a:latin typeface="Lato Light" panose="020F030202020403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49300" y="3404073"/>
            <a:ext cx="106934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2135">
                <a:solidFill>
                  <a:schemeClr val="bg1"/>
                </a:solidFill>
                <a:latin typeface="Lato Light" panose="020F0302020204030203" pitchFamily="34" charset="0"/>
              </a:defRPr>
            </a:lvl1pPr>
            <a:lvl2pPr marL="609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8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782110" y="3073875"/>
            <a:ext cx="10627783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" name="Group 12"/>
          <p:cNvGrpSpPr/>
          <p:nvPr userDrawn="1"/>
        </p:nvGrpSpPr>
        <p:grpSpPr>
          <a:xfrm>
            <a:off x="5862108" y="2846828"/>
            <a:ext cx="467784" cy="467784"/>
            <a:chOff x="4413750" y="2433065"/>
            <a:chExt cx="547410" cy="547410"/>
          </a:xfrm>
        </p:grpSpPr>
        <p:sp>
          <p:nvSpPr>
            <p:cNvPr id="14" name="Oval 13"/>
            <p:cNvSpPr/>
            <p:nvPr userDrawn="1"/>
          </p:nvSpPr>
          <p:spPr>
            <a:xfrm>
              <a:off x="4413750" y="2433065"/>
              <a:ext cx="547410" cy="547410"/>
            </a:xfrm>
            <a:prstGeom prst="ellipse">
              <a:avLst/>
            </a:prstGeom>
            <a:solidFill>
              <a:schemeClr val="tx2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5" name="Oval 14"/>
            <p:cNvSpPr/>
            <p:nvPr userDrawn="1"/>
          </p:nvSpPr>
          <p:spPr>
            <a:xfrm>
              <a:off x="4517676" y="2536991"/>
              <a:ext cx="339558" cy="339558"/>
            </a:xfrm>
            <a:prstGeom prst="ellipse">
              <a:avLst/>
            </a:prstGeom>
            <a:solidFill>
              <a:schemeClr val="tx2"/>
            </a:solidFill>
            <a:ln w="38100" cmpd="sng"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6" name="Arc 15"/>
            <p:cNvSpPr/>
            <p:nvPr userDrawn="1"/>
          </p:nvSpPr>
          <p:spPr>
            <a:xfrm rot="2700000">
              <a:off x="4415560" y="2434875"/>
              <a:ext cx="543790" cy="543790"/>
            </a:xfrm>
            <a:prstGeom prst="arc">
              <a:avLst/>
            </a:prstGeom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7" name="Arc 16"/>
            <p:cNvSpPr/>
            <p:nvPr userDrawn="1"/>
          </p:nvSpPr>
          <p:spPr>
            <a:xfrm rot="18900000" flipH="1">
              <a:off x="4415560" y="2434875"/>
              <a:ext cx="543790" cy="543790"/>
            </a:xfrm>
            <a:prstGeom prst="arc">
              <a:avLst/>
            </a:prstGeom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Lato Light" panose="020F0302020204030203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nif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-307873"/>
            <a:ext cx="12192000" cy="35783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Lato Light" panose="020F030202020403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49300" y="1791773"/>
            <a:ext cx="10693400" cy="1470025"/>
          </a:xfrm>
        </p:spPr>
        <p:txBody>
          <a:bodyPr anchor="b">
            <a:normAutofit/>
          </a:bodyPr>
          <a:lstStyle>
            <a:lvl1pPr algn="l">
              <a:defRPr sz="3735" b="0">
                <a:ln w="6350" cmpd="sng">
                  <a:noFill/>
                </a:ln>
                <a:solidFill>
                  <a:schemeClr val="bg1"/>
                </a:solidFill>
                <a:latin typeface="Lato Light" panose="020F0302020204030203" pitchFamily="34" charset="0"/>
                <a:cs typeface="Gotham Medium"/>
              </a:defRPr>
            </a:lvl1pPr>
          </a:lstStyle>
          <a:p>
            <a:r>
              <a:rPr lang="en-US" dirty="0" smtClean="0"/>
              <a:t>Heading goes here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49300" y="3316647"/>
            <a:ext cx="10693400" cy="2671600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buNone/>
              <a:defRPr sz="1865" b="0" i="0" baseline="0">
                <a:solidFill>
                  <a:schemeClr val="bg1"/>
                </a:solidFill>
                <a:latin typeface="Lato Light" panose="020F0302020204030203" pitchFamily="34" charset="0"/>
                <a:cs typeface="Gotham Light"/>
              </a:defRPr>
            </a:lvl1pPr>
            <a:lvl2pPr marL="609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8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Paragraph text goes here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751417" y="-307873"/>
            <a:ext cx="3220219" cy="1693328"/>
          </a:xfrm>
          <a:solidFill>
            <a:schemeClr val="accent2"/>
          </a:solidFill>
        </p:spPr>
        <p:txBody>
          <a:bodyPr wrap="none" lIns="91440" tIns="73152" rIns="91440" bIns="73152" anchor="b" anchorCtr="0"/>
          <a:lstStyle>
            <a:lvl1pPr marL="0" indent="0">
              <a:buNone/>
              <a:defRPr baseline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lvl="0"/>
            <a:r>
              <a:rPr lang="en-US" dirty="0" smtClean="0"/>
              <a:t>Category Text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afterEffect" p14:presetBounceEnd="71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1000">
                                          <p:cBhvr additive="base">
                                            <p:cTn id="7" dur="7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1000">
                                          <p:cBhvr additive="base">
                                            <p:cTn id="8" dur="7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 animBg="1"/>
        </p:bldLst>
      </p:timing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49300" y="3725864"/>
            <a:ext cx="10693400" cy="1362075"/>
          </a:xfrm>
        </p:spPr>
        <p:txBody>
          <a:bodyPr anchor="t">
            <a:normAutofit/>
          </a:bodyPr>
          <a:lstStyle>
            <a:lvl1pPr algn="ctr">
              <a:defRPr sz="3735" b="0" cap="none">
                <a:ln w="6350" cmpd="sng">
                  <a:noFill/>
                </a:ln>
                <a:solidFill>
                  <a:schemeClr val="bg1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49300" y="2225676"/>
            <a:ext cx="10693400" cy="1500187"/>
          </a:xfrm>
        </p:spPr>
        <p:txBody>
          <a:bodyPr anchor="b">
            <a:normAutofit/>
          </a:bodyPr>
          <a:lstStyle>
            <a:lvl1pPr marL="0" indent="0" algn="ctr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</a:defRPr>
            </a:lvl1pPr>
            <a:lvl2pPr marL="609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200" indent="0">
              <a:buNone/>
              <a:defRPr sz="2135">
                <a:solidFill>
                  <a:schemeClr val="tx1">
                    <a:tint val="75000"/>
                  </a:schemeClr>
                </a:solidFill>
              </a:defRPr>
            </a:lvl3pPr>
            <a:lvl4pPr marL="1828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4pPr>
            <a:lvl5pPr marL="24384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5pPr>
            <a:lvl6pPr marL="30480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6pPr>
            <a:lvl7pPr marL="36576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7pPr>
            <a:lvl8pPr marL="42672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8pPr>
            <a:lvl9pPr marL="4876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Light Titl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49300" y="1978526"/>
            <a:ext cx="10693400" cy="1470025"/>
          </a:xfrm>
        </p:spPr>
        <p:txBody>
          <a:bodyPr anchor="b">
            <a:normAutofit/>
          </a:bodyPr>
          <a:lstStyle>
            <a:lvl1pPr algn="ctr">
              <a:defRPr sz="3735">
                <a:ln w="6350" cmpd="sng">
                  <a:noFill/>
                </a:ln>
                <a:solidFill>
                  <a:schemeClr val="tx2"/>
                </a:solidFill>
                <a:latin typeface="Lato Light" panose="020F030202020403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49300" y="3453353"/>
            <a:ext cx="106934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2135">
                <a:solidFill>
                  <a:schemeClr val="tx2"/>
                </a:solidFill>
                <a:latin typeface="Lato Light" panose="020F0302020204030203" pitchFamily="34" charset="0"/>
              </a:defRPr>
            </a:lvl1pPr>
            <a:lvl2pPr marL="609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8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Slide Number Placeholder 3"/>
          <p:cNvSpPr txBox="1"/>
          <p:nvPr/>
        </p:nvSpPr>
        <p:spPr>
          <a:xfrm>
            <a:off x="736601" y="6431280"/>
            <a:ext cx="487680" cy="42672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en-US"/>
            </a:defPPr>
            <a:lvl1pPr algn="ctr">
              <a:defRPr sz="1000">
                <a:solidFill>
                  <a:srgbClr val="FFFFFF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/>
            <a:fld id="{93D61182-44B0-D747-8108-FDA0C13481D9}" type="slidenum">
              <a:rPr lang="en-US" sz="1335" smtClean="0">
                <a:latin typeface="Lato Light" panose="020F0302020204030203" pitchFamily="34" charset="0"/>
                <a:cs typeface="Gotham Book"/>
              </a:rPr>
            </a:fld>
            <a:endParaRPr lang="en-US" sz="1335" dirty="0">
              <a:latin typeface="Lato Light" panose="020F0302020204030203" pitchFamily="34" charset="0"/>
              <a:cs typeface="Gotham Book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49300" y="3556531"/>
            <a:ext cx="10693400" cy="1362075"/>
          </a:xfrm>
        </p:spPr>
        <p:txBody>
          <a:bodyPr anchor="b" anchorCtr="0">
            <a:normAutofit/>
          </a:bodyPr>
          <a:lstStyle>
            <a:lvl1pPr algn="l">
              <a:defRPr sz="5335" b="0" cap="all" baseline="0">
                <a:ln w="6350" cmpd="sng">
                  <a:noFill/>
                </a:ln>
                <a:solidFill>
                  <a:schemeClr val="bg1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49300" y="4850872"/>
            <a:ext cx="10693400" cy="1500187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</a:defRPr>
            </a:lvl1pPr>
            <a:lvl2pPr marL="609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200" indent="0">
              <a:buNone/>
              <a:defRPr sz="2135">
                <a:solidFill>
                  <a:schemeClr val="tx1">
                    <a:tint val="75000"/>
                  </a:schemeClr>
                </a:solidFill>
              </a:defRPr>
            </a:lvl3pPr>
            <a:lvl4pPr marL="1828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4pPr>
            <a:lvl5pPr marL="24384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5pPr>
            <a:lvl6pPr marL="30480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6pPr>
            <a:lvl7pPr marL="36576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7pPr>
            <a:lvl8pPr marL="42672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8pPr>
            <a:lvl9pPr marL="4876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41892" y="51313"/>
            <a:ext cx="10708216" cy="968771"/>
          </a:xfrm>
        </p:spPr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741892" y="1500614"/>
            <a:ext cx="10708216" cy="4580495"/>
          </a:xfrm>
        </p:spPr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  <a:lvl2pPr>
              <a:defRPr>
                <a:latin typeface="Lato Light" panose="020F0302020204030203" pitchFamily="34" charset="0"/>
              </a:defRPr>
            </a:lvl2pPr>
            <a:lvl3pPr>
              <a:defRPr>
                <a:latin typeface="Lato Light" panose="020F0302020204030203" pitchFamily="34" charset="0"/>
              </a:defRPr>
            </a:lvl3pPr>
            <a:lvl4pPr>
              <a:defRPr>
                <a:latin typeface="Lato Light" panose="020F0302020204030203" pitchFamily="34" charset="0"/>
              </a:defRPr>
            </a:lvl4pPr>
            <a:lvl5pPr>
              <a:defRPr>
                <a:latin typeface="Lato Light" panose="020F0302020204030203" pitchFamily="34" charset="0"/>
              </a:defRPr>
            </a:lvl5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  <a:p>
            <a:pPr lvl="2"/>
            <a:r>
              <a:rPr lang="ko-KR" altLang="en-US" smtClean="0"/>
              <a:t>셋째 수준</a:t>
            </a:r>
            <a:endParaRPr lang="ko-KR" altLang="en-US" smtClean="0"/>
          </a:p>
          <a:p>
            <a:pPr lvl="3"/>
            <a:r>
              <a:rPr lang="ko-KR" altLang="en-US" smtClean="0"/>
              <a:t>넷째 수준</a:t>
            </a:r>
            <a:endParaRPr lang="ko-KR" altLang="en-US" smtClean="0"/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9777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41892" y="51313"/>
            <a:ext cx="10708216" cy="968771"/>
          </a:xfrm>
        </p:spPr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741892" y="1500614"/>
            <a:ext cx="10708216" cy="4580495"/>
          </a:xfrm>
        </p:spPr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  <a:lvl2pPr>
              <a:defRPr>
                <a:latin typeface="Lato Light" panose="020F0302020204030203" pitchFamily="34" charset="0"/>
              </a:defRPr>
            </a:lvl2pPr>
            <a:lvl3pPr>
              <a:defRPr>
                <a:latin typeface="Lato Light" panose="020F0302020204030203" pitchFamily="34" charset="0"/>
              </a:defRPr>
            </a:lvl3pPr>
            <a:lvl4pPr>
              <a:defRPr>
                <a:latin typeface="Lato Light" panose="020F0302020204030203" pitchFamily="34" charset="0"/>
              </a:defRPr>
            </a:lvl4pPr>
            <a:lvl5pPr>
              <a:defRPr>
                <a:latin typeface="Lato Light" panose="020F0302020204030203" pitchFamily="34" charset="0"/>
              </a:defRPr>
            </a:lvl5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  <a:p>
            <a:pPr lvl="2"/>
            <a:r>
              <a:rPr lang="ko-KR" altLang="en-US" smtClean="0"/>
              <a:t>셋째 수준</a:t>
            </a:r>
            <a:endParaRPr lang="ko-KR" altLang="en-US" smtClean="0"/>
          </a:p>
          <a:p>
            <a:pPr lvl="3"/>
            <a:r>
              <a:rPr lang="ko-KR" altLang="en-US" smtClean="0"/>
              <a:t>넷째 수준</a:t>
            </a:r>
            <a:endParaRPr lang="ko-KR" altLang="en-US" smtClean="0"/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9777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harts and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41892" y="51313"/>
            <a:ext cx="10708216" cy="968771"/>
          </a:xfrm>
        </p:spPr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9777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4" hasCustomPrompt="1"/>
          </p:nvPr>
        </p:nvSpPr>
        <p:spPr>
          <a:xfrm>
            <a:off x="810684" y="1501775"/>
            <a:ext cx="2506133" cy="2372572"/>
          </a:xfrm>
        </p:spPr>
        <p:txBody>
          <a:bodyPr anchor="ctr" anchorCtr="0"/>
          <a:lstStyle>
            <a:lvl1pPr marL="0" indent="0" algn="ctr">
              <a:buNone/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차트를 추가하려면 아이콘을 클릭하십시오</a:t>
            </a:r>
            <a:endParaRPr lang="en-US" dirty="0"/>
          </a:p>
        </p:txBody>
      </p:sp>
      <p:sp>
        <p:nvSpPr>
          <p:cNvPr id="7" name="Chart Placeholder 4"/>
          <p:cNvSpPr>
            <a:spLocks noGrp="1"/>
          </p:cNvSpPr>
          <p:nvPr>
            <p:ph type="chart" sz="quarter" idx="15" hasCustomPrompt="1"/>
          </p:nvPr>
        </p:nvSpPr>
        <p:spPr>
          <a:xfrm>
            <a:off x="3498146" y="1501775"/>
            <a:ext cx="2506133" cy="2372572"/>
          </a:xfrm>
        </p:spPr>
        <p:txBody>
          <a:bodyPr anchor="ctr" anchorCtr="0"/>
          <a:lstStyle>
            <a:lvl1pPr marL="0" indent="0" algn="ctr">
              <a:buNone/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차트를 추가하려면 아이콘을 클릭하십시오</a:t>
            </a:r>
            <a:endParaRPr lang="en-US" dirty="0"/>
          </a:p>
        </p:txBody>
      </p:sp>
      <p:sp>
        <p:nvSpPr>
          <p:cNvPr id="8" name="Chart Placeholder 4"/>
          <p:cNvSpPr>
            <a:spLocks noGrp="1"/>
          </p:cNvSpPr>
          <p:nvPr>
            <p:ph type="chart" sz="quarter" idx="16" hasCustomPrompt="1"/>
          </p:nvPr>
        </p:nvSpPr>
        <p:spPr>
          <a:xfrm>
            <a:off x="6185607" y="1501775"/>
            <a:ext cx="2506133" cy="2372572"/>
          </a:xfrm>
        </p:spPr>
        <p:txBody>
          <a:bodyPr anchor="ctr" anchorCtr="0"/>
          <a:lstStyle>
            <a:lvl1pPr marL="0" indent="0" algn="ctr">
              <a:buNone/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차트를 추가하려면 아이콘을 클릭하십시오</a:t>
            </a:r>
            <a:endParaRPr lang="en-US" dirty="0"/>
          </a:p>
        </p:txBody>
      </p:sp>
      <p:sp>
        <p:nvSpPr>
          <p:cNvPr id="10" name="Chart Placeholder 4"/>
          <p:cNvSpPr>
            <a:spLocks noGrp="1"/>
          </p:cNvSpPr>
          <p:nvPr>
            <p:ph type="chart" sz="quarter" idx="17" hasCustomPrompt="1"/>
          </p:nvPr>
        </p:nvSpPr>
        <p:spPr>
          <a:xfrm>
            <a:off x="8873067" y="1501775"/>
            <a:ext cx="2506133" cy="2372572"/>
          </a:xfrm>
        </p:spPr>
        <p:txBody>
          <a:bodyPr anchor="ctr" anchorCtr="0"/>
          <a:lstStyle>
            <a:lvl1pPr marL="0" indent="0" algn="ctr">
              <a:buNone/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차트를 추가하려면 아이콘을 클릭하십시오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810684" y="3943351"/>
            <a:ext cx="2504019" cy="2166196"/>
          </a:xfrm>
        </p:spPr>
        <p:txBody>
          <a:bodyPr lIns="0" tIns="0" rIns="0"/>
          <a:lstStyle>
            <a:lvl1pPr marL="0" indent="0" algn="ctr">
              <a:lnSpc>
                <a:spcPct val="92000"/>
              </a:lnSpc>
              <a:spcBef>
                <a:spcPts val="0"/>
              </a:spcBef>
              <a:spcAft>
                <a:spcPts val="265"/>
              </a:spcAft>
              <a:buNone/>
              <a:defRPr b="1" spc="-53">
                <a:latin typeface="Lato" panose="020F0502020204030203" pitchFamily="34" charset="0"/>
                <a:cs typeface="Gotham Medium"/>
              </a:defRPr>
            </a:lvl1pPr>
            <a:lvl2pPr marL="0" indent="0" algn="ctr">
              <a:lnSpc>
                <a:spcPct val="92000"/>
              </a:lnSpc>
              <a:spcBef>
                <a:spcPts val="0"/>
              </a:spcBef>
              <a:spcAft>
                <a:spcPts val="265"/>
              </a:spcAft>
              <a:buNone/>
              <a:defRPr sz="1600">
                <a:latin typeface="Lato Light" panose="020F0302020204030203" pitchFamily="34" charset="0"/>
              </a:defRPr>
            </a:lvl2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3498851" y="3943351"/>
            <a:ext cx="2504019" cy="2166196"/>
          </a:xfrm>
        </p:spPr>
        <p:txBody>
          <a:bodyPr lIns="0" tIns="0" rIns="0"/>
          <a:lstStyle>
            <a:lvl1pPr marL="0" indent="0" algn="ctr">
              <a:lnSpc>
                <a:spcPct val="92000"/>
              </a:lnSpc>
              <a:spcBef>
                <a:spcPts val="0"/>
              </a:spcBef>
              <a:spcAft>
                <a:spcPts val="265"/>
              </a:spcAft>
              <a:buNone/>
              <a:defRPr b="1" spc="-53">
                <a:latin typeface="Lato" panose="020F0502020204030203" pitchFamily="34" charset="0"/>
                <a:cs typeface="Gotham Medium"/>
              </a:defRPr>
            </a:lvl1pPr>
            <a:lvl2pPr marL="0" indent="0" algn="ctr">
              <a:lnSpc>
                <a:spcPct val="92000"/>
              </a:lnSpc>
              <a:spcBef>
                <a:spcPts val="0"/>
              </a:spcBef>
              <a:spcAft>
                <a:spcPts val="265"/>
              </a:spcAft>
              <a:buNone/>
              <a:defRPr sz="1600">
                <a:latin typeface="Lato Light" panose="020F0302020204030203" pitchFamily="34" charset="0"/>
              </a:defRPr>
            </a:lvl2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20" hasCustomPrompt="1"/>
          </p:nvPr>
        </p:nvSpPr>
        <p:spPr>
          <a:xfrm>
            <a:off x="6187017" y="3943351"/>
            <a:ext cx="2504019" cy="2166196"/>
          </a:xfrm>
        </p:spPr>
        <p:txBody>
          <a:bodyPr lIns="0" tIns="0" rIns="0"/>
          <a:lstStyle>
            <a:lvl1pPr marL="0" indent="0" algn="ctr">
              <a:lnSpc>
                <a:spcPct val="92000"/>
              </a:lnSpc>
              <a:spcBef>
                <a:spcPts val="0"/>
              </a:spcBef>
              <a:spcAft>
                <a:spcPts val="265"/>
              </a:spcAft>
              <a:buNone/>
              <a:defRPr b="1" spc="-53">
                <a:latin typeface="Lato" panose="020F0502020204030203" pitchFamily="34" charset="0"/>
                <a:cs typeface="Gotham Medium"/>
              </a:defRPr>
            </a:lvl1pPr>
            <a:lvl2pPr marL="0" indent="0" algn="ctr">
              <a:lnSpc>
                <a:spcPct val="92000"/>
              </a:lnSpc>
              <a:spcBef>
                <a:spcPts val="0"/>
              </a:spcBef>
              <a:spcAft>
                <a:spcPts val="265"/>
              </a:spcAft>
              <a:buNone/>
              <a:defRPr sz="1600">
                <a:latin typeface="Lato Light" panose="020F0302020204030203" pitchFamily="34" charset="0"/>
              </a:defRPr>
            </a:lvl2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</p:txBody>
      </p:sp>
      <p:sp>
        <p:nvSpPr>
          <p:cNvPr id="14" name="Text Placeholder 10"/>
          <p:cNvSpPr>
            <a:spLocks noGrp="1"/>
          </p:cNvSpPr>
          <p:nvPr>
            <p:ph type="body" sz="quarter" idx="21" hasCustomPrompt="1"/>
          </p:nvPr>
        </p:nvSpPr>
        <p:spPr>
          <a:xfrm>
            <a:off x="8875183" y="3943351"/>
            <a:ext cx="2504019" cy="2166196"/>
          </a:xfrm>
        </p:spPr>
        <p:txBody>
          <a:bodyPr lIns="0" tIns="0" rIns="0"/>
          <a:lstStyle>
            <a:lvl1pPr marL="0" indent="0" algn="ctr">
              <a:lnSpc>
                <a:spcPct val="92000"/>
              </a:lnSpc>
              <a:spcBef>
                <a:spcPts val="0"/>
              </a:spcBef>
              <a:spcAft>
                <a:spcPts val="265"/>
              </a:spcAft>
              <a:buNone/>
              <a:defRPr b="1" spc="-53">
                <a:latin typeface="Lato" panose="020F0502020204030203" pitchFamily="34" charset="0"/>
                <a:cs typeface="Gotham Medium"/>
              </a:defRPr>
            </a:lvl1pPr>
            <a:lvl2pPr marL="0" indent="0" algn="ctr">
              <a:lnSpc>
                <a:spcPct val="92000"/>
              </a:lnSpc>
              <a:spcBef>
                <a:spcPts val="0"/>
              </a:spcBef>
              <a:spcAft>
                <a:spcPts val="265"/>
              </a:spcAft>
              <a:buNone/>
              <a:defRPr sz="1600">
                <a:latin typeface="Lato Light" panose="020F0302020204030203" pitchFamily="34" charset="0"/>
              </a:defRPr>
            </a:lvl2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harts and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41892" y="51313"/>
            <a:ext cx="10708216" cy="968771"/>
          </a:xfrm>
        </p:spPr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9777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4" hasCustomPrompt="1"/>
          </p:nvPr>
        </p:nvSpPr>
        <p:spPr>
          <a:xfrm>
            <a:off x="810683" y="1501775"/>
            <a:ext cx="3415877" cy="2372572"/>
          </a:xfrm>
        </p:spPr>
        <p:txBody>
          <a:bodyPr anchor="ctr" anchorCtr="0"/>
          <a:lstStyle>
            <a:lvl1pPr marL="0" indent="0" algn="ctr">
              <a:buNone/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차트를 추가하려면 아이콘을 클릭하십시오</a:t>
            </a:r>
            <a:endParaRPr lang="en-US" dirty="0"/>
          </a:p>
        </p:txBody>
      </p:sp>
      <p:sp>
        <p:nvSpPr>
          <p:cNvPr id="7" name="Chart Placeholder 4"/>
          <p:cNvSpPr>
            <a:spLocks noGrp="1"/>
          </p:cNvSpPr>
          <p:nvPr>
            <p:ph type="chart" sz="quarter" idx="15" hasCustomPrompt="1"/>
          </p:nvPr>
        </p:nvSpPr>
        <p:spPr>
          <a:xfrm>
            <a:off x="4387003" y="1501775"/>
            <a:ext cx="3415877" cy="2372572"/>
          </a:xfrm>
        </p:spPr>
        <p:txBody>
          <a:bodyPr anchor="ctr" anchorCtr="0"/>
          <a:lstStyle>
            <a:lvl1pPr marL="0" indent="0" algn="ctr">
              <a:buNone/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차트를 추가하려면 아이콘을 클릭하십시오</a:t>
            </a:r>
            <a:endParaRPr lang="en-US" dirty="0"/>
          </a:p>
        </p:txBody>
      </p:sp>
      <p:sp>
        <p:nvSpPr>
          <p:cNvPr id="8" name="Chart Placeholder 4"/>
          <p:cNvSpPr>
            <a:spLocks noGrp="1"/>
          </p:cNvSpPr>
          <p:nvPr>
            <p:ph type="chart" sz="quarter" idx="16" hasCustomPrompt="1"/>
          </p:nvPr>
        </p:nvSpPr>
        <p:spPr>
          <a:xfrm>
            <a:off x="7963323" y="1501775"/>
            <a:ext cx="3415877" cy="2372572"/>
          </a:xfrm>
        </p:spPr>
        <p:txBody>
          <a:bodyPr anchor="ctr" anchorCtr="0"/>
          <a:lstStyle>
            <a:lvl1pPr marL="0" indent="0" algn="ctr">
              <a:buNone/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차트를 추가하려면 아이콘을 클릭하십시오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873761" y="3943351"/>
            <a:ext cx="3289723" cy="2166196"/>
          </a:xfrm>
        </p:spPr>
        <p:txBody>
          <a:bodyPr lIns="0" tIns="0" rIns="0"/>
          <a:lstStyle>
            <a:lvl1pPr marL="0" indent="0" algn="ctr">
              <a:lnSpc>
                <a:spcPct val="92000"/>
              </a:lnSpc>
              <a:spcBef>
                <a:spcPts val="0"/>
              </a:spcBef>
              <a:spcAft>
                <a:spcPts val="265"/>
              </a:spcAft>
              <a:buNone/>
              <a:defRPr b="1" spc="-53">
                <a:latin typeface="Lato" panose="020F0502020204030203" pitchFamily="34" charset="0"/>
                <a:cs typeface="Gotham Medium"/>
              </a:defRPr>
            </a:lvl1pPr>
            <a:lvl2pPr marL="0" indent="0" algn="ctr">
              <a:lnSpc>
                <a:spcPct val="92000"/>
              </a:lnSpc>
              <a:spcBef>
                <a:spcPts val="0"/>
              </a:spcBef>
              <a:spcAft>
                <a:spcPts val="265"/>
              </a:spcAft>
              <a:buNone/>
              <a:defRPr sz="1600">
                <a:latin typeface="Lato Light" panose="020F0302020204030203" pitchFamily="34" charset="0"/>
              </a:defRPr>
            </a:lvl2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4450080" y="3943351"/>
            <a:ext cx="3289723" cy="2166196"/>
          </a:xfrm>
        </p:spPr>
        <p:txBody>
          <a:bodyPr lIns="0" tIns="0" rIns="0"/>
          <a:lstStyle>
            <a:lvl1pPr marL="0" indent="0" algn="ctr">
              <a:lnSpc>
                <a:spcPct val="92000"/>
              </a:lnSpc>
              <a:spcBef>
                <a:spcPts val="0"/>
              </a:spcBef>
              <a:spcAft>
                <a:spcPts val="265"/>
              </a:spcAft>
              <a:buNone/>
              <a:defRPr b="1" spc="-53">
                <a:latin typeface="Lato" panose="020F0502020204030203" pitchFamily="34" charset="0"/>
                <a:cs typeface="Gotham Medium"/>
              </a:defRPr>
            </a:lvl1pPr>
            <a:lvl2pPr marL="0" indent="0" algn="ctr">
              <a:lnSpc>
                <a:spcPct val="92000"/>
              </a:lnSpc>
              <a:spcBef>
                <a:spcPts val="0"/>
              </a:spcBef>
              <a:spcAft>
                <a:spcPts val="265"/>
              </a:spcAft>
              <a:buNone/>
              <a:defRPr sz="1600">
                <a:latin typeface="Lato Light" panose="020F0302020204030203" pitchFamily="34" charset="0"/>
              </a:defRPr>
            </a:lvl2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20" hasCustomPrompt="1"/>
          </p:nvPr>
        </p:nvSpPr>
        <p:spPr>
          <a:xfrm>
            <a:off x="8026401" y="3943351"/>
            <a:ext cx="3289723" cy="2166196"/>
          </a:xfrm>
        </p:spPr>
        <p:txBody>
          <a:bodyPr lIns="0" tIns="0" rIns="0"/>
          <a:lstStyle>
            <a:lvl1pPr marL="0" indent="0" algn="ctr">
              <a:lnSpc>
                <a:spcPct val="92000"/>
              </a:lnSpc>
              <a:spcBef>
                <a:spcPts val="0"/>
              </a:spcBef>
              <a:spcAft>
                <a:spcPts val="265"/>
              </a:spcAft>
              <a:buNone/>
              <a:defRPr b="1" spc="-53">
                <a:latin typeface="Lato" panose="020F0502020204030203" pitchFamily="34" charset="0"/>
                <a:cs typeface="Gotham Medium"/>
              </a:defRPr>
            </a:lvl1pPr>
            <a:lvl2pPr marL="0" indent="0" algn="ctr">
              <a:lnSpc>
                <a:spcPct val="92000"/>
              </a:lnSpc>
              <a:spcBef>
                <a:spcPts val="0"/>
              </a:spcBef>
              <a:spcAft>
                <a:spcPts val="265"/>
              </a:spcAft>
              <a:buNone/>
              <a:defRPr sz="1600">
                <a:latin typeface="Lato Light" panose="020F0302020204030203" pitchFamily="34" charset="0"/>
              </a:defRPr>
            </a:lvl2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art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736601" y="4634497"/>
            <a:ext cx="10708216" cy="1215003"/>
          </a:xfrm>
        </p:spPr>
        <p:txBody>
          <a:bodyPr/>
          <a:lstStyle>
            <a:lvl1pPr marL="0" indent="0">
              <a:buNone/>
              <a:defRPr>
                <a:latin typeface="Lato Light" panose="020F0302020204030203" pitchFamily="34" charset="0"/>
              </a:defRPr>
            </a:lvl1pPr>
            <a:lvl2pPr marL="230505" indent="-230505">
              <a:buFont typeface="Arial" panose="020B0604020202020204"/>
              <a:buChar char="•"/>
              <a:defRPr>
                <a:latin typeface="Lato Light" panose="020F0302020204030203" pitchFamily="34" charset="0"/>
              </a:defRPr>
            </a:lvl2pPr>
            <a:lvl3pPr marL="463550" indent="-233045">
              <a:defRPr>
                <a:latin typeface="Lato Light" panose="020F0302020204030203" pitchFamily="34" charset="0"/>
              </a:defRPr>
            </a:lvl3pPr>
            <a:lvl4pPr>
              <a:defRPr>
                <a:latin typeface="Lato Light" panose="020F0302020204030203" pitchFamily="34" charset="0"/>
              </a:defRPr>
            </a:lvl4pPr>
            <a:lvl5pPr>
              <a:defRPr>
                <a:latin typeface="Lato Light" panose="020F0302020204030203" pitchFamily="34" charset="0"/>
              </a:defRPr>
            </a:lvl5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  <a:p>
            <a:pPr lvl="2"/>
            <a:r>
              <a:rPr lang="ko-KR" altLang="en-US" smtClean="0"/>
              <a:t>셋째 수준</a:t>
            </a:r>
            <a:endParaRPr lang="ko-KR" altLang="en-US" smtClean="0"/>
          </a:p>
          <a:p>
            <a:pPr lvl="3"/>
            <a:r>
              <a:rPr lang="ko-KR" altLang="en-US" smtClean="0"/>
              <a:t>넷째 수준</a:t>
            </a:r>
            <a:endParaRPr lang="ko-KR" altLang="en-US" smtClean="0"/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SmartArt Placeholder 4"/>
          <p:cNvSpPr>
            <a:spLocks noGrp="1"/>
          </p:cNvSpPr>
          <p:nvPr>
            <p:ph type="pic" sz="quarter" idx="14" hasCustomPrompt="1"/>
          </p:nvPr>
        </p:nvSpPr>
        <p:spPr>
          <a:xfrm>
            <a:off x="736601" y="1692331"/>
            <a:ext cx="10708217" cy="2942167"/>
          </a:xfrm>
        </p:spPr>
        <p:txBody>
          <a:bodyPr anchor="ctr" anchorCtr="0"/>
          <a:lstStyle>
            <a:lvl1pPr marL="0" indent="0" algn="ctr">
              <a:buNone/>
              <a:defRPr>
                <a:latin typeface="Lato Light" panose="020F0302020204030203" pitchFamily="34" charset="0"/>
              </a:defRPr>
            </a:lvl1pPr>
          </a:lstStyle>
          <a:p>
            <a:r>
              <a:rPr lang="en-US" altLang="ko-KR" smtClean="0"/>
              <a:t>SmartArt </a:t>
            </a:r>
            <a:r>
              <a:rPr lang="ko-KR" altLang="en-US" smtClean="0"/>
              <a:t>그래픽을 추가하려면 아이콘을 클릭하십시오</a:t>
            </a:r>
            <a:endParaRPr lang="en-US" dirty="0"/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9777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902604" y="1500614"/>
            <a:ext cx="6542213" cy="4580495"/>
          </a:xfrm>
        </p:spPr>
        <p:txBody>
          <a:bodyPr>
            <a:normAutofit/>
          </a:bodyPr>
          <a:lstStyle>
            <a:lvl1pPr marL="0" indent="0">
              <a:buNone/>
              <a:defRPr sz="1865">
                <a:latin typeface="Lato Light" panose="020F0302020204030203" pitchFamily="34" charset="0"/>
              </a:defRPr>
            </a:lvl1pPr>
            <a:lvl2pPr marL="461645" indent="-230505">
              <a:buFont typeface="Arial" panose="020B0604020202020204"/>
              <a:buChar char="•"/>
              <a:defRPr sz="1865">
                <a:latin typeface="Lato Light" panose="020F0302020204030203" pitchFamily="34" charset="0"/>
              </a:defRPr>
            </a:lvl2pPr>
            <a:lvl3pPr>
              <a:defRPr sz="1865">
                <a:latin typeface="Lato Light" panose="020F0302020204030203" pitchFamily="34" charset="0"/>
              </a:defRPr>
            </a:lvl3pPr>
            <a:lvl4pPr>
              <a:defRPr sz="1865">
                <a:latin typeface="Lato Light" panose="020F0302020204030203" pitchFamily="34" charset="0"/>
              </a:defRPr>
            </a:lvl4pPr>
            <a:lvl5pPr>
              <a:defRPr sz="1865">
                <a:latin typeface="Lato Light" panose="020F0302020204030203" pitchFamily="34" charset="0"/>
              </a:defRPr>
            </a:lvl5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  <a:p>
            <a:pPr lvl="2"/>
            <a:r>
              <a:rPr lang="ko-KR" altLang="en-US" smtClean="0"/>
              <a:t>셋째 수준</a:t>
            </a:r>
            <a:endParaRPr lang="ko-KR" altLang="en-US" smtClean="0"/>
          </a:p>
          <a:p>
            <a:pPr lvl="3"/>
            <a:r>
              <a:rPr lang="ko-KR" altLang="en-US" smtClean="0"/>
              <a:t>넷째 수준</a:t>
            </a:r>
            <a:endParaRPr lang="ko-KR" altLang="en-US" smtClean="0"/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Picture Placeholder 5"/>
          <p:cNvSpPr>
            <a:spLocks noGrp="1"/>
          </p:cNvSpPr>
          <p:nvPr>
            <p:ph type="pic" sz="quarter" idx="14" hasCustomPrompt="1"/>
          </p:nvPr>
        </p:nvSpPr>
        <p:spPr>
          <a:xfrm>
            <a:off x="-16127" y="1603667"/>
            <a:ext cx="4673600" cy="2663071"/>
          </a:xfrm>
          <a:ln>
            <a:solidFill>
              <a:schemeClr val="tx1"/>
            </a:solidFill>
          </a:ln>
        </p:spPr>
        <p:txBody>
          <a:bodyPr anchor="ctr" anchorCtr="0"/>
          <a:lstStyle>
            <a:lvl1pPr marL="0" indent="0" algn="ctr">
              <a:buNone/>
              <a:defRPr b="1"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9777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io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328834" y="1500614"/>
            <a:ext cx="5115983" cy="4580495"/>
          </a:xfrm>
        </p:spPr>
        <p:txBody>
          <a:bodyPr>
            <a:normAutofit/>
          </a:bodyPr>
          <a:lstStyle>
            <a:lvl1pPr marL="0" indent="0">
              <a:buNone/>
              <a:defRPr sz="1865">
                <a:latin typeface="Lato Light" panose="020F0302020204030203" pitchFamily="34" charset="0"/>
              </a:defRPr>
            </a:lvl1pPr>
            <a:lvl2pPr marL="461645" indent="-230505">
              <a:buFont typeface="Arial" panose="020B0604020202020204"/>
              <a:buChar char="•"/>
              <a:defRPr sz="1865">
                <a:latin typeface="Lato Light" panose="020F0302020204030203" pitchFamily="34" charset="0"/>
              </a:defRPr>
            </a:lvl2pPr>
            <a:lvl3pPr>
              <a:defRPr sz="1865">
                <a:latin typeface="Lato Light" panose="020F0302020204030203" pitchFamily="34" charset="0"/>
              </a:defRPr>
            </a:lvl3pPr>
            <a:lvl4pPr>
              <a:defRPr sz="1865">
                <a:latin typeface="Lato Light" panose="020F0302020204030203" pitchFamily="34" charset="0"/>
              </a:defRPr>
            </a:lvl4pPr>
            <a:lvl5pPr>
              <a:defRPr sz="1865">
                <a:latin typeface="Lato Light" panose="020F0302020204030203" pitchFamily="34" charset="0"/>
              </a:defRPr>
            </a:lvl5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  <a:p>
            <a:pPr lvl="2"/>
            <a:r>
              <a:rPr lang="ko-KR" altLang="en-US" smtClean="0"/>
              <a:t>셋째 수준</a:t>
            </a:r>
            <a:endParaRPr lang="ko-KR" altLang="en-US" smtClean="0"/>
          </a:p>
          <a:p>
            <a:pPr lvl="3"/>
            <a:r>
              <a:rPr lang="ko-KR" altLang="en-US" smtClean="0"/>
              <a:t>넷째 수준</a:t>
            </a:r>
            <a:endParaRPr lang="ko-KR" altLang="en-US" smtClean="0"/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Picture Placeholder 5"/>
          <p:cNvSpPr>
            <a:spLocks noGrp="1"/>
          </p:cNvSpPr>
          <p:nvPr>
            <p:ph type="pic" sz="quarter" idx="14" hasCustomPrompt="1"/>
          </p:nvPr>
        </p:nvSpPr>
        <p:spPr>
          <a:xfrm>
            <a:off x="-16127" y="1603667"/>
            <a:ext cx="6027460" cy="3434516"/>
          </a:xfrm>
          <a:ln>
            <a:solidFill>
              <a:schemeClr val="tx1"/>
            </a:solidFill>
          </a:ln>
        </p:spPr>
        <p:txBody>
          <a:bodyPr anchor="ctr" anchorCtr="0"/>
          <a:lstStyle>
            <a:lvl1pPr marL="0" indent="0" algn="ctr">
              <a:buNone/>
              <a:defRPr b="1"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9777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Ima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5"/>
          <p:cNvSpPr>
            <a:spLocks noGrp="1"/>
          </p:cNvSpPr>
          <p:nvPr>
            <p:ph type="pic" sz="quarter" idx="14" hasCustomPrompt="1"/>
          </p:nvPr>
        </p:nvSpPr>
        <p:spPr>
          <a:xfrm>
            <a:off x="-16127" y="0"/>
            <a:ext cx="4541945" cy="6888480"/>
          </a:xfrm>
          <a:ln>
            <a:noFill/>
          </a:ln>
        </p:spPr>
        <p:txBody>
          <a:bodyPr anchor="ctr" anchorCtr="0"/>
          <a:lstStyle>
            <a:lvl1pPr marL="0" indent="0" algn="ctr">
              <a:buNone/>
              <a:defRPr b="1"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4902604" y="51313"/>
            <a:ext cx="6542213" cy="968771"/>
          </a:xfrm>
        </p:spPr>
        <p:txBody>
          <a:bodyPr/>
          <a:lstStyle>
            <a:lvl1pPr algn="l"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24" name="Content Placeholder 2"/>
          <p:cNvSpPr>
            <a:spLocks noGrp="1"/>
          </p:cNvSpPr>
          <p:nvPr>
            <p:ph idx="1" hasCustomPrompt="1"/>
          </p:nvPr>
        </p:nvSpPr>
        <p:spPr>
          <a:xfrm>
            <a:off x="4902604" y="1500614"/>
            <a:ext cx="6542213" cy="4580495"/>
          </a:xfrm>
        </p:spPr>
        <p:txBody>
          <a:bodyPr>
            <a:normAutofit/>
          </a:bodyPr>
          <a:lstStyle>
            <a:lvl1pPr marL="0" indent="0">
              <a:buNone/>
              <a:defRPr sz="1865">
                <a:latin typeface="Lato Light" panose="020F0302020204030203" pitchFamily="34" charset="0"/>
              </a:defRPr>
            </a:lvl1pPr>
            <a:lvl2pPr marL="461645" indent="-230505">
              <a:buFont typeface="Arial" panose="020B0604020202020204"/>
              <a:buChar char="•"/>
              <a:defRPr sz="1865">
                <a:latin typeface="Lato Light" panose="020F0302020204030203" pitchFamily="34" charset="0"/>
              </a:defRPr>
            </a:lvl2pPr>
            <a:lvl3pPr>
              <a:defRPr sz="1865">
                <a:latin typeface="Lato Light" panose="020F0302020204030203" pitchFamily="34" charset="0"/>
              </a:defRPr>
            </a:lvl3pPr>
            <a:lvl4pPr>
              <a:defRPr sz="1865">
                <a:latin typeface="Lato Light" panose="020F0302020204030203" pitchFamily="34" charset="0"/>
              </a:defRPr>
            </a:lvl4pPr>
            <a:lvl5pPr>
              <a:defRPr sz="1865">
                <a:latin typeface="Lato Light" panose="020F0302020204030203" pitchFamily="34" charset="0"/>
              </a:defRPr>
            </a:lvl5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  <a:p>
            <a:pPr lvl="2"/>
            <a:r>
              <a:rPr lang="ko-KR" altLang="en-US" smtClean="0"/>
              <a:t>셋째 수준</a:t>
            </a:r>
            <a:endParaRPr lang="ko-KR" altLang="en-US" smtClean="0"/>
          </a:p>
          <a:p>
            <a:pPr lvl="3"/>
            <a:r>
              <a:rPr lang="ko-KR" altLang="en-US" smtClean="0"/>
              <a:t>넷째 수준</a:t>
            </a:r>
            <a:endParaRPr lang="ko-KR" altLang="en-US" smtClean="0"/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25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904251" y="979865"/>
            <a:ext cx="6544800" cy="450849"/>
          </a:xfrm>
        </p:spPr>
        <p:txBody>
          <a:bodyPr>
            <a:normAutofit/>
          </a:bodyPr>
          <a:lstStyle>
            <a:lvl1pPr marL="0" indent="0" algn="l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  <p:sp>
        <p:nvSpPr>
          <p:cNvPr id="27" name="Content Placeholder 26"/>
          <p:cNvSpPr>
            <a:spLocks noGrp="1"/>
          </p:cNvSpPr>
          <p:nvPr>
            <p:ph sz="quarter" idx="15" hasCustomPrompt="1"/>
          </p:nvPr>
        </p:nvSpPr>
        <p:spPr>
          <a:xfrm>
            <a:off x="-16934" y="5337121"/>
            <a:ext cx="3879851" cy="513346"/>
          </a:xfrm>
          <a:solidFill>
            <a:schemeClr val="accent1">
              <a:alpha val="65000"/>
            </a:schemeClr>
          </a:solidFill>
          <a:ln>
            <a:solidFill>
              <a:schemeClr val="accent2"/>
            </a:solidFill>
          </a:ln>
        </p:spPr>
        <p:txBody>
          <a:bodyPr lIns="274320" tIns="91440" rIns="91440" bIns="91440" anchor="b" anchorCtr="0">
            <a:spAutoFit/>
          </a:bodyPr>
          <a:lstStyle>
            <a:lvl1pPr marL="0" indent="0" algn="r">
              <a:spcBef>
                <a:spcPts val="535"/>
              </a:spcBef>
              <a:buNone/>
              <a:defRPr>
                <a:solidFill>
                  <a:srgbClr val="FFFFFF"/>
                </a:solidFill>
                <a:latin typeface="Lato Light" panose="020F0302020204030203" pitchFamily="34" charset="0"/>
              </a:defRPr>
            </a:lvl1pPr>
            <a:lvl2pPr marL="230505" indent="0" algn="r">
              <a:buNone/>
              <a:defRPr>
                <a:solidFill>
                  <a:srgbClr val="FFFFFF"/>
                </a:solidFill>
              </a:defRPr>
            </a:lvl2pPr>
            <a:lvl3pPr marL="461645" indent="0" algn="r">
              <a:buNone/>
              <a:defRPr>
                <a:solidFill>
                  <a:srgbClr val="FFFFFF"/>
                </a:solidFill>
              </a:defRPr>
            </a:lvl3pPr>
            <a:lvl4pPr marL="690245" indent="0" algn="r">
              <a:buNone/>
              <a:defRPr>
                <a:solidFill>
                  <a:srgbClr val="FFFFFF"/>
                </a:solidFill>
              </a:defRPr>
            </a:lvl4pPr>
            <a:lvl5pPr marL="920750" indent="0" algn="r">
              <a:buNone/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</p:txBody>
      </p:sp>
      <p:sp>
        <p:nvSpPr>
          <p:cNvPr id="28" name="Slide Number Placeholder 3"/>
          <p:cNvSpPr txBox="1"/>
          <p:nvPr userDrawn="1"/>
        </p:nvSpPr>
        <p:spPr>
          <a:xfrm>
            <a:off x="736601" y="6431280"/>
            <a:ext cx="487680" cy="42672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en-US"/>
            </a:defPPr>
            <a:lvl1pPr algn="ctr">
              <a:defRPr sz="1000">
                <a:solidFill>
                  <a:srgbClr val="FFFFFF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/>
            <a:fld id="{93D61182-44B0-D747-8108-FDA0C13481D9}" type="slidenum">
              <a:rPr lang="en-US" sz="1335" smtClean="0">
                <a:latin typeface="Lato Light" panose="020F0302020204030203" pitchFamily="34" charset="0"/>
                <a:cs typeface="Gotham Book"/>
              </a:rPr>
            </a:fld>
            <a:endParaRPr lang="en-US" sz="1335" dirty="0">
              <a:latin typeface="Lato Light" panose="020F0302020204030203" pitchFamily="34" charset="0"/>
              <a:cs typeface="Gotham Book"/>
            </a:endParaRPr>
          </a:p>
        </p:txBody>
      </p:sp>
      <p:pic>
        <p:nvPicPr>
          <p:cNvPr id="29" name="Picture 2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24642" y="6530551"/>
            <a:ext cx="1431820" cy="24701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0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5"/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0" y="-1"/>
            <a:ext cx="2450592" cy="2863281"/>
          </a:xfrm>
          <a:ln>
            <a:noFill/>
          </a:ln>
        </p:spPr>
        <p:txBody>
          <a:bodyPr anchor="ctr" anchorCtr="0"/>
          <a:lstStyle>
            <a:lvl1pPr marL="0" indent="0" algn="ctr">
              <a:buNone/>
              <a:defRPr b="1"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30221" y="3065874"/>
            <a:ext cx="10716768" cy="569387"/>
          </a:xfrm>
        </p:spPr>
        <p:txBody>
          <a:bodyPr>
            <a:spAutoFit/>
          </a:bodyPr>
          <a:lstStyle>
            <a:lvl1pPr algn="r"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1230221" y="3518074"/>
            <a:ext cx="10716768" cy="561301"/>
          </a:xfrm>
        </p:spPr>
        <p:txBody>
          <a:bodyPr>
            <a:normAutofit/>
          </a:bodyPr>
          <a:lstStyle>
            <a:lvl1pPr marL="0" indent="0" algn="r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  <p:sp>
        <p:nvSpPr>
          <p:cNvPr id="14" name="Picture Placeholder 5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0" y="4010112"/>
            <a:ext cx="2450592" cy="2863281"/>
          </a:xfrm>
          <a:ln>
            <a:noFill/>
          </a:ln>
        </p:spPr>
        <p:txBody>
          <a:bodyPr anchor="ctr" anchorCtr="0"/>
          <a:lstStyle>
            <a:lvl1pPr marL="0" indent="0" algn="ctr">
              <a:buNone/>
              <a:defRPr b="1"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15" name="Picture Placeholder 5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2435352" y="-1"/>
            <a:ext cx="2450592" cy="2863281"/>
          </a:xfrm>
          <a:ln>
            <a:noFill/>
          </a:ln>
        </p:spPr>
        <p:txBody>
          <a:bodyPr anchor="ctr" anchorCtr="0"/>
          <a:lstStyle>
            <a:lvl1pPr marL="0" indent="0" algn="ctr">
              <a:buNone/>
              <a:defRPr b="1"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16" name="Picture Placeholder 5"/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2438401" y="4010112"/>
            <a:ext cx="2450592" cy="2863281"/>
          </a:xfrm>
          <a:ln>
            <a:noFill/>
          </a:ln>
        </p:spPr>
        <p:txBody>
          <a:bodyPr anchor="ctr" anchorCtr="0"/>
          <a:lstStyle>
            <a:lvl1pPr marL="0" indent="0" algn="ctr">
              <a:buNone/>
              <a:defRPr b="1"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17" name="Picture Placeholder 5"/>
          <p:cNvSpPr>
            <a:spLocks noGrp="1" noChangeAspect="1"/>
          </p:cNvSpPr>
          <p:nvPr>
            <p:ph type="pic" sz="quarter" idx="18" hasCustomPrompt="1"/>
          </p:nvPr>
        </p:nvSpPr>
        <p:spPr>
          <a:xfrm>
            <a:off x="4870704" y="-1"/>
            <a:ext cx="2450592" cy="2863281"/>
          </a:xfrm>
          <a:ln>
            <a:noFill/>
          </a:ln>
        </p:spPr>
        <p:txBody>
          <a:bodyPr anchor="ctr" anchorCtr="0"/>
          <a:lstStyle>
            <a:lvl1pPr marL="0" indent="0" algn="ctr">
              <a:buNone/>
              <a:defRPr b="1"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18" name="Picture Placeholder 5"/>
          <p:cNvSpPr>
            <a:spLocks noGrp="1" noChangeAspect="1"/>
          </p:cNvSpPr>
          <p:nvPr>
            <p:ph type="pic" sz="quarter" idx="19" hasCustomPrompt="1"/>
          </p:nvPr>
        </p:nvSpPr>
        <p:spPr>
          <a:xfrm>
            <a:off x="4876803" y="4010112"/>
            <a:ext cx="2450592" cy="2863281"/>
          </a:xfrm>
          <a:ln>
            <a:noFill/>
          </a:ln>
        </p:spPr>
        <p:txBody>
          <a:bodyPr anchor="ctr" anchorCtr="0"/>
          <a:lstStyle>
            <a:lvl1pPr marL="0" indent="0" algn="ctr">
              <a:buNone/>
              <a:defRPr b="1"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19" name="Picture Placeholder 5"/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7306056" y="-1"/>
            <a:ext cx="2450592" cy="2863281"/>
          </a:xfrm>
          <a:ln>
            <a:noFill/>
          </a:ln>
        </p:spPr>
        <p:txBody>
          <a:bodyPr anchor="ctr" anchorCtr="0"/>
          <a:lstStyle>
            <a:lvl1pPr marL="0" indent="0" algn="ctr">
              <a:buNone/>
              <a:defRPr b="1"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0" name="Picture Placeholder 5"/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7315204" y="4010112"/>
            <a:ext cx="2450592" cy="2863281"/>
          </a:xfrm>
          <a:ln>
            <a:noFill/>
          </a:ln>
        </p:spPr>
        <p:txBody>
          <a:bodyPr anchor="ctr" anchorCtr="0"/>
          <a:lstStyle>
            <a:lvl1pPr marL="0" indent="0" algn="ctr">
              <a:buNone/>
              <a:defRPr b="1"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1" name="Picture Placeholder 5"/>
          <p:cNvSpPr>
            <a:spLocks noGrp="1" noChangeAspect="1"/>
          </p:cNvSpPr>
          <p:nvPr>
            <p:ph type="pic" sz="quarter" idx="22" hasCustomPrompt="1"/>
          </p:nvPr>
        </p:nvSpPr>
        <p:spPr>
          <a:xfrm>
            <a:off x="9741408" y="-1"/>
            <a:ext cx="2450592" cy="2863281"/>
          </a:xfrm>
          <a:ln>
            <a:noFill/>
          </a:ln>
        </p:spPr>
        <p:txBody>
          <a:bodyPr anchor="ctr" anchorCtr="0"/>
          <a:lstStyle>
            <a:lvl1pPr marL="0" indent="0" algn="ctr">
              <a:buNone/>
              <a:defRPr b="1"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2" name="Picture Placeholder 5"/>
          <p:cNvSpPr>
            <a:spLocks noGrp="1" noChangeAspect="1"/>
          </p:cNvSpPr>
          <p:nvPr>
            <p:ph type="pic" sz="quarter" idx="23" hasCustomPrompt="1"/>
          </p:nvPr>
        </p:nvSpPr>
        <p:spPr>
          <a:xfrm>
            <a:off x="9753603" y="4010112"/>
            <a:ext cx="2450592" cy="2863281"/>
          </a:xfrm>
          <a:ln>
            <a:noFill/>
          </a:ln>
        </p:spPr>
        <p:txBody>
          <a:bodyPr anchor="ctr" anchorCtr="0"/>
          <a:lstStyle>
            <a:lvl1pPr marL="0" indent="0" algn="ctr">
              <a:buNone/>
              <a:defRPr b="1"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Light Titl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49300" y="1978526"/>
            <a:ext cx="10693400" cy="1470025"/>
          </a:xfrm>
        </p:spPr>
        <p:txBody>
          <a:bodyPr anchor="b">
            <a:normAutofit/>
          </a:bodyPr>
          <a:lstStyle>
            <a:lvl1pPr algn="ctr">
              <a:defRPr sz="3735">
                <a:ln w="6350" cmpd="sng">
                  <a:noFill/>
                </a:ln>
                <a:solidFill>
                  <a:schemeClr val="tx2"/>
                </a:solidFill>
                <a:latin typeface="Lato Light" panose="020F030202020403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49300" y="3453353"/>
            <a:ext cx="106934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2135">
                <a:solidFill>
                  <a:schemeClr val="tx2"/>
                </a:solidFill>
                <a:latin typeface="Lato Light" panose="020F0302020204030203" pitchFamily="34" charset="0"/>
              </a:defRPr>
            </a:lvl1pPr>
            <a:lvl2pPr marL="609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8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Slide Number Placeholder 3"/>
          <p:cNvSpPr txBox="1"/>
          <p:nvPr/>
        </p:nvSpPr>
        <p:spPr>
          <a:xfrm>
            <a:off x="736601" y="6431280"/>
            <a:ext cx="487680" cy="42672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en-US"/>
            </a:defPPr>
            <a:lvl1pPr algn="ctr">
              <a:defRPr sz="1000">
                <a:solidFill>
                  <a:srgbClr val="FFFFFF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/>
            <a:fld id="{93D61182-44B0-D747-8108-FDA0C13481D9}" type="slidenum">
              <a:rPr lang="en-US" sz="1335" smtClean="0">
                <a:latin typeface="Lato Light" panose="020F0302020204030203" pitchFamily="34" charset="0"/>
                <a:cs typeface="Gotham Book"/>
              </a:rPr>
            </a:fld>
            <a:endParaRPr lang="en-US" sz="1335" dirty="0">
              <a:latin typeface="Lato Light" panose="020F0302020204030203" pitchFamily="34" charset="0"/>
              <a:cs typeface="Gotham Book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633576" y="1500614"/>
            <a:ext cx="6811241" cy="4580495"/>
          </a:xfrm>
        </p:spPr>
        <p:txBody>
          <a:bodyPr>
            <a:normAutofit/>
          </a:bodyPr>
          <a:lstStyle>
            <a:lvl1pPr marL="0" indent="0">
              <a:buNone/>
              <a:defRPr sz="1865">
                <a:latin typeface="Lato Light" panose="020F0302020204030203" pitchFamily="34" charset="0"/>
              </a:defRPr>
            </a:lvl1pPr>
            <a:lvl2pPr marL="461645" indent="-230505">
              <a:buFont typeface="Arial" panose="020B0604020202020204"/>
              <a:buChar char="•"/>
              <a:defRPr sz="1865">
                <a:latin typeface="Lato Light" panose="020F0302020204030203" pitchFamily="34" charset="0"/>
              </a:defRPr>
            </a:lvl2pPr>
            <a:lvl3pPr>
              <a:defRPr sz="1865">
                <a:latin typeface="Lato Light" panose="020F0302020204030203" pitchFamily="34" charset="0"/>
              </a:defRPr>
            </a:lvl3pPr>
            <a:lvl4pPr>
              <a:defRPr sz="1865">
                <a:latin typeface="Lato Light" panose="020F0302020204030203" pitchFamily="34" charset="0"/>
              </a:defRPr>
            </a:lvl4pPr>
            <a:lvl5pPr>
              <a:defRPr sz="1865">
                <a:latin typeface="Lato Light" panose="020F0302020204030203" pitchFamily="34" charset="0"/>
              </a:defRPr>
            </a:lvl5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  <a:p>
            <a:pPr lvl="2"/>
            <a:r>
              <a:rPr lang="ko-KR" altLang="en-US" smtClean="0"/>
              <a:t>셋째 수준</a:t>
            </a:r>
            <a:endParaRPr lang="ko-KR" altLang="en-US" smtClean="0"/>
          </a:p>
          <a:p>
            <a:pPr lvl="3"/>
            <a:r>
              <a:rPr lang="ko-KR" altLang="en-US" smtClean="0"/>
              <a:t>넷째 수준</a:t>
            </a:r>
            <a:endParaRPr lang="ko-KR" altLang="en-US" smtClean="0"/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Picture Placeholder 5"/>
          <p:cNvSpPr>
            <a:spLocks noGrp="1"/>
          </p:cNvSpPr>
          <p:nvPr>
            <p:ph type="pic" sz="quarter" idx="14" hasCustomPrompt="1"/>
          </p:nvPr>
        </p:nvSpPr>
        <p:spPr>
          <a:xfrm>
            <a:off x="-16127" y="1603667"/>
            <a:ext cx="4251161" cy="2013908"/>
          </a:xfrm>
          <a:ln>
            <a:solidFill>
              <a:schemeClr val="tx1"/>
            </a:solidFill>
          </a:ln>
        </p:spPr>
        <p:txBody>
          <a:bodyPr anchor="ctr" anchorCtr="0"/>
          <a:lstStyle>
            <a:lvl1pPr marL="0" indent="0" algn="ctr">
              <a:buNone/>
              <a:defRPr b="1"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5" hasCustomPrompt="1"/>
          </p:nvPr>
        </p:nvSpPr>
        <p:spPr>
          <a:xfrm>
            <a:off x="711201" y="4002425"/>
            <a:ext cx="3523833" cy="2078684"/>
          </a:xfrm>
        </p:spPr>
        <p:txBody>
          <a:bodyPr>
            <a:normAutofit/>
          </a:bodyPr>
          <a:lstStyle>
            <a:lvl1pPr marL="0" indent="0">
              <a:buNone/>
              <a:defRPr sz="1865">
                <a:latin typeface="Lato Light" panose="020F0302020204030203" pitchFamily="34" charset="0"/>
              </a:defRPr>
            </a:lvl1pPr>
            <a:lvl2pPr marL="461645" indent="-230505">
              <a:buFont typeface="Arial" panose="020B0604020202020204"/>
              <a:buChar char="•"/>
              <a:defRPr sz="1865"/>
            </a:lvl2pPr>
            <a:lvl3pPr>
              <a:defRPr sz="1865"/>
            </a:lvl3pPr>
            <a:lvl4pPr>
              <a:defRPr sz="1865"/>
            </a:lvl4pPr>
            <a:lvl5pPr>
              <a:defRPr sz="1865"/>
            </a:lvl5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9777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747950" y="1503441"/>
            <a:ext cx="5147492" cy="4525963"/>
          </a:xfrm>
        </p:spPr>
        <p:txBody>
          <a:bodyPr>
            <a:normAutofit/>
          </a:bodyPr>
          <a:lstStyle>
            <a:lvl1pPr>
              <a:defRPr sz="2400">
                <a:latin typeface="Lato Light" panose="020F0302020204030203" pitchFamily="34" charset="0"/>
              </a:defRPr>
            </a:lvl1pPr>
            <a:lvl2pPr>
              <a:defRPr sz="2400">
                <a:latin typeface="Lato Light" panose="020F0302020204030203" pitchFamily="34" charset="0"/>
              </a:defRPr>
            </a:lvl2pPr>
            <a:lvl3pPr>
              <a:defRPr sz="2135">
                <a:latin typeface="Lato Light" panose="020F0302020204030203" pitchFamily="34" charset="0"/>
              </a:defRPr>
            </a:lvl3pPr>
            <a:lvl4pPr>
              <a:defRPr sz="1865">
                <a:latin typeface="Lato Light" panose="020F0302020204030203" pitchFamily="34" charset="0"/>
              </a:defRPr>
            </a:lvl4pPr>
            <a:lvl5pPr>
              <a:defRPr sz="1865">
                <a:latin typeface="Lato Light" panose="020F0302020204030203" pitchFamily="34" charset="0"/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  <a:p>
            <a:pPr lvl="2"/>
            <a:r>
              <a:rPr lang="ko-KR" altLang="en-US" smtClean="0"/>
              <a:t>셋째 수준</a:t>
            </a:r>
            <a:endParaRPr lang="ko-KR" altLang="en-US" smtClean="0"/>
          </a:p>
          <a:p>
            <a:pPr lvl="3"/>
            <a:r>
              <a:rPr lang="ko-KR" altLang="en-US" smtClean="0"/>
              <a:t>넷째 수준</a:t>
            </a:r>
            <a:endParaRPr lang="ko-KR" altLang="en-US" smtClean="0"/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316134" y="1503441"/>
            <a:ext cx="5147492" cy="4525963"/>
          </a:xfrm>
        </p:spPr>
        <p:txBody>
          <a:bodyPr>
            <a:normAutofit/>
          </a:bodyPr>
          <a:lstStyle>
            <a:lvl1pPr>
              <a:defRPr sz="2400">
                <a:latin typeface="Lato Light" panose="020F0302020204030203" pitchFamily="34" charset="0"/>
              </a:defRPr>
            </a:lvl1pPr>
            <a:lvl2pPr>
              <a:defRPr sz="2400">
                <a:latin typeface="Lato Light" panose="020F0302020204030203" pitchFamily="34" charset="0"/>
              </a:defRPr>
            </a:lvl2pPr>
            <a:lvl3pPr>
              <a:defRPr sz="2135">
                <a:latin typeface="Lato Light" panose="020F0302020204030203" pitchFamily="34" charset="0"/>
              </a:defRPr>
            </a:lvl3pPr>
            <a:lvl4pPr>
              <a:defRPr sz="1865">
                <a:latin typeface="Lato Light" panose="020F0302020204030203" pitchFamily="34" charset="0"/>
              </a:defRPr>
            </a:lvl4pPr>
            <a:lvl5pPr>
              <a:defRPr sz="1865">
                <a:latin typeface="Lato Light" panose="020F0302020204030203" pitchFamily="34" charset="0"/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  <a:p>
            <a:pPr lvl="2"/>
            <a:r>
              <a:rPr lang="ko-KR" altLang="en-US" smtClean="0"/>
              <a:t>셋째 수준</a:t>
            </a:r>
            <a:endParaRPr lang="ko-KR" altLang="en-US" smtClean="0"/>
          </a:p>
          <a:p>
            <a:pPr lvl="3"/>
            <a:r>
              <a:rPr lang="ko-KR" altLang="en-US" smtClean="0"/>
              <a:t>넷째 수준</a:t>
            </a:r>
            <a:endParaRPr lang="ko-KR" altLang="en-US" smtClean="0"/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9777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ictur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41892" y="51313"/>
            <a:ext cx="10708216" cy="968771"/>
          </a:xfrm>
        </p:spPr>
        <p:txBody>
          <a:bodyPr/>
          <a:lstStyle>
            <a:lvl1pPr algn="l"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747950" y="1503441"/>
            <a:ext cx="3939196" cy="4185299"/>
          </a:xfrm>
        </p:spPr>
        <p:txBody>
          <a:bodyPr>
            <a:normAutofit/>
          </a:bodyPr>
          <a:lstStyle>
            <a:lvl1pPr>
              <a:defRPr sz="1865">
                <a:latin typeface="Lato Light" panose="020F0302020204030203" pitchFamily="34" charset="0"/>
              </a:defRPr>
            </a:lvl1pPr>
            <a:lvl2pPr>
              <a:defRPr sz="1865">
                <a:latin typeface="Lato Light" panose="020F0302020204030203" pitchFamily="34" charset="0"/>
              </a:defRPr>
            </a:lvl2pPr>
            <a:lvl3pPr>
              <a:defRPr sz="1600">
                <a:latin typeface="Lato Light" panose="020F0302020204030203" pitchFamily="34" charset="0"/>
              </a:defRPr>
            </a:lvl3pPr>
            <a:lvl4pPr>
              <a:defRPr sz="1465">
                <a:latin typeface="Lato Light" panose="020F0302020204030203" pitchFamily="34" charset="0"/>
              </a:defRPr>
            </a:lvl4pPr>
            <a:lvl5pPr>
              <a:defRPr sz="1465">
                <a:latin typeface="Lato Light" panose="020F0302020204030203" pitchFamily="34" charset="0"/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  <a:p>
            <a:pPr lvl="2"/>
            <a:r>
              <a:rPr lang="ko-KR" altLang="en-US" smtClean="0"/>
              <a:t>셋째 수준</a:t>
            </a:r>
            <a:endParaRPr lang="ko-KR" altLang="en-US" smtClean="0"/>
          </a:p>
          <a:p>
            <a:pPr lvl="3"/>
            <a:r>
              <a:rPr lang="ko-KR" altLang="en-US" smtClean="0"/>
              <a:t>넷째 수준</a:t>
            </a:r>
            <a:endParaRPr lang="ko-KR" altLang="en-US" smtClean="0"/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9777" y="979865"/>
            <a:ext cx="10712449" cy="450849"/>
          </a:xfrm>
        </p:spPr>
        <p:txBody>
          <a:bodyPr>
            <a:normAutofit/>
          </a:bodyPr>
          <a:lstStyle>
            <a:lvl1pPr marL="0" indent="0" algn="l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4" hasCustomPrompt="1"/>
          </p:nvPr>
        </p:nvSpPr>
        <p:spPr>
          <a:xfrm>
            <a:off x="5012267" y="1571414"/>
            <a:ext cx="7179733" cy="4091093"/>
          </a:xfrm>
        </p:spPr>
        <p:txBody>
          <a:bodyPr anchor="ctr" anchorCtr="0"/>
          <a:lstStyle>
            <a:lvl1pPr marL="0" indent="0" algn="ctr">
              <a:buNone/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ictur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41892" y="48768"/>
            <a:ext cx="10708216" cy="968771"/>
          </a:xfrm>
        </p:spPr>
        <p:txBody>
          <a:bodyPr/>
          <a:lstStyle>
            <a:lvl1pPr algn="l"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7505622" y="1503441"/>
            <a:ext cx="3939196" cy="4185299"/>
          </a:xfrm>
        </p:spPr>
        <p:txBody>
          <a:bodyPr>
            <a:normAutofit/>
          </a:bodyPr>
          <a:lstStyle>
            <a:lvl1pPr>
              <a:defRPr sz="1865">
                <a:latin typeface="Lato Light" panose="020F0302020204030203" pitchFamily="34" charset="0"/>
              </a:defRPr>
            </a:lvl1pPr>
            <a:lvl2pPr>
              <a:defRPr sz="1865">
                <a:latin typeface="Lato Light" panose="020F0302020204030203" pitchFamily="34" charset="0"/>
              </a:defRPr>
            </a:lvl2pPr>
            <a:lvl3pPr>
              <a:defRPr sz="1600">
                <a:latin typeface="Lato Light" panose="020F0302020204030203" pitchFamily="34" charset="0"/>
              </a:defRPr>
            </a:lvl3pPr>
            <a:lvl4pPr>
              <a:defRPr sz="1465">
                <a:latin typeface="Lato Light" panose="020F0302020204030203" pitchFamily="34" charset="0"/>
              </a:defRPr>
            </a:lvl4pPr>
            <a:lvl5pPr>
              <a:defRPr sz="1465">
                <a:latin typeface="Lato Light" panose="020F0302020204030203" pitchFamily="34" charset="0"/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  <a:p>
            <a:pPr lvl="2"/>
            <a:r>
              <a:rPr lang="ko-KR" altLang="en-US" smtClean="0"/>
              <a:t>셋째 수준</a:t>
            </a:r>
            <a:endParaRPr lang="ko-KR" altLang="en-US" smtClean="0"/>
          </a:p>
          <a:p>
            <a:pPr lvl="3"/>
            <a:r>
              <a:rPr lang="ko-KR" altLang="en-US" smtClean="0"/>
              <a:t>넷째 수준</a:t>
            </a:r>
            <a:endParaRPr lang="ko-KR" altLang="en-US" smtClean="0"/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1571414"/>
            <a:ext cx="7179733" cy="4091093"/>
          </a:xfrm>
        </p:spPr>
        <p:txBody>
          <a:bodyPr anchor="ctr" anchorCtr="0"/>
          <a:lstStyle>
            <a:lvl1pPr marL="0" indent="0" algn="ctr">
              <a:buNone/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9777" y="979865"/>
            <a:ext cx="10712449" cy="450849"/>
          </a:xfrm>
        </p:spPr>
        <p:txBody>
          <a:bodyPr>
            <a:normAutofit/>
          </a:bodyPr>
          <a:lstStyle>
            <a:lvl1pPr marL="0" indent="0" algn="l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Picture and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5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</p:spPr>
        <p:txBody>
          <a:bodyPr anchor="ctr" anchorCtr="0"/>
          <a:lstStyle>
            <a:lvl1pPr marL="0" indent="0" algn="ctr">
              <a:buNone/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4009814"/>
            <a:ext cx="12192000" cy="1498447"/>
          </a:xfrm>
          <a:solidFill>
            <a:schemeClr val="bg1">
              <a:alpha val="35000"/>
            </a:schemeClr>
          </a:solidFill>
        </p:spPr>
        <p:txBody>
          <a:bodyPr lIns="548640" tIns="137160" rIns="548640" bIns="502920" anchor="t" anchorCtr="0"/>
          <a:lstStyle>
            <a:lvl1pPr algn="l">
              <a:defRPr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63695" y="4665253"/>
            <a:ext cx="10712449" cy="301878"/>
          </a:xfrm>
        </p:spPr>
        <p:txBody>
          <a:bodyPr>
            <a:spAutoFit/>
          </a:bodyPr>
          <a:lstStyle>
            <a:lvl1pPr marL="0" indent="0" algn="l">
              <a:buNone/>
              <a:defRPr sz="1865">
                <a:solidFill>
                  <a:srgbClr val="FFFFFF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  <p:sp>
        <p:nvSpPr>
          <p:cNvPr id="5" name="Slide Number Placeholder 3"/>
          <p:cNvSpPr txBox="1"/>
          <p:nvPr userDrawn="1"/>
        </p:nvSpPr>
        <p:spPr>
          <a:xfrm>
            <a:off x="736601" y="6431280"/>
            <a:ext cx="487680" cy="42672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en-US"/>
            </a:defPPr>
            <a:lvl1pPr algn="ctr">
              <a:defRPr sz="1000">
                <a:solidFill>
                  <a:srgbClr val="FFFFFF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/>
            <a:fld id="{93D61182-44B0-D747-8108-FDA0C13481D9}" type="slidenum">
              <a:rPr lang="en-US" sz="1335" smtClean="0">
                <a:latin typeface="Lato Light" panose="020F0302020204030203" pitchFamily="34" charset="0"/>
                <a:cs typeface="Gotham Book"/>
              </a:rPr>
            </a:fld>
            <a:endParaRPr lang="en-US" sz="1335" dirty="0">
              <a:latin typeface="Lato Light" panose="020F0302020204030203" pitchFamily="34" charset="0"/>
              <a:cs typeface="Gotham Book"/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24642" y="6530551"/>
            <a:ext cx="1431820" cy="24701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a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36601" y="48768"/>
            <a:ext cx="10708216" cy="968771"/>
          </a:xfrm>
        </p:spPr>
        <p:txBody>
          <a:bodyPr/>
          <a:lstStyle>
            <a:lvl1pPr algn="ctr"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51417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751416" y="4913079"/>
            <a:ext cx="10689168" cy="229807"/>
          </a:xfrm>
        </p:spPr>
        <p:txBody>
          <a:bodyPr wrap="square" tIns="0">
            <a:spAutoFit/>
          </a:bodyPr>
          <a:lstStyle>
            <a:lvl1pPr marL="0" indent="0" algn="ctr">
              <a:lnSpc>
                <a:spcPct val="92000"/>
              </a:lnSpc>
              <a:buNone/>
              <a:defRPr sz="1600">
                <a:latin typeface="Lato Light" panose="020F0302020204030203" pitchFamily="34" charset="0"/>
              </a:defRPr>
            </a:lvl1pPr>
            <a:lvl2pPr marL="230505" indent="0">
              <a:buNone/>
              <a:defRPr sz="1865"/>
            </a:lvl2pPr>
            <a:lvl3pPr>
              <a:defRPr sz="1600"/>
            </a:lvl3pPr>
            <a:lvl4pPr>
              <a:defRPr sz="1465"/>
            </a:lvl4pPr>
            <a:lvl5pPr>
              <a:defRPr sz="1465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1571414"/>
            <a:ext cx="12192000" cy="3237653"/>
          </a:xfrm>
        </p:spPr>
        <p:txBody>
          <a:bodyPr anchor="ctr" anchorCtr="0"/>
          <a:lstStyle>
            <a:lvl1pPr marL="0" indent="0" algn="ctr">
              <a:buNone/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 with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51417" y="1535113"/>
            <a:ext cx="5107572" cy="639763"/>
          </a:xfrm>
        </p:spPr>
        <p:txBody>
          <a:bodyPr anchor="b">
            <a:normAutofit/>
          </a:bodyPr>
          <a:lstStyle>
            <a:lvl1pPr marL="0" indent="0">
              <a:buNone/>
              <a:defRPr sz="2665" b="0" i="0">
                <a:ln>
                  <a:noFill/>
                </a:ln>
                <a:latin typeface="Lato Light" panose="020F0302020204030203" pitchFamily="34" charset="0"/>
                <a:cs typeface="Gotham Book"/>
              </a:defRPr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751417" y="2174875"/>
            <a:ext cx="5107572" cy="3951288"/>
          </a:xfrm>
        </p:spPr>
        <p:txBody>
          <a:bodyPr>
            <a:normAutofit/>
          </a:bodyPr>
          <a:lstStyle>
            <a:lvl1pPr>
              <a:defRPr sz="2400">
                <a:latin typeface="Lato Light" panose="020F0302020204030203" pitchFamily="34" charset="0"/>
              </a:defRPr>
            </a:lvl1pPr>
            <a:lvl2pPr>
              <a:defRPr sz="2135">
                <a:latin typeface="Lato Light" panose="020F0302020204030203" pitchFamily="34" charset="0"/>
              </a:defRPr>
            </a:lvl2pPr>
            <a:lvl3pPr>
              <a:defRPr sz="1865">
                <a:latin typeface="Lato Light" panose="020F0302020204030203" pitchFamily="34" charset="0"/>
              </a:defRPr>
            </a:lvl3pPr>
            <a:lvl4pPr>
              <a:defRPr sz="1600">
                <a:latin typeface="Lato Light" panose="020F0302020204030203" pitchFamily="34" charset="0"/>
              </a:defRPr>
            </a:lvl4pPr>
            <a:lvl5pPr>
              <a:defRPr sz="1600">
                <a:latin typeface="Lato Light" panose="020F0302020204030203" pitchFamily="34" charset="0"/>
              </a:defRPr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  <a:p>
            <a:pPr lvl="2"/>
            <a:r>
              <a:rPr lang="ko-KR" altLang="en-US" smtClean="0"/>
              <a:t>셋째 수준</a:t>
            </a:r>
            <a:endParaRPr lang="ko-KR" altLang="en-US" smtClean="0"/>
          </a:p>
          <a:p>
            <a:pPr lvl="3"/>
            <a:r>
              <a:rPr lang="ko-KR" altLang="en-US" smtClean="0"/>
              <a:t>넷째 수준</a:t>
            </a:r>
            <a:endParaRPr lang="ko-KR" altLang="en-US" smtClean="0"/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193369" y="1535113"/>
            <a:ext cx="5251449" cy="639763"/>
          </a:xfrm>
        </p:spPr>
        <p:txBody>
          <a:bodyPr anchor="b">
            <a:normAutofit/>
          </a:bodyPr>
          <a:lstStyle>
            <a:lvl1pPr marL="0" indent="0">
              <a:buNone/>
              <a:defRPr sz="2665" b="0" i="0">
                <a:ln>
                  <a:noFill/>
                </a:ln>
                <a:latin typeface="Lato Light" panose="020F0302020204030203" pitchFamily="34" charset="0"/>
                <a:cs typeface="Gotham Book"/>
              </a:defRPr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193369" y="2174875"/>
            <a:ext cx="5251449" cy="3951288"/>
          </a:xfrm>
        </p:spPr>
        <p:txBody>
          <a:bodyPr>
            <a:normAutofit/>
          </a:bodyPr>
          <a:lstStyle>
            <a:lvl1pPr>
              <a:defRPr sz="2400">
                <a:latin typeface="Lato Light" panose="020F0302020204030203" pitchFamily="34" charset="0"/>
              </a:defRPr>
            </a:lvl1pPr>
            <a:lvl2pPr>
              <a:defRPr sz="2135">
                <a:latin typeface="Lato Light" panose="020F0302020204030203" pitchFamily="34" charset="0"/>
              </a:defRPr>
            </a:lvl2pPr>
            <a:lvl3pPr>
              <a:defRPr sz="1865">
                <a:latin typeface="Lato Light" panose="020F0302020204030203" pitchFamily="34" charset="0"/>
              </a:defRPr>
            </a:lvl3pPr>
            <a:lvl4pPr>
              <a:defRPr sz="1600">
                <a:latin typeface="Lato Light" panose="020F0302020204030203" pitchFamily="34" charset="0"/>
              </a:defRPr>
            </a:lvl4pPr>
            <a:lvl5pPr>
              <a:defRPr sz="1600">
                <a:latin typeface="Lato Light" panose="020F0302020204030203" pitchFamily="34" charset="0"/>
              </a:defRPr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  <a:p>
            <a:pPr lvl="2"/>
            <a:r>
              <a:rPr lang="ko-KR" altLang="en-US" smtClean="0"/>
              <a:t>셋째 수준</a:t>
            </a:r>
            <a:endParaRPr lang="ko-KR" altLang="en-US" smtClean="0"/>
          </a:p>
          <a:p>
            <a:pPr lvl="3"/>
            <a:r>
              <a:rPr lang="ko-KR" altLang="en-US" smtClean="0"/>
              <a:t>넷째 수준</a:t>
            </a:r>
            <a:endParaRPr lang="ko-KR" altLang="en-US" smtClean="0"/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51417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51417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p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 userDrawn="1"/>
        </p:nvGrpSpPr>
        <p:grpSpPr bwMode="black">
          <a:xfrm>
            <a:off x="-4233" y="-70870"/>
            <a:ext cx="12196233" cy="6506633"/>
            <a:chOff x="-3175" y="0"/>
            <a:chExt cx="9147175" cy="4956175"/>
          </a:xfrm>
          <a:solidFill>
            <a:srgbClr val="000000">
              <a:alpha val="14902"/>
            </a:srgbClr>
          </a:solidFill>
        </p:grpSpPr>
        <p:sp>
          <p:nvSpPr>
            <p:cNvPr id="6" name="Freeform 6"/>
            <p:cNvSpPr/>
            <p:nvPr userDrawn="1"/>
          </p:nvSpPr>
          <p:spPr bwMode="black">
            <a:xfrm>
              <a:off x="1601788" y="4940300"/>
              <a:ext cx="9525" cy="15875"/>
            </a:xfrm>
            <a:custGeom>
              <a:avLst/>
              <a:gdLst>
                <a:gd name="T0" fmla="*/ 0 w 6"/>
                <a:gd name="T1" fmla="*/ 0 h 10"/>
                <a:gd name="T2" fmla="*/ 0 w 6"/>
                <a:gd name="T3" fmla="*/ 6 h 10"/>
                <a:gd name="T4" fmla="*/ 6 w 6"/>
                <a:gd name="T5" fmla="*/ 10 h 10"/>
                <a:gd name="T6" fmla="*/ 2 w 6"/>
                <a:gd name="T7" fmla="*/ 4 h 10"/>
                <a:gd name="T8" fmla="*/ 0 w 6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0">
                  <a:moveTo>
                    <a:pt x="0" y="0"/>
                  </a:moveTo>
                  <a:lnTo>
                    <a:pt x="0" y="6"/>
                  </a:lnTo>
                  <a:lnTo>
                    <a:pt x="6" y="10"/>
                  </a:lnTo>
                  <a:lnTo>
                    <a:pt x="2" y="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7" name="Freeform 7"/>
            <p:cNvSpPr/>
            <p:nvPr userDrawn="1"/>
          </p:nvSpPr>
          <p:spPr bwMode="black">
            <a:xfrm>
              <a:off x="1579563" y="4921250"/>
              <a:ext cx="9525" cy="12700"/>
            </a:xfrm>
            <a:custGeom>
              <a:avLst/>
              <a:gdLst>
                <a:gd name="T0" fmla="*/ 6 w 6"/>
                <a:gd name="T1" fmla="*/ 6 h 8"/>
                <a:gd name="T2" fmla="*/ 6 w 6"/>
                <a:gd name="T3" fmla="*/ 0 h 8"/>
                <a:gd name="T4" fmla="*/ 0 w 6"/>
                <a:gd name="T5" fmla="*/ 8 h 8"/>
                <a:gd name="T6" fmla="*/ 6 w 6"/>
                <a:gd name="T7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8">
                  <a:moveTo>
                    <a:pt x="6" y="6"/>
                  </a:moveTo>
                  <a:lnTo>
                    <a:pt x="6" y="0"/>
                  </a:lnTo>
                  <a:lnTo>
                    <a:pt x="0" y="8"/>
                  </a:lnTo>
                  <a:lnTo>
                    <a:pt x="6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8" name="Freeform 8"/>
            <p:cNvSpPr/>
            <p:nvPr userDrawn="1"/>
          </p:nvSpPr>
          <p:spPr bwMode="black">
            <a:xfrm>
              <a:off x="1582738" y="4895850"/>
              <a:ext cx="12700" cy="25400"/>
            </a:xfrm>
            <a:custGeom>
              <a:avLst/>
              <a:gdLst>
                <a:gd name="T0" fmla="*/ 8 w 8"/>
                <a:gd name="T1" fmla="*/ 10 h 16"/>
                <a:gd name="T2" fmla="*/ 0 w 8"/>
                <a:gd name="T3" fmla="*/ 0 h 16"/>
                <a:gd name="T4" fmla="*/ 4 w 8"/>
                <a:gd name="T5" fmla="*/ 16 h 16"/>
                <a:gd name="T6" fmla="*/ 6 w 8"/>
                <a:gd name="T7" fmla="*/ 16 h 16"/>
                <a:gd name="T8" fmla="*/ 8 w 8"/>
                <a:gd name="T9" fmla="*/ 1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6">
                  <a:moveTo>
                    <a:pt x="8" y="10"/>
                  </a:moveTo>
                  <a:lnTo>
                    <a:pt x="0" y="0"/>
                  </a:lnTo>
                  <a:lnTo>
                    <a:pt x="4" y="16"/>
                  </a:lnTo>
                  <a:lnTo>
                    <a:pt x="6" y="16"/>
                  </a:lnTo>
                  <a:lnTo>
                    <a:pt x="8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9" name="Freeform 9"/>
            <p:cNvSpPr/>
            <p:nvPr userDrawn="1"/>
          </p:nvSpPr>
          <p:spPr bwMode="black">
            <a:xfrm>
              <a:off x="1563688" y="4876800"/>
              <a:ext cx="19050" cy="12700"/>
            </a:xfrm>
            <a:custGeom>
              <a:avLst/>
              <a:gdLst>
                <a:gd name="T0" fmla="*/ 0 w 12"/>
                <a:gd name="T1" fmla="*/ 2 h 8"/>
                <a:gd name="T2" fmla="*/ 10 w 12"/>
                <a:gd name="T3" fmla="*/ 8 h 8"/>
                <a:gd name="T4" fmla="*/ 12 w 12"/>
                <a:gd name="T5" fmla="*/ 0 h 8"/>
                <a:gd name="T6" fmla="*/ 0 w 12"/>
                <a:gd name="T7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8">
                  <a:moveTo>
                    <a:pt x="0" y="2"/>
                  </a:moveTo>
                  <a:lnTo>
                    <a:pt x="10" y="8"/>
                  </a:lnTo>
                  <a:lnTo>
                    <a:pt x="12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0" name="Freeform 10"/>
            <p:cNvSpPr/>
            <p:nvPr userDrawn="1"/>
          </p:nvSpPr>
          <p:spPr bwMode="black">
            <a:xfrm>
              <a:off x="1563688" y="4848225"/>
              <a:ext cx="6350" cy="9525"/>
            </a:xfrm>
            <a:custGeom>
              <a:avLst/>
              <a:gdLst>
                <a:gd name="T0" fmla="*/ 4 w 4"/>
                <a:gd name="T1" fmla="*/ 6 h 6"/>
                <a:gd name="T2" fmla="*/ 0 w 4"/>
                <a:gd name="T3" fmla="*/ 0 h 6"/>
                <a:gd name="T4" fmla="*/ 0 w 4"/>
                <a:gd name="T5" fmla="*/ 4 h 6"/>
                <a:gd name="T6" fmla="*/ 4 w 4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6">
                  <a:moveTo>
                    <a:pt x="4" y="6"/>
                  </a:moveTo>
                  <a:lnTo>
                    <a:pt x="0" y="0"/>
                  </a:lnTo>
                  <a:lnTo>
                    <a:pt x="0" y="4"/>
                  </a:lnTo>
                  <a:lnTo>
                    <a:pt x="4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1" name="Freeform 11"/>
            <p:cNvSpPr/>
            <p:nvPr userDrawn="1"/>
          </p:nvSpPr>
          <p:spPr bwMode="black">
            <a:xfrm>
              <a:off x="1563688" y="4797425"/>
              <a:ext cx="6350" cy="12700"/>
            </a:xfrm>
            <a:custGeom>
              <a:avLst/>
              <a:gdLst>
                <a:gd name="T0" fmla="*/ 0 w 4"/>
                <a:gd name="T1" fmla="*/ 8 h 8"/>
                <a:gd name="T2" fmla="*/ 4 w 4"/>
                <a:gd name="T3" fmla="*/ 4 h 8"/>
                <a:gd name="T4" fmla="*/ 0 w 4"/>
                <a:gd name="T5" fmla="*/ 0 h 8"/>
                <a:gd name="T6" fmla="*/ 0 w 4"/>
                <a:gd name="T7" fmla="*/ 2 h 8"/>
                <a:gd name="T8" fmla="*/ 0 w 4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8">
                  <a:moveTo>
                    <a:pt x="0" y="8"/>
                  </a:moveTo>
                  <a:lnTo>
                    <a:pt x="4" y="4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2" name="Freeform 12"/>
            <p:cNvSpPr/>
            <p:nvPr userDrawn="1"/>
          </p:nvSpPr>
          <p:spPr bwMode="black">
            <a:xfrm>
              <a:off x="1563688" y="4778375"/>
              <a:ext cx="9525" cy="22225"/>
            </a:xfrm>
            <a:custGeom>
              <a:avLst/>
              <a:gdLst>
                <a:gd name="T0" fmla="*/ 2 w 6"/>
                <a:gd name="T1" fmla="*/ 0 h 14"/>
                <a:gd name="T2" fmla="*/ 0 w 6"/>
                <a:gd name="T3" fmla="*/ 2 h 14"/>
                <a:gd name="T4" fmla="*/ 6 w 6"/>
                <a:gd name="T5" fmla="*/ 14 h 14"/>
                <a:gd name="T6" fmla="*/ 2 w 6"/>
                <a:gd name="T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4">
                  <a:moveTo>
                    <a:pt x="2" y="0"/>
                  </a:moveTo>
                  <a:lnTo>
                    <a:pt x="0" y="2"/>
                  </a:lnTo>
                  <a:lnTo>
                    <a:pt x="6" y="14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3" name="Freeform 13"/>
            <p:cNvSpPr/>
            <p:nvPr userDrawn="1"/>
          </p:nvSpPr>
          <p:spPr bwMode="black">
            <a:xfrm>
              <a:off x="1589088" y="4756150"/>
              <a:ext cx="6350" cy="9525"/>
            </a:xfrm>
            <a:custGeom>
              <a:avLst/>
              <a:gdLst>
                <a:gd name="T0" fmla="*/ 2 w 4"/>
                <a:gd name="T1" fmla="*/ 0 h 6"/>
                <a:gd name="T2" fmla="*/ 0 w 4"/>
                <a:gd name="T3" fmla="*/ 2 h 6"/>
                <a:gd name="T4" fmla="*/ 4 w 4"/>
                <a:gd name="T5" fmla="*/ 6 h 6"/>
                <a:gd name="T6" fmla="*/ 2 w 4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6">
                  <a:moveTo>
                    <a:pt x="2" y="0"/>
                  </a:moveTo>
                  <a:lnTo>
                    <a:pt x="0" y="2"/>
                  </a:lnTo>
                  <a:lnTo>
                    <a:pt x="4" y="6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4" name="Freeform 14"/>
            <p:cNvSpPr/>
            <p:nvPr userDrawn="1"/>
          </p:nvSpPr>
          <p:spPr bwMode="black">
            <a:xfrm>
              <a:off x="8956675" y="4232275"/>
              <a:ext cx="184150" cy="279400"/>
            </a:xfrm>
            <a:custGeom>
              <a:avLst/>
              <a:gdLst>
                <a:gd name="T0" fmla="*/ 86 w 116"/>
                <a:gd name="T1" fmla="*/ 82 h 176"/>
                <a:gd name="T2" fmla="*/ 68 w 116"/>
                <a:gd name="T3" fmla="*/ 74 h 176"/>
                <a:gd name="T4" fmla="*/ 64 w 116"/>
                <a:gd name="T5" fmla="*/ 54 h 176"/>
                <a:gd name="T6" fmla="*/ 54 w 116"/>
                <a:gd name="T7" fmla="*/ 46 h 176"/>
                <a:gd name="T8" fmla="*/ 54 w 116"/>
                <a:gd name="T9" fmla="*/ 58 h 176"/>
                <a:gd name="T10" fmla="*/ 46 w 116"/>
                <a:gd name="T11" fmla="*/ 58 h 176"/>
                <a:gd name="T12" fmla="*/ 48 w 116"/>
                <a:gd name="T13" fmla="*/ 48 h 176"/>
                <a:gd name="T14" fmla="*/ 40 w 116"/>
                <a:gd name="T15" fmla="*/ 38 h 176"/>
                <a:gd name="T16" fmla="*/ 42 w 116"/>
                <a:gd name="T17" fmla="*/ 38 h 176"/>
                <a:gd name="T18" fmla="*/ 36 w 116"/>
                <a:gd name="T19" fmla="*/ 20 h 176"/>
                <a:gd name="T20" fmla="*/ 16 w 116"/>
                <a:gd name="T21" fmla="*/ 8 h 176"/>
                <a:gd name="T22" fmla="*/ 14 w 116"/>
                <a:gd name="T23" fmla="*/ 10 h 176"/>
                <a:gd name="T24" fmla="*/ 10 w 116"/>
                <a:gd name="T25" fmla="*/ 0 h 176"/>
                <a:gd name="T26" fmla="*/ 0 w 116"/>
                <a:gd name="T27" fmla="*/ 2 h 176"/>
                <a:gd name="T28" fmla="*/ 12 w 116"/>
                <a:gd name="T29" fmla="*/ 24 h 176"/>
                <a:gd name="T30" fmla="*/ 16 w 116"/>
                <a:gd name="T31" fmla="*/ 28 h 176"/>
                <a:gd name="T32" fmla="*/ 18 w 116"/>
                <a:gd name="T33" fmla="*/ 34 h 176"/>
                <a:gd name="T34" fmla="*/ 28 w 116"/>
                <a:gd name="T35" fmla="*/ 48 h 176"/>
                <a:gd name="T36" fmla="*/ 32 w 116"/>
                <a:gd name="T37" fmla="*/ 46 h 176"/>
                <a:gd name="T38" fmla="*/ 32 w 116"/>
                <a:gd name="T39" fmla="*/ 56 h 176"/>
                <a:gd name="T40" fmla="*/ 36 w 116"/>
                <a:gd name="T41" fmla="*/ 64 h 176"/>
                <a:gd name="T42" fmla="*/ 38 w 116"/>
                <a:gd name="T43" fmla="*/ 64 h 176"/>
                <a:gd name="T44" fmla="*/ 38 w 116"/>
                <a:gd name="T45" fmla="*/ 66 h 176"/>
                <a:gd name="T46" fmla="*/ 42 w 116"/>
                <a:gd name="T47" fmla="*/ 70 h 176"/>
                <a:gd name="T48" fmla="*/ 42 w 116"/>
                <a:gd name="T49" fmla="*/ 86 h 176"/>
                <a:gd name="T50" fmla="*/ 40 w 116"/>
                <a:gd name="T51" fmla="*/ 86 h 176"/>
                <a:gd name="T52" fmla="*/ 36 w 116"/>
                <a:gd name="T53" fmla="*/ 104 h 176"/>
                <a:gd name="T54" fmla="*/ 26 w 116"/>
                <a:gd name="T55" fmla="*/ 110 h 176"/>
                <a:gd name="T56" fmla="*/ 20 w 116"/>
                <a:gd name="T57" fmla="*/ 118 h 176"/>
                <a:gd name="T58" fmla="*/ 48 w 116"/>
                <a:gd name="T59" fmla="*/ 138 h 176"/>
                <a:gd name="T60" fmla="*/ 48 w 116"/>
                <a:gd name="T61" fmla="*/ 150 h 176"/>
                <a:gd name="T62" fmla="*/ 38 w 116"/>
                <a:gd name="T63" fmla="*/ 166 h 176"/>
                <a:gd name="T64" fmla="*/ 58 w 116"/>
                <a:gd name="T65" fmla="*/ 176 h 176"/>
                <a:gd name="T66" fmla="*/ 80 w 116"/>
                <a:gd name="T67" fmla="*/ 146 h 176"/>
                <a:gd name="T68" fmla="*/ 88 w 116"/>
                <a:gd name="T69" fmla="*/ 128 h 176"/>
                <a:gd name="T70" fmla="*/ 84 w 116"/>
                <a:gd name="T71" fmla="*/ 120 h 176"/>
                <a:gd name="T72" fmla="*/ 90 w 116"/>
                <a:gd name="T73" fmla="*/ 116 h 176"/>
                <a:gd name="T74" fmla="*/ 106 w 116"/>
                <a:gd name="T75" fmla="*/ 114 h 176"/>
                <a:gd name="T76" fmla="*/ 106 w 116"/>
                <a:gd name="T77" fmla="*/ 102 h 176"/>
                <a:gd name="T78" fmla="*/ 112 w 116"/>
                <a:gd name="T79" fmla="*/ 100 h 176"/>
                <a:gd name="T80" fmla="*/ 116 w 116"/>
                <a:gd name="T81" fmla="*/ 76 h 176"/>
                <a:gd name="T82" fmla="*/ 104 w 116"/>
                <a:gd name="T83" fmla="*/ 70 h 176"/>
                <a:gd name="T84" fmla="*/ 86 w 116"/>
                <a:gd name="T85" fmla="*/ 82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16" h="176">
                  <a:moveTo>
                    <a:pt x="86" y="82"/>
                  </a:moveTo>
                  <a:lnTo>
                    <a:pt x="68" y="74"/>
                  </a:lnTo>
                  <a:lnTo>
                    <a:pt x="64" y="54"/>
                  </a:lnTo>
                  <a:lnTo>
                    <a:pt x="54" y="46"/>
                  </a:lnTo>
                  <a:lnTo>
                    <a:pt x="54" y="58"/>
                  </a:lnTo>
                  <a:lnTo>
                    <a:pt x="46" y="58"/>
                  </a:lnTo>
                  <a:lnTo>
                    <a:pt x="48" y="48"/>
                  </a:lnTo>
                  <a:lnTo>
                    <a:pt x="40" y="38"/>
                  </a:lnTo>
                  <a:lnTo>
                    <a:pt x="42" y="38"/>
                  </a:lnTo>
                  <a:lnTo>
                    <a:pt x="36" y="20"/>
                  </a:lnTo>
                  <a:lnTo>
                    <a:pt x="16" y="8"/>
                  </a:lnTo>
                  <a:lnTo>
                    <a:pt x="14" y="10"/>
                  </a:lnTo>
                  <a:lnTo>
                    <a:pt x="10" y="0"/>
                  </a:lnTo>
                  <a:lnTo>
                    <a:pt x="0" y="2"/>
                  </a:lnTo>
                  <a:lnTo>
                    <a:pt x="12" y="24"/>
                  </a:lnTo>
                  <a:lnTo>
                    <a:pt x="16" y="28"/>
                  </a:lnTo>
                  <a:lnTo>
                    <a:pt x="18" y="34"/>
                  </a:lnTo>
                  <a:lnTo>
                    <a:pt x="28" y="48"/>
                  </a:lnTo>
                  <a:lnTo>
                    <a:pt x="32" y="46"/>
                  </a:lnTo>
                  <a:lnTo>
                    <a:pt x="32" y="56"/>
                  </a:lnTo>
                  <a:lnTo>
                    <a:pt x="36" y="64"/>
                  </a:lnTo>
                  <a:lnTo>
                    <a:pt x="38" y="64"/>
                  </a:lnTo>
                  <a:lnTo>
                    <a:pt x="38" y="66"/>
                  </a:lnTo>
                  <a:lnTo>
                    <a:pt x="42" y="70"/>
                  </a:lnTo>
                  <a:lnTo>
                    <a:pt x="42" y="86"/>
                  </a:lnTo>
                  <a:lnTo>
                    <a:pt x="40" y="86"/>
                  </a:lnTo>
                  <a:lnTo>
                    <a:pt x="36" y="104"/>
                  </a:lnTo>
                  <a:lnTo>
                    <a:pt x="26" y="110"/>
                  </a:lnTo>
                  <a:lnTo>
                    <a:pt x="20" y="118"/>
                  </a:lnTo>
                  <a:lnTo>
                    <a:pt x="48" y="138"/>
                  </a:lnTo>
                  <a:lnTo>
                    <a:pt x="48" y="150"/>
                  </a:lnTo>
                  <a:lnTo>
                    <a:pt x="38" y="166"/>
                  </a:lnTo>
                  <a:lnTo>
                    <a:pt x="58" y="176"/>
                  </a:lnTo>
                  <a:lnTo>
                    <a:pt x="80" y="146"/>
                  </a:lnTo>
                  <a:lnTo>
                    <a:pt x="88" y="128"/>
                  </a:lnTo>
                  <a:lnTo>
                    <a:pt x="84" y="120"/>
                  </a:lnTo>
                  <a:lnTo>
                    <a:pt x="90" y="116"/>
                  </a:lnTo>
                  <a:lnTo>
                    <a:pt x="106" y="114"/>
                  </a:lnTo>
                  <a:lnTo>
                    <a:pt x="106" y="102"/>
                  </a:lnTo>
                  <a:lnTo>
                    <a:pt x="112" y="100"/>
                  </a:lnTo>
                  <a:lnTo>
                    <a:pt x="116" y="76"/>
                  </a:lnTo>
                  <a:lnTo>
                    <a:pt x="104" y="70"/>
                  </a:lnTo>
                  <a:lnTo>
                    <a:pt x="86" y="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5" name="Freeform 15"/>
            <p:cNvSpPr/>
            <p:nvPr userDrawn="1"/>
          </p:nvSpPr>
          <p:spPr bwMode="black">
            <a:xfrm>
              <a:off x="8766175" y="4457700"/>
              <a:ext cx="247650" cy="266700"/>
            </a:xfrm>
            <a:custGeom>
              <a:avLst/>
              <a:gdLst>
                <a:gd name="T0" fmla="*/ 150 w 156"/>
                <a:gd name="T1" fmla="*/ 14 h 168"/>
                <a:gd name="T2" fmla="*/ 148 w 156"/>
                <a:gd name="T3" fmla="*/ 12 h 168"/>
                <a:gd name="T4" fmla="*/ 146 w 156"/>
                <a:gd name="T5" fmla="*/ 12 h 168"/>
                <a:gd name="T6" fmla="*/ 134 w 156"/>
                <a:gd name="T7" fmla="*/ 20 h 168"/>
                <a:gd name="T8" fmla="*/ 124 w 156"/>
                <a:gd name="T9" fmla="*/ 0 h 168"/>
                <a:gd name="T10" fmla="*/ 112 w 156"/>
                <a:gd name="T11" fmla="*/ 16 h 168"/>
                <a:gd name="T12" fmla="*/ 108 w 156"/>
                <a:gd name="T13" fmla="*/ 28 h 168"/>
                <a:gd name="T14" fmla="*/ 98 w 156"/>
                <a:gd name="T15" fmla="*/ 36 h 168"/>
                <a:gd name="T16" fmla="*/ 88 w 156"/>
                <a:gd name="T17" fmla="*/ 60 h 168"/>
                <a:gd name="T18" fmla="*/ 56 w 156"/>
                <a:gd name="T19" fmla="*/ 86 h 168"/>
                <a:gd name="T20" fmla="*/ 38 w 156"/>
                <a:gd name="T21" fmla="*/ 92 h 168"/>
                <a:gd name="T22" fmla="*/ 24 w 156"/>
                <a:gd name="T23" fmla="*/ 112 h 168"/>
                <a:gd name="T24" fmla="*/ 24 w 156"/>
                <a:gd name="T25" fmla="*/ 114 h 168"/>
                <a:gd name="T26" fmla="*/ 24 w 156"/>
                <a:gd name="T27" fmla="*/ 112 h 168"/>
                <a:gd name="T28" fmla="*/ 16 w 156"/>
                <a:gd name="T29" fmla="*/ 116 h 168"/>
                <a:gd name="T30" fmla="*/ 16 w 156"/>
                <a:gd name="T31" fmla="*/ 124 h 168"/>
                <a:gd name="T32" fmla="*/ 14 w 156"/>
                <a:gd name="T33" fmla="*/ 124 h 168"/>
                <a:gd name="T34" fmla="*/ 10 w 156"/>
                <a:gd name="T35" fmla="*/ 132 h 168"/>
                <a:gd name="T36" fmla="*/ 14 w 156"/>
                <a:gd name="T37" fmla="*/ 134 h 168"/>
                <a:gd name="T38" fmla="*/ 14 w 156"/>
                <a:gd name="T39" fmla="*/ 136 h 168"/>
                <a:gd name="T40" fmla="*/ 0 w 156"/>
                <a:gd name="T41" fmla="*/ 146 h 168"/>
                <a:gd name="T42" fmla="*/ 8 w 156"/>
                <a:gd name="T43" fmla="*/ 146 h 168"/>
                <a:gd name="T44" fmla="*/ 8 w 156"/>
                <a:gd name="T45" fmla="*/ 146 h 168"/>
                <a:gd name="T46" fmla="*/ 10 w 156"/>
                <a:gd name="T47" fmla="*/ 148 h 168"/>
                <a:gd name="T48" fmla="*/ 8 w 156"/>
                <a:gd name="T49" fmla="*/ 152 h 168"/>
                <a:gd name="T50" fmla="*/ 28 w 156"/>
                <a:gd name="T51" fmla="*/ 152 h 168"/>
                <a:gd name="T52" fmla="*/ 30 w 156"/>
                <a:gd name="T53" fmla="*/ 158 h 168"/>
                <a:gd name="T54" fmla="*/ 56 w 156"/>
                <a:gd name="T55" fmla="*/ 168 h 168"/>
                <a:gd name="T56" fmla="*/ 68 w 156"/>
                <a:gd name="T57" fmla="*/ 162 h 168"/>
                <a:gd name="T58" fmla="*/ 90 w 156"/>
                <a:gd name="T59" fmla="*/ 146 h 168"/>
                <a:gd name="T60" fmla="*/ 102 w 156"/>
                <a:gd name="T61" fmla="*/ 96 h 168"/>
                <a:gd name="T62" fmla="*/ 106 w 156"/>
                <a:gd name="T63" fmla="*/ 98 h 168"/>
                <a:gd name="T64" fmla="*/ 120 w 156"/>
                <a:gd name="T65" fmla="*/ 88 h 168"/>
                <a:gd name="T66" fmla="*/ 130 w 156"/>
                <a:gd name="T67" fmla="*/ 92 h 168"/>
                <a:gd name="T68" fmla="*/ 134 w 156"/>
                <a:gd name="T69" fmla="*/ 88 h 168"/>
                <a:gd name="T70" fmla="*/ 128 w 156"/>
                <a:gd name="T71" fmla="*/ 82 h 168"/>
                <a:gd name="T72" fmla="*/ 130 w 156"/>
                <a:gd name="T73" fmla="*/ 72 h 168"/>
                <a:gd name="T74" fmla="*/ 138 w 156"/>
                <a:gd name="T75" fmla="*/ 64 h 168"/>
                <a:gd name="T76" fmla="*/ 156 w 156"/>
                <a:gd name="T77" fmla="*/ 38 h 168"/>
                <a:gd name="T78" fmla="*/ 154 w 156"/>
                <a:gd name="T79" fmla="*/ 22 h 168"/>
                <a:gd name="T80" fmla="*/ 156 w 156"/>
                <a:gd name="T81" fmla="*/ 18 h 168"/>
                <a:gd name="T82" fmla="*/ 150 w 156"/>
                <a:gd name="T83" fmla="*/ 14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56" h="168">
                  <a:moveTo>
                    <a:pt x="150" y="14"/>
                  </a:moveTo>
                  <a:lnTo>
                    <a:pt x="148" y="12"/>
                  </a:lnTo>
                  <a:lnTo>
                    <a:pt x="146" y="12"/>
                  </a:lnTo>
                  <a:lnTo>
                    <a:pt x="134" y="20"/>
                  </a:lnTo>
                  <a:lnTo>
                    <a:pt x="124" y="0"/>
                  </a:lnTo>
                  <a:lnTo>
                    <a:pt x="112" y="16"/>
                  </a:lnTo>
                  <a:lnTo>
                    <a:pt x="108" y="28"/>
                  </a:lnTo>
                  <a:lnTo>
                    <a:pt x="98" y="36"/>
                  </a:lnTo>
                  <a:lnTo>
                    <a:pt x="88" y="60"/>
                  </a:lnTo>
                  <a:lnTo>
                    <a:pt x="56" y="86"/>
                  </a:lnTo>
                  <a:lnTo>
                    <a:pt x="38" y="92"/>
                  </a:lnTo>
                  <a:lnTo>
                    <a:pt x="24" y="112"/>
                  </a:lnTo>
                  <a:lnTo>
                    <a:pt x="24" y="114"/>
                  </a:lnTo>
                  <a:lnTo>
                    <a:pt x="24" y="112"/>
                  </a:lnTo>
                  <a:lnTo>
                    <a:pt x="16" y="116"/>
                  </a:lnTo>
                  <a:lnTo>
                    <a:pt x="16" y="124"/>
                  </a:lnTo>
                  <a:lnTo>
                    <a:pt x="14" y="124"/>
                  </a:lnTo>
                  <a:lnTo>
                    <a:pt x="10" y="132"/>
                  </a:lnTo>
                  <a:lnTo>
                    <a:pt x="14" y="134"/>
                  </a:lnTo>
                  <a:lnTo>
                    <a:pt x="14" y="136"/>
                  </a:lnTo>
                  <a:lnTo>
                    <a:pt x="0" y="146"/>
                  </a:lnTo>
                  <a:lnTo>
                    <a:pt x="8" y="146"/>
                  </a:lnTo>
                  <a:lnTo>
                    <a:pt x="8" y="146"/>
                  </a:lnTo>
                  <a:lnTo>
                    <a:pt x="10" y="148"/>
                  </a:lnTo>
                  <a:lnTo>
                    <a:pt x="8" y="152"/>
                  </a:lnTo>
                  <a:lnTo>
                    <a:pt x="28" y="152"/>
                  </a:lnTo>
                  <a:lnTo>
                    <a:pt x="30" y="158"/>
                  </a:lnTo>
                  <a:lnTo>
                    <a:pt x="56" y="168"/>
                  </a:lnTo>
                  <a:lnTo>
                    <a:pt x="68" y="162"/>
                  </a:lnTo>
                  <a:lnTo>
                    <a:pt x="90" y="146"/>
                  </a:lnTo>
                  <a:lnTo>
                    <a:pt x="102" y="96"/>
                  </a:lnTo>
                  <a:lnTo>
                    <a:pt x="106" y="98"/>
                  </a:lnTo>
                  <a:lnTo>
                    <a:pt x="120" y="88"/>
                  </a:lnTo>
                  <a:lnTo>
                    <a:pt x="130" y="92"/>
                  </a:lnTo>
                  <a:lnTo>
                    <a:pt x="134" y="88"/>
                  </a:lnTo>
                  <a:lnTo>
                    <a:pt x="128" y="82"/>
                  </a:lnTo>
                  <a:lnTo>
                    <a:pt x="130" y="72"/>
                  </a:lnTo>
                  <a:lnTo>
                    <a:pt x="138" y="64"/>
                  </a:lnTo>
                  <a:lnTo>
                    <a:pt x="156" y="38"/>
                  </a:lnTo>
                  <a:lnTo>
                    <a:pt x="154" y="22"/>
                  </a:lnTo>
                  <a:lnTo>
                    <a:pt x="156" y="18"/>
                  </a:lnTo>
                  <a:lnTo>
                    <a:pt x="15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6" name="Freeform 16"/>
            <p:cNvSpPr/>
            <p:nvPr userDrawn="1"/>
          </p:nvSpPr>
          <p:spPr bwMode="black">
            <a:xfrm>
              <a:off x="8804275" y="4714875"/>
              <a:ext cx="28575" cy="34925"/>
            </a:xfrm>
            <a:custGeom>
              <a:avLst/>
              <a:gdLst>
                <a:gd name="T0" fmla="*/ 6 w 18"/>
                <a:gd name="T1" fmla="*/ 0 h 22"/>
                <a:gd name="T2" fmla="*/ 0 w 18"/>
                <a:gd name="T3" fmla="*/ 22 h 22"/>
                <a:gd name="T4" fmla="*/ 18 w 18"/>
                <a:gd name="T5" fmla="*/ 14 h 22"/>
                <a:gd name="T6" fmla="*/ 12 w 18"/>
                <a:gd name="T7" fmla="*/ 2 h 22"/>
                <a:gd name="T8" fmla="*/ 6 w 18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22">
                  <a:moveTo>
                    <a:pt x="6" y="0"/>
                  </a:moveTo>
                  <a:lnTo>
                    <a:pt x="0" y="22"/>
                  </a:lnTo>
                  <a:lnTo>
                    <a:pt x="18" y="14"/>
                  </a:lnTo>
                  <a:lnTo>
                    <a:pt x="12" y="2"/>
                  </a:ln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7" name="Freeform 17"/>
            <p:cNvSpPr/>
            <p:nvPr userDrawn="1"/>
          </p:nvSpPr>
          <p:spPr bwMode="black">
            <a:xfrm>
              <a:off x="6184900" y="2847975"/>
              <a:ext cx="73025" cy="123825"/>
            </a:xfrm>
            <a:custGeom>
              <a:avLst/>
              <a:gdLst>
                <a:gd name="T0" fmla="*/ 16 w 46"/>
                <a:gd name="T1" fmla="*/ 2 h 78"/>
                <a:gd name="T2" fmla="*/ 10 w 46"/>
                <a:gd name="T3" fmla="*/ 0 h 78"/>
                <a:gd name="T4" fmla="*/ 4 w 46"/>
                <a:gd name="T5" fmla="*/ 4 h 78"/>
                <a:gd name="T6" fmla="*/ 10 w 46"/>
                <a:gd name="T7" fmla="*/ 8 h 78"/>
                <a:gd name="T8" fmla="*/ 8 w 46"/>
                <a:gd name="T9" fmla="*/ 10 h 78"/>
                <a:gd name="T10" fmla="*/ 4 w 46"/>
                <a:gd name="T11" fmla="*/ 32 h 78"/>
                <a:gd name="T12" fmla="*/ 0 w 46"/>
                <a:gd name="T13" fmla="*/ 32 h 78"/>
                <a:gd name="T14" fmla="*/ 4 w 46"/>
                <a:gd name="T15" fmla="*/ 60 h 78"/>
                <a:gd name="T16" fmla="*/ 10 w 46"/>
                <a:gd name="T17" fmla="*/ 76 h 78"/>
                <a:gd name="T18" fmla="*/ 24 w 46"/>
                <a:gd name="T19" fmla="*/ 78 h 78"/>
                <a:gd name="T20" fmla="*/ 46 w 46"/>
                <a:gd name="T21" fmla="*/ 62 h 78"/>
                <a:gd name="T22" fmla="*/ 46 w 46"/>
                <a:gd name="T23" fmla="*/ 44 h 78"/>
                <a:gd name="T24" fmla="*/ 28 w 46"/>
                <a:gd name="T25" fmla="*/ 12 h 78"/>
                <a:gd name="T26" fmla="*/ 16 w 46"/>
                <a:gd name="T27" fmla="*/ 2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6" h="78">
                  <a:moveTo>
                    <a:pt x="16" y="2"/>
                  </a:moveTo>
                  <a:lnTo>
                    <a:pt x="10" y="0"/>
                  </a:lnTo>
                  <a:lnTo>
                    <a:pt x="4" y="4"/>
                  </a:lnTo>
                  <a:lnTo>
                    <a:pt x="10" y="8"/>
                  </a:lnTo>
                  <a:lnTo>
                    <a:pt x="8" y="10"/>
                  </a:lnTo>
                  <a:lnTo>
                    <a:pt x="4" y="32"/>
                  </a:lnTo>
                  <a:lnTo>
                    <a:pt x="0" y="32"/>
                  </a:lnTo>
                  <a:lnTo>
                    <a:pt x="4" y="60"/>
                  </a:lnTo>
                  <a:lnTo>
                    <a:pt x="10" y="76"/>
                  </a:lnTo>
                  <a:lnTo>
                    <a:pt x="24" y="78"/>
                  </a:lnTo>
                  <a:lnTo>
                    <a:pt x="46" y="62"/>
                  </a:lnTo>
                  <a:lnTo>
                    <a:pt x="46" y="44"/>
                  </a:lnTo>
                  <a:lnTo>
                    <a:pt x="28" y="12"/>
                  </a:lnTo>
                  <a:lnTo>
                    <a:pt x="16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8" name="Freeform 18"/>
            <p:cNvSpPr/>
            <p:nvPr userDrawn="1"/>
          </p:nvSpPr>
          <p:spPr bwMode="black">
            <a:xfrm>
              <a:off x="1801813" y="2581275"/>
              <a:ext cx="57150" cy="25400"/>
            </a:xfrm>
            <a:custGeom>
              <a:avLst/>
              <a:gdLst>
                <a:gd name="T0" fmla="*/ 0 w 36"/>
                <a:gd name="T1" fmla="*/ 8 h 16"/>
                <a:gd name="T2" fmla="*/ 6 w 36"/>
                <a:gd name="T3" fmla="*/ 16 h 16"/>
                <a:gd name="T4" fmla="*/ 22 w 36"/>
                <a:gd name="T5" fmla="*/ 16 h 16"/>
                <a:gd name="T6" fmla="*/ 36 w 36"/>
                <a:gd name="T7" fmla="*/ 10 h 16"/>
                <a:gd name="T8" fmla="*/ 32 w 36"/>
                <a:gd name="T9" fmla="*/ 0 h 16"/>
                <a:gd name="T10" fmla="*/ 4 w 36"/>
                <a:gd name="T11" fmla="*/ 0 h 16"/>
                <a:gd name="T12" fmla="*/ 0 w 36"/>
                <a:gd name="T13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16">
                  <a:moveTo>
                    <a:pt x="0" y="8"/>
                  </a:moveTo>
                  <a:lnTo>
                    <a:pt x="6" y="16"/>
                  </a:lnTo>
                  <a:lnTo>
                    <a:pt x="22" y="16"/>
                  </a:lnTo>
                  <a:lnTo>
                    <a:pt x="36" y="10"/>
                  </a:lnTo>
                  <a:lnTo>
                    <a:pt x="32" y="0"/>
                  </a:lnTo>
                  <a:lnTo>
                    <a:pt x="4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9" name="Freeform 19"/>
            <p:cNvSpPr/>
            <p:nvPr userDrawn="1"/>
          </p:nvSpPr>
          <p:spPr bwMode="black">
            <a:xfrm>
              <a:off x="9086850" y="1311275"/>
              <a:ext cx="25400" cy="38100"/>
            </a:xfrm>
            <a:custGeom>
              <a:avLst/>
              <a:gdLst>
                <a:gd name="T0" fmla="*/ 14 w 16"/>
                <a:gd name="T1" fmla="*/ 0 h 24"/>
                <a:gd name="T2" fmla="*/ 0 w 16"/>
                <a:gd name="T3" fmla="*/ 24 h 24"/>
                <a:gd name="T4" fmla="*/ 16 w 16"/>
                <a:gd name="T5" fmla="*/ 14 h 24"/>
                <a:gd name="T6" fmla="*/ 14 w 16"/>
                <a:gd name="T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24">
                  <a:moveTo>
                    <a:pt x="14" y="0"/>
                  </a:moveTo>
                  <a:lnTo>
                    <a:pt x="0" y="24"/>
                  </a:lnTo>
                  <a:lnTo>
                    <a:pt x="16" y="14"/>
                  </a:ln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20" name="Freeform 20"/>
            <p:cNvSpPr/>
            <p:nvPr userDrawn="1"/>
          </p:nvSpPr>
          <p:spPr bwMode="black">
            <a:xfrm>
              <a:off x="8953500" y="1279525"/>
              <a:ext cx="38100" cy="15875"/>
            </a:xfrm>
            <a:custGeom>
              <a:avLst/>
              <a:gdLst>
                <a:gd name="T0" fmla="*/ 24 w 24"/>
                <a:gd name="T1" fmla="*/ 2 h 10"/>
                <a:gd name="T2" fmla="*/ 0 w 24"/>
                <a:gd name="T3" fmla="*/ 0 h 10"/>
                <a:gd name="T4" fmla="*/ 0 w 24"/>
                <a:gd name="T5" fmla="*/ 6 h 10"/>
                <a:gd name="T6" fmla="*/ 10 w 24"/>
                <a:gd name="T7" fmla="*/ 10 h 10"/>
                <a:gd name="T8" fmla="*/ 24 w 24"/>
                <a:gd name="T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0">
                  <a:moveTo>
                    <a:pt x="24" y="2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10" y="10"/>
                  </a:lnTo>
                  <a:lnTo>
                    <a:pt x="24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21" name="Freeform 21"/>
            <p:cNvSpPr/>
            <p:nvPr userDrawn="1"/>
          </p:nvSpPr>
          <p:spPr bwMode="black">
            <a:xfrm>
              <a:off x="234950" y="2063750"/>
              <a:ext cx="31750" cy="12700"/>
            </a:xfrm>
            <a:custGeom>
              <a:avLst/>
              <a:gdLst>
                <a:gd name="T0" fmla="*/ 4 w 20"/>
                <a:gd name="T1" fmla="*/ 8 h 8"/>
                <a:gd name="T2" fmla="*/ 20 w 20"/>
                <a:gd name="T3" fmla="*/ 6 h 8"/>
                <a:gd name="T4" fmla="*/ 0 w 20"/>
                <a:gd name="T5" fmla="*/ 0 h 8"/>
                <a:gd name="T6" fmla="*/ 4 w 20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8">
                  <a:moveTo>
                    <a:pt x="4" y="8"/>
                  </a:moveTo>
                  <a:lnTo>
                    <a:pt x="20" y="6"/>
                  </a:lnTo>
                  <a:lnTo>
                    <a:pt x="0" y="0"/>
                  </a:lnTo>
                  <a:lnTo>
                    <a:pt x="4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22" name="Freeform 22"/>
            <p:cNvSpPr/>
            <p:nvPr userDrawn="1"/>
          </p:nvSpPr>
          <p:spPr bwMode="black">
            <a:xfrm>
              <a:off x="1268413" y="2432050"/>
              <a:ext cx="339725" cy="114300"/>
            </a:xfrm>
            <a:custGeom>
              <a:avLst/>
              <a:gdLst>
                <a:gd name="T0" fmla="*/ 214 w 214"/>
                <a:gd name="T1" fmla="*/ 64 h 72"/>
                <a:gd name="T2" fmla="*/ 196 w 214"/>
                <a:gd name="T3" fmla="*/ 52 h 72"/>
                <a:gd name="T4" fmla="*/ 182 w 214"/>
                <a:gd name="T5" fmla="*/ 50 h 72"/>
                <a:gd name="T6" fmla="*/ 182 w 214"/>
                <a:gd name="T7" fmla="*/ 44 h 72"/>
                <a:gd name="T8" fmla="*/ 162 w 214"/>
                <a:gd name="T9" fmla="*/ 38 h 72"/>
                <a:gd name="T10" fmla="*/ 152 w 214"/>
                <a:gd name="T11" fmla="*/ 32 h 72"/>
                <a:gd name="T12" fmla="*/ 146 w 214"/>
                <a:gd name="T13" fmla="*/ 30 h 72"/>
                <a:gd name="T14" fmla="*/ 146 w 214"/>
                <a:gd name="T15" fmla="*/ 24 h 72"/>
                <a:gd name="T16" fmla="*/ 138 w 214"/>
                <a:gd name="T17" fmla="*/ 18 h 72"/>
                <a:gd name="T18" fmla="*/ 124 w 214"/>
                <a:gd name="T19" fmla="*/ 14 h 72"/>
                <a:gd name="T20" fmla="*/ 122 w 214"/>
                <a:gd name="T21" fmla="*/ 18 h 72"/>
                <a:gd name="T22" fmla="*/ 110 w 214"/>
                <a:gd name="T23" fmla="*/ 16 h 72"/>
                <a:gd name="T24" fmla="*/ 98 w 214"/>
                <a:gd name="T25" fmla="*/ 4 h 72"/>
                <a:gd name="T26" fmla="*/ 68 w 214"/>
                <a:gd name="T27" fmla="*/ 0 h 72"/>
                <a:gd name="T28" fmla="*/ 52 w 214"/>
                <a:gd name="T29" fmla="*/ 0 h 72"/>
                <a:gd name="T30" fmla="*/ 26 w 214"/>
                <a:gd name="T31" fmla="*/ 8 h 72"/>
                <a:gd name="T32" fmla="*/ 16 w 214"/>
                <a:gd name="T33" fmla="*/ 14 h 72"/>
                <a:gd name="T34" fmla="*/ 14 w 214"/>
                <a:gd name="T35" fmla="*/ 26 h 72"/>
                <a:gd name="T36" fmla="*/ 0 w 214"/>
                <a:gd name="T37" fmla="*/ 30 h 72"/>
                <a:gd name="T38" fmla="*/ 16 w 214"/>
                <a:gd name="T39" fmla="*/ 34 h 72"/>
                <a:gd name="T40" fmla="*/ 28 w 214"/>
                <a:gd name="T41" fmla="*/ 26 h 72"/>
                <a:gd name="T42" fmla="*/ 40 w 214"/>
                <a:gd name="T43" fmla="*/ 24 h 72"/>
                <a:gd name="T44" fmla="*/ 48 w 214"/>
                <a:gd name="T45" fmla="*/ 16 h 72"/>
                <a:gd name="T46" fmla="*/ 60 w 214"/>
                <a:gd name="T47" fmla="*/ 16 h 72"/>
                <a:gd name="T48" fmla="*/ 56 w 214"/>
                <a:gd name="T49" fmla="*/ 20 h 72"/>
                <a:gd name="T50" fmla="*/ 60 w 214"/>
                <a:gd name="T51" fmla="*/ 26 h 72"/>
                <a:gd name="T52" fmla="*/ 88 w 214"/>
                <a:gd name="T53" fmla="*/ 28 h 72"/>
                <a:gd name="T54" fmla="*/ 100 w 214"/>
                <a:gd name="T55" fmla="*/ 38 h 72"/>
                <a:gd name="T56" fmla="*/ 122 w 214"/>
                <a:gd name="T57" fmla="*/ 40 h 72"/>
                <a:gd name="T58" fmla="*/ 134 w 214"/>
                <a:gd name="T59" fmla="*/ 56 h 72"/>
                <a:gd name="T60" fmla="*/ 150 w 214"/>
                <a:gd name="T61" fmla="*/ 58 h 72"/>
                <a:gd name="T62" fmla="*/ 138 w 214"/>
                <a:gd name="T63" fmla="*/ 70 h 72"/>
                <a:gd name="T64" fmla="*/ 140 w 214"/>
                <a:gd name="T65" fmla="*/ 72 h 72"/>
                <a:gd name="T66" fmla="*/ 144 w 214"/>
                <a:gd name="T67" fmla="*/ 72 h 72"/>
                <a:gd name="T68" fmla="*/ 188 w 214"/>
                <a:gd name="T69" fmla="*/ 72 h 72"/>
                <a:gd name="T70" fmla="*/ 214 w 214"/>
                <a:gd name="T71" fmla="*/ 64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14" h="72">
                  <a:moveTo>
                    <a:pt x="214" y="64"/>
                  </a:moveTo>
                  <a:lnTo>
                    <a:pt x="196" y="52"/>
                  </a:lnTo>
                  <a:lnTo>
                    <a:pt x="182" y="50"/>
                  </a:lnTo>
                  <a:lnTo>
                    <a:pt x="182" y="44"/>
                  </a:lnTo>
                  <a:lnTo>
                    <a:pt x="162" y="38"/>
                  </a:lnTo>
                  <a:lnTo>
                    <a:pt x="152" y="32"/>
                  </a:lnTo>
                  <a:lnTo>
                    <a:pt x="146" y="30"/>
                  </a:lnTo>
                  <a:lnTo>
                    <a:pt x="146" y="24"/>
                  </a:lnTo>
                  <a:lnTo>
                    <a:pt x="138" y="18"/>
                  </a:lnTo>
                  <a:lnTo>
                    <a:pt x="124" y="14"/>
                  </a:lnTo>
                  <a:lnTo>
                    <a:pt x="122" y="18"/>
                  </a:lnTo>
                  <a:lnTo>
                    <a:pt x="110" y="16"/>
                  </a:lnTo>
                  <a:lnTo>
                    <a:pt x="98" y="4"/>
                  </a:lnTo>
                  <a:lnTo>
                    <a:pt x="68" y="0"/>
                  </a:lnTo>
                  <a:lnTo>
                    <a:pt x="52" y="0"/>
                  </a:lnTo>
                  <a:lnTo>
                    <a:pt x="26" y="8"/>
                  </a:lnTo>
                  <a:lnTo>
                    <a:pt x="16" y="14"/>
                  </a:lnTo>
                  <a:lnTo>
                    <a:pt x="14" y="26"/>
                  </a:lnTo>
                  <a:lnTo>
                    <a:pt x="0" y="30"/>
                  </a:lnTo>
                  <a:lnTo>
                    <a:pt x="16" y="34"/>
                  </a:lnTo>
                  <a:lnTo>
                    <a:pt x="28" y="26"/>
                  </a:lnTo>
                  <a:lnTo>
                    <a:pt x="40" y="24"/>
                  </a:lnTo>
                  <a:lnTo>
                    <a:pt x="48" y="16"/>
                  </a:lnTo>
                  <a:lnTo>
                    <a:pt x="60" y="16"/>
                  </a:lnTo>
                  <a:lnTo>
                    <a:pt x="56" y="20"/>
                  </a:lnTo>
                  <a:lnTo>
                    <a:pt x="60" y="26"/>
                  </a:lnTo>
                  <a:lnTo>
                    <a:pt x="88" y="28"/>
                  </a:lnTo>
                  <a:lnTo>
                    <a:pt x="100" y="38"/>
                  </a:lnTo>
                  <a:lnTo>
                    <a:pt x="122" y="40"/>
                  </a:lnTo>
                  <a:lnTo>
                    <a:pt x="134" y="56"/>
                  </a:lnTo>
                  <a:lnTo>
                    <a:pt x="150" y="58"/>
                  </a:lnTo>
                  <a:lnTo>
                    <a:pt x="138" y="70"/>
                  </a:lnTo>
                  <a:lnTo>
                    <a:pt x="140" y="72"/>
                  </a:lnTo>
                  <a:lnTo>
                    <a:pt x="144" y="72"/>
                  </a:lnTo>
                  <a:lnTo>
                    <a:pt x="188" y="72"/>
                  </a:lnTo>
                  <a:lnTo>
                    <a:pt x="214" y="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23" name="Freeform 23"/>
            <p:cNvSpPr/>
            <p:nvPr userDrawn="1"/>
          </p:nvSpPr>
          <p:spPr bwMode="black">
            <a:xfrm>
              <a:off x="1325563" y="2476500"/>
              <a:ext cx="25400" cy="22225"/>
            </a:xfrm>
            <a:custGeom>
              <a:avLst/>
              <a:gdLst>
                <a:gd name="T0" fmla="*/ 0 w 16"/>
                <a:gd name="T1" fmla="*/ 14 h 14"/>
                <a:gd name="T2" fmla="*/ 16 w 16"/>
                <a:gd name="T3" fmla="*/ 12 h 14"/>
                <a:gd name="T4" fmla="*/ 12 w 16"/>
                <a:gd name="T5" fmla="*/ 0 h 14"/>
                <a:gd name="T6" fmla="*/ 6 w 16"/>
                <a:gd name="T7" fmla="*/ 0 h 14"/>
                <a:gd name="T8" fmla="*/ 0 w 16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4">
                  <a:moveTo>
                    <a:pt x="0" y="14"/>
                  </a:moveTo>
                  <a:lnTo>
                    <a:pt x="16" y="12"/>
                  </a:lnTo>
                  <a:lnTo>
                    <a:pt x="12" y="0"/>
                  </a:lnTo>
                  <a:lnTo>
                    <a:pt x="6" y="0"/>
                  </a:ln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24" name="Freeform 24"/>
            <p:cNvSpPr>
              <a:spLocks noEditPoints="1"/>
            </p:cNvSpPr>
            <p:nvPr userDrawn="1"/>
          </p:nvSpPr>
          <p:spPr bwMode="black">
            <a:xfrm>
              <a:off x="1592263" y="2530475"/>
              <a:ext cx="187325" cy="88900"/>
            </a:xfrm>
            <a:custGeom>
              <a:avLst/>
              <a:gdLst>
                <a:gd name="T0" fmla="*/ 18 w 118"/>
                <a:gd name="T1" fmla="*/ 42 h 56"/>
                <a:gd name="T2" fmla="*/ 32 w 118"/>
                <a:gd name="T3" fmla="*/ 46 h 56"/>
                <a:gd name="T4" fmla="*/ 42 w 118"/>
                <a:gd name="T5" fmla="*/ 42 h 56"/>
                <a:gd name="T6" fmla="*/ 48 w 118"/>
                <a:gd name="T7" fmla="*/ 46 h 56"/>
                <a:gd name="T8" fmla="*/ 56 w 118"/>
                <a:gd name="T9" fmla="*/ 56 h 56"/>
                <a:gd name="T10" fmla="*/ 68 w 118"/>
                <a:gd name="T11" fmla="*/ 40 h 56"/>
                <a:gd name="T12" fmla="*/ 72 w 118"/>
                <a:gd name="T13" fmla="*/ 46 h 56"/>
                <a:gd name="T14" fmla="*/ 92 w 118"/>
                <a:gd name="T15" fmla="*/ 38 h 56"/>
                <a:gd name="T16" fmla="*/ 112 w 118"/>
                <a:gd name="T17" fmla="*/ 42 h 56"/>
                <a:gd name="T18" fmla="*/ 118 w 118"/>
                <a:gd name="T19" fmla="*/ 32 h 56"/>
                <a:gd name="T20" fmla="*/ 108 w 118"/>
                <a:gd name="T21" fmla="*/ 22 h 56"/>
                <a:gd name="T22" fmla="*/ 100 w 118"/>
                <a:gd name="T23" fmla="*/ 22 h 56"/>
                <a:gd name="T24" fmla="*/ 104 w 118"/>
                <a:gd name="T25" fmla="*/ 18 h 56"/>
                <a:gd name="T26" fmla="*/ 90 w 118"/>
                <a:gd name="T27" fmla="*/ 16 h 56"/>
                <a:gd name="T28" fmla="*/ 86 w 118"/>
                <a:gd name="T29" fmla="*/ 10 h 56"/>
                <a:gd name="T30" fmla="*/ 70 w 118"/>
                <a:gd name="T31" fmla="*/ 4 h 56"/>
                <a:gd name="T32" fmla="*/ 52 w 118"/>
                <a:gd name="T33" fmla="*/ 6 h 56"/>
                <a:gd name="T34" fmla="*/ 52 w 118"/>
                <a:gd name="T35" fmla="*/ 4 h 56"/>
                <a:gd name="T36" fmla="*/ 50 w 118"/>
                <a:gd name="T37" fmla="*/ 6 h 56"/>
                <a:gd name="T38" fmla="*/ 46 w 118"/>
                <a:gd name="T39" fmla="*/ 6 h 56"/>
                <a:gd name="T40" fmla="*/ 46 w 118"/>
                <a:gd name="T41" fmla="*/ 6 h 56"/>
                <a:gd name="T42" fmla="*/ 40 w 118"/>
                <a:gd name="T43" fmla="*/ 8 h 56"/>
                <a:gd name="T44" fmla="*/ 34 w 118"/>
                <a:gd name="T45" fmla="*/ 6 h 56"/>
                <a:gd name="T46" fmla="*/ 34 w 118"/>
                <a:gd name="T47" fmla="*/ 4 h 56"/>
                <a:gd name="T48" fmla="*/ 30 w 118"/>
                <a:gd name="T49" fmla="*/ 0 h 56"/>
                <a:gd name="T50" fmla="*/ 28 w 118"/>
                <a:gd name="T51" fmla="*/ 4 h 56"/>
                <a:gd name="T52" fmla="*/ 12 w 118"/>
                <a:gd name="T53" fmla="*/ 12 h 56"/>
                <a:gd name="T54" fmla="*/ 28 w 118"/>
                <a:gd name="T55" fmla="*/ 16 h 56"/>
                <a:gd name="T56" fmla="*/ 28 w 118"/>
                <a:gd name="T57" fmla="*/ 24 h 56"/>
                <a:gd name="T58" fmla="*/ 28 w 118"/>
                <a:gd name="T59" fmla="*/ 24 h 56"/>
                <a:gd name="T60" fmla="*/ 18 w 118"/>
                <a:gd name="T61" fmla="*/ 24 h 56"/>
                <a:gd name="T62" fmla="*/ 22 w 118"/>
                <a:gd name="T63" fmla="*/ 30 h 56"/>
                <a:gd name="T64" fmla="*/ 24 w 118"/>
                <a:gd name="T65" fmla="*/ 32 h 56"/>
                <a:gd name="T66" fmla="*/ 0 w 118"/>
                <a:gd name="T67" fmla="*/ 30 h 56"/>
                <a:gd name="T68" fmla="*/ 0 w 118"/>
                <a:gd name="T69" fmla="*/ 36 h 56"/>
                <a:gd name="T70" fmla="*/ 12 w 118"/>
                <a:gd name="T71" fmla="*/ 48 h 56"/>
                <a:gd name="T72" fmla="*/ 18 w 118"/>
                <a:gd name="T73" fmla="*/ 42 h 56"/>
                <a:gd name="T74" fmla="*/ 36 w 118"/>
                <a:gd name="T75" fmla="*/ 32 h 56"/>
                <a:gd name="T76" fmla="*/ 36 w 118"/>
                <a:gd name="T77" fmla="*/ 32 h 56"/>
                <a:gd name="T78" fmla="*/ 34 w 118"/>
                <a:gd name="T79" fmla="*/ 32 h 56"/>
                <a:gd name="T80" fmla="*/ 34 w 118"/>
                <a:gd name="T81" fmla="*/ 30 h 56"/>
                <a:gd name="T82" fmla="*/ 36 w 118"/>
                <a:gd name="T83" fmla="*/ 32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18" h="56">
                  <a:moveTo>
                    <a:pt x="18" y="42"/>
                  </a:moveTo>
                  <a:lnTo>
                    <a:pt x="32" y="46"/>
                  </a:lnTo>
                  <a:lnTo>
                    <a:pt x="42" y="42"/>
                  </a:lnTo>
                  <a:lnTo>
                    <a:pt x="48" y="46"/>
                  </a:lnTo>
                  <a:lnTo>
                    <a:pt x="56" y="56"/>
                  </a:lnTo>
                  <a:lnTo>
                    <a:pt x="68" y="40"/>
                  </a:lnTo>
                  <a:lnTo>
                    <a:pt x="72" y="46"/>
                  </a:lnTo>
                  <a:lnTo>
                    <a:pt x="92" y="38"/>
                  </a:lnTo>
                  <a:lnTo>
                    <a:pt x="112" y="42"/>
                  </a:lnTo>
                  <a:lnTo>
                    <a:pt x="118" y="32"/>
                  </a:lnTo>
                  <a:lnTo>
                    <a:pt x="108" y="22"/>
                  </a:lnTo>
                  <a:lnTo>
                    <a:pt x="100" y="22"/>
                  </a:lnTo>
                  <a:lnTo>
                    <a:pt x="104" y="18"/>
                  </a:lnTo>
                  <a:lnTo>
                    <a:pt x="90" y="16"/>
                  </a:lnTo>
                  <a:lnTo>
                    <a:pt x="86" y="10"/>
                  </a:lnTo>
                  <a:lnTo>
                    <a:pt x="70" y="4"/>
                  </a:lnTo>
                  <a:lnTo>
                    <a:pt x="52" y="6"/>
                  </a:lnTo>
                  <a:lnTo>
                    <a:pt x="52" y="4"/>
                  </a:lnTo>
                  <a:lnTo>
                    <a:pt x="50" y="6"/>
                  </a:lnTo>
                  <a:lnTo>
                    <a:pt x="46" y="6"/>
                  </a:lnTo>
                  <a:lnTo>
                    <a:pt x="46" y="6"/>
                  </a:lnTo>
                  <a:lnTo>
                    <a:pt x="40" y="8"/>
                  </a:lnTo>
                  <a:lnTo>
                    <a:pt x="34" y="6"/>
                  </a:lnTo>
                  <a:lnTo>
                    <a:pt x="34" y="4"/>
                  </a:lnTo>
                  <a:lnTo>
                    <a:pt x="30" y="0"/>
                  </a:lnTo>
                  <a:lnTo>
                    <a:pt x="28" y="4"/>
                  </a:lnTo>
                  <a:lnTo>
                    <a:pt x="12" y="12"/>
                  </a:lnTo>
                  <a:lnTo>
                    <a:pt x="28" y="16"/>
                  </a:lnTo>
                  <a:lnTo>
                    <a:pt x="28" y="24"/>
                  </a:lnTo>
                  <a:lnTo>
                    <a:pt x="28" y="24"/>
                  </a:lnTo>
                  <a:lnTo>
                    <a:pt x="18" y="24"/>
                  </a:lnTo>
                  <a:lnTo>
                    <a:pt x="22" y="30"/>
                  </a:lnTo>
                  <a:lnTo>
                    <a:pt x="24" y="32"/>
                  </a:lnTo>
                  <a:lnTo>
                    <a:pt x="0" y="30"/>
                  </a:lnTo>
                  <a:lnTo>
                    <a:pt x="0" y="36"/>
                  </a:lnTo>
                  <a:lnTo>
                    <a:pt x="12" y="48"/>
                  </a:lnTo>
                  <a:lnTo>
                    <a:pt x="18" y="42"/>
                  </a:lnTo>
                  <a:close/>
                  <a:moveTo>
                    <a:pt x="36" y="32"/>
                  </a:moveTo>
                  <a:lnTo>
                    <a:pt x="36" y="32"/>
                  </a:lnTo>
                  <a:lnTo>
                    <a:pt x="34" y="32"/>
                  </a:lnTo>
                  <a:lnTo>
                    <a:pt x="34" y="30"/>
                  </a:lnTo>
                  <a:lnTo>
                    <a:pt x="36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25" name="Freeform 25"/>
            <p:cNvSpPr/>
            <p:nvPr userDrawn="1"/>
          </p:nvSpPr>
          <p:spPr bwMode="black">
            <a:xfrm>
              <a:off x="1468438" y="2578100"/>
              <a:ext cx="79375" cy="34925"/>
            </a:xfrm>
            <a:custGeom>
              <a:avLst/>
              <a:gdLst>
                <a:gd name="T0" fmla="*/ 12 w 50"/>
                <a:gd name="T1" fmla="*/ 0 h 22"/>
                <a:gd name="T2" fmla="*/ 0 w 50"/>
                <a:gd name="T3" fmla="*/ 8 h 22"/>
                <a:gd name="T4" fmla="*/ 16 w 50"/>
                <a:gd name="T5" fmla="*/ 20 h 22"/>
                <a:gd name="T6" fmla="*/ 28 w 50"/>
                <a:gd name="T7" fmla="*/ 22 h 22"/>
                <a:gd name="T8" fmla="*/ 36 w 50"/>
                <a:gd name="T9" fmla="*/ 18 h 22"/>
                <a:gd name="T10" fmla="*/ 50 w 50"/>
                <a:gd name="T11" fmla="*/ 18 h 22"/>
                <a:gd name="T12" fmla="*/ 44 w 50"/>
                <a:gd name="T13" fmla="*/ 8 h 22"/>
                <a:gd name="T14" fmla="*/ 28 w 50"/>
                <a:gd name="T15" fmla="*/ 2 h 22"/>
                <a:gd name="T16" fmla="*/ 12 w 50"/>
                <a:gd name="T1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22">
                  <a:moveTo>
                    <a:pt x="12" y="0"/>
                  </a:moveTo>
                  <a:lnTo>
                    <a:pt x="0" y="8"/>
                  </a:lnTo>
                  <a:lnTo>
                    <a:pt x="16" y="20"/>
                  </a:lnTo>
                  <a:lnTo>
                    <a:pt x="28" y="22"/>
                  </a:lnTo>
                  <a:lnTo>
                    <a:pt x="36" y="18"/>
                  </a:lnTo>
                  <a:lnTo>
                    <a:pt x="50" y="18"/>
                  </a:lnTo>
                  <a:lnTo>
                    <a:pt x="44" y="8"/>
                  </a:lnTo>
                  <a:lnTo>
                    <a:pt x="28" y="2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26" name="Freeform 26"/>
            <p:cNvSpPr/>
            <p:nvPr userDrawn="1"/>
          </p:nvSpPr>
          <p:spPr bwMode="black">
            <a:xfrm>
              <a:off x="282575" y="2241550"/>
              <a:ext cx="9525" cy="12700"/>
            </a:xfrm>
            <a:custGeom>
              <a:avLst/>
              <a:gdLst>
                <a:gd name="T0" fmla="*/ 0 w 6"/>
                <a:gd name="T1" fmla="*/ 2 h 8"/>
                <a:gd name="T2" fmla="*/ 2 w 6"/>
                <a:gd name="T3" fmla="*/ 8 h 8"/>
                <a:gd name="T4" fmla="*/ 6 w 6"/>
                <a:gd name="T5" fmla="*/ 6 h 8"/>
                <a:gd name="T6" fmla="*/ 6 w 6"/>
                <a:gd name="T7" fmla="*/ 0 h 8"/>
                <a:gd name="T8" fmla="*/ 2 w 6"/>
                <a:gd name="T9" fmla="*/ 0 h 8"/>
                <a:gd name="T10" fmla="*/ 0 w 6"/>
                <a:gd name="T11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8">
                  <a:moveTo>
                    <a:pt x="0" y="2"/>
                  </a:moveTo>
                  <a:lnTo>
                    <a:pt x="2" y="8"/>
                  </a:lnTo>
                  <a:lnTo>
                    <a:pt x="6" y="6"/>
                  </a:lnTo>
                  <a:lnTo>
                    <a:pt x="6" y="0"/>
                  </a:lnTo>
                  <a:lnTo>
                    <a:pt x="2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27" name="Freeform 27"/>
            <p:cNvSpPr/>
            <p:nvPr userDrawn="1"/>
          </p:nvSpPr>
          <p:spPr bwMode="black">
            <a:xfrm>
              <a:off x="1455738" y="2314575"/>
              <a:ext cx="41275" cy="15875"/>
            </a:xfrm>
            <a:custGeom>
              <a:avLst/>
              <a:gdLst>
                <a:gd name="T0" fmla="*/ 0 w 26"/>
                <a:gd name="T1" fmla="*/ 2 h 10"/>
                <a:gd name="T2" fmla="*/ 0 w 26"/>
                <a:gd name="T3" fmla="*/ 8 h 10"/>
                <a:gd name="T4" fmla="*/ 26 w 26"/>
                <a:gd name="T5" fmla="*/ 10 h 10"/>
                <a:gd name="T6" fmla="*/ 20 w 26"/>
                <a:gd name="T7" fmla="*/ 0 h 10"/>
                <a:gd name="T8" fmla="*/ 0 w 26"/>
                <a:gd name="T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0">
                  <a:moveTo>
                    <a:pt x="0" y="2"/>
                  </a:moveTo>
                  <a:lnTo>
                    <a:pt x="0" y="8"/>
                  </a:lnTo>
                  <a:lnTo>
                    <a:pt x="26" y="10"/>
                  </a:lnTo>
                  <a:lnTo>
                    <a:pt x="20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28" name="Freeform 28"/>
            <p:cNvSpPr/>
            <p:nvPr userDrawn="1"/>
          </p:nvSpPr>
          <p:spPr bwMode="black">
            <a:xfrm>
              <a:off x="1611313" y="2489200"/>
              <a:ext cx="28575" cy="25400"/>
            </a:xfrm>
            <a:custGeom>
              <a:avLst/>
              <a:gdLst>
                <a:gd name="T0" fmla="*/ 16 w 18"/>
                <a:gd name="T1" fmla="*/ 10 h 16"/>
                <a:gd name="T2" fmla="*/ 18 w 18"/>
                <a:gd name="T3" fmla="*/ 0 h 16"/>
                <a:gd name="T4" fmla="*/ 0 w 18"/>
                <a:gd name="T5" fmla="*/ 6 h 16"/>
                <a:gd name="T6" fmla="*/ 0 w 18"/>
                <a:gd name="T7" fmla="*/ 16 h 16"/>
                <a:gd name="T8" fmla="*/ 16 w 18"/>
                <a:gd name="T9" fmla="*/ 1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6">
                  <a:moveTo>
                    <a:pt x="16" y="10"/>
                  </a:moveTo>
                  <a:lnTo>
                    <a:pt x="18" y="0"/>
                  </a:lnTo>
                  <a:lnTo>
                    <a:pt x="0" y="6"/>
                  </a:lnTo>
                  <a:lnTo>
                    <a:pt x="0" y="16"/>
                  </a:lnTo>
                  <a:lnTo>
                    <a:pt x="16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29" name="Freeform 29"/>
            <p:cNvSpPr/>
            <p:nvPr userDrawn="1"/>
          </p:nvSpPr>
          <p:spPr bwMode="black">
            <a:xfrm>
              <a:off x="1547813" y="2384425"/>
              <a:ext cx="25400" cy="25400"/>
            </a:xfrm>
            <a:custGeom>
              <a:avLst/>
              <a:gdLst>
                <a:gd name="T0" fmla="*/ 16 w 16"/>
                <a:gd name="T1" fmla="*/ 16 h 16"/>
                <a:gd name="T2" fmla="*/ 12 w 16"/>
                <a:gd name="T3" fmla="*/ 8 h 16"/>
                <a:gd name="T4" fmla="*/ 4 w 16"/>
                <a:gd name="T5" fmla="*/ 0 h 16"/>
                <a:gd name="T6" fmla="*/ 0 w 16"/>
                <a:gd name="T7" fmla="*/ 2 h 16"/>
                <a:gd name="T8" fmla="*/ 8 w 16"/>
                <a:gd name="T9" fmla="*/ 16 h 16"/>
                <a:gd name="T10" fmla="*/ 16 w 16"/>
                <a:gd name="T11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6">
                  <a:moveTo>
                    <a:pt x="16" y="16"/>
                  </a:moveTo>
                  <a:lnTo>
                    <a:pt x="12" y="8"/>
                  </a:lnTo>
                  <a:lnTo>
                    <a:pt x="4" y="0"/>
                  </a:lnTo>
                  <a:lnTo>
                    <a:pt x="0" y="2"/>
                  </a:lnTo>
                  <a:lnTo>
                    <a:pt x="8" y="16"/>
                  </a:lnTo>
                  <a:lnTo>
                    <a:pt x="16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30" name="Freeform 30"/>
            <p:cNvSpPr/>
            <p:nvPr userDrawn="1"/>
          </p:nvSpPr>
          <p:spPr bwMode="black">
            <a:xfrm>
              <a:off x="1528763" y="2355850"/>
              <a:ext cx="15875" cy="44450"/>
            </a:xfrm>
            <a:custGeom>
              <a:avLst/>
              <a:gdLst>
                <a:gd name="T0" fmla="*/ 0 w 10"/>
                <a:gd name="T1" fmla="*/ 16 h 28"/>
                <a:gd name="T2" fmla="*/ 10 w 10"/>
                <a:gd name="T3" fmla="*/ 28 h 28"/>
                <a:gd name="T4" fmla="*/ 8 w 10"/>
                <a:gd name="T5" fmla="*/ 0 h 28"/>
                <a:gd name="T6" fmla="*/ 0 w 10"/>
                <a:gd name="T7" fmla="*/ 1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8">
                  <a:moveTo>
                    <a:pt x="0" y="16"/>
                  </a:moveTo>
                  <a:lnTo>
                    <a:pt x="10" y="28"/>
                  </a:lnTo>
                  <a:lnTo>
                    <a:pt x="8" y="0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31" name="Freeform 31"/>
            <p:cNvSpPr/>
            <p:nvPr userDrawn="1"/>
          </p:nvSpPr>
          <p:spPr bwMode="black">
            <a:xfrm>
              <a:off x="1484313" y="2390775"/>
              <a:ext cx="15875" cy="38100"/>
            </a:xfrm>
            <a:custGeom>
              <a:avLst/>
              <a:gdLst>
                <a:gd name="T0" fmla="*/ 10 w 10"/>
                <a:gd name="T1" fmla="*/ 0 h 24"/>
                <a:gd name="T2" fmla="*/ 0 w 10"/>
                <a:gd name="T3" fmla="*/ 12 h 24"/>
                <a:gd name="T4" fmla="*/ 10 w 10"/>
                <a:gd name="T5" fmla="*/ 24 h 24"/>
                <a:gd name="T6" fmla="*/ 10 w 10"/>
                <a:gd name="T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4">
                  <a:moveTo>
                    <a:pt x="10" y="0"/>
                  </a:moveTo>
                  <a:lnTo>
                    <a:pt x="0" y="12"/>
                  </a:lnTo>
                  <a:lnTo>
                    <a:pt x="10" y="24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32" name="Freeform 32"/>
            <p:cNvSpPr/>
            <p:nvPr userDrawn="1"/>
          </p:nvSpPr>
          <p:spPr bwMode="black">
            <a:xfrm>
              <a:off x="1468438" y="2365375"/>
              <a:ext cx="25400" cy="38100"/>
            </a:xfrm>
            <a:custGeom>
              <a:avLst/>
              <a:gdLst>
                <a:gd name="T0" fmla="*/ 10 w 16"/>
                <a:gd name="T1" fmla="*/ 4 h 24"/>
                <a:gd name="T2" fmla="*/ 6 w 16"/>
                <a:gd name="T3" fmla="*/ 0 h 24"/>
                <a:gd name="T4" fmla="*/ 0 w 16"/>
                <a:gd name="T5" fmla="*/ 14 h 24"/>
                <a:gd name="T6" fmla="*/ 14 w 16"/>
                <a:gd name="T7" fmla="*/ 24 h 24"/>
                <a:gd name="T8" fmla="*/ 16 w 16"/>
                <a:gd name="T9" fmla="*/ 14 h 24"/>
                <a:gd name="T10" fmla="*/ 10 w 16"/>
                <a:gd name="T11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24">
                  <a:moveTo>
                    <a:pt x="10" y="4"/>
                  </a:moveTo>
                  <a:lnTo>
                    <a:pt x="6" y="0"/>
                  </a:lnTo>
                  <a:lnTo>
                    <a:pt x="0" y="14"/>
                  </a:lnTo>
                  <a:lnTo>
                    <a:pt x="14" y="24"/>
                  </a:lnTo>
                  <a:lnTo>
                    <a:pt x="16" y="14"/>
                  </a:lnTo>
                  <a:lnTo>
                    <a:pt x="10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33" name="Freeform 33"/>
            <p:cNvSpPr/>
            <p:nvPr userDrawn="1"/>
          </p:nvSpPr>
          <p:spPr bwMode="black">
            <a:xfrm>
              <a:off x="1500188" y="2314575"/>
              <a:ext cx="15875" cy="34925"/>
            </a:xfrm>
            <a:custGeom>
              <a:avLst/>
              <a:gdLst>
                <a:gd name="T0" fmla="*/ 10 w 10"/>
                <a:gd name="T1" fmla="*/ 12 h 22"/>
                <a:gd name="T2" fmla="*/ 8 w 10"/>
                <a:gd name="T3" fmla="*/ 0 h 22"/>
                <a:gd name="T4" fmla="*/ 0 w 10"/>
                <a:gd name="T5" fmla="*/ 12 h 22"/>
                <a:gd name="T6" fmla="*/ 4 w 10"/>
                <a:gd name="T7" fmla="*/ 22 h 22"/>
                <a:gd name="T8" fmla="*/ 10 w 10"/>
                <a:gd name="T9" fmla="*/ 22 h 22"/>
                <a:gd name="T10" fmla="*/ 10 w 10"/>
                <a:gd name="T11" fmla="*/ 1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22">
                  <a:moveTo>
                    <a:pt x="10" y="12"/>
                  </a:moveTo>
                  <a:lnTo>
                    <a:pt x="8" y="0"/>
                  </a:lnTo>
                  <a:lnTo>
                    <a:pt x="0" y="12"/>
                  </a:lnTo>
                  <a:lnTo>
                    <a:pt x="4" y="22"/>
                  </a:lnTo>
                  <a:lnTo>
                    <a:pt x="10" y="22"/>
                  </a:lnTo>
                  <a:lnTo>
                    <a:pt x="1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34" name="Freeform 34"/>
            <p:cNvSpPr/>
            <p:nvPr userDrawn="1"/>
          </p:nvSpPr>
          <p:spPr bwMode="black">
            <a:xfrm>
              <a:off x="1592263" y="2444750"/>
              <a:ext cx="22225" cy="22225"/>
            </a:xfrm>
            <a:custGeom>
              <a:avLst/>
              <a:gdLst>
                <a:gd name="T0" fmla="*/ 0 w 14"/>
                <a:gd name="T1" fmla="*/ 4 h 14"/>
                <a:gd name="T2" fmla="*/ 4 w 14"/>
                <a:gd name="T3" fmla="*/ 8 h 14"/>
                <a:gd name="T4" fmla="*/ 4 w 14"/>
                <a:gd name="T5" fmla="*/ 14 h 14"/>
                <a:gd name="T6" fmla="*/ 10 w 14"/>
                <a:gd name="T7" fmla="*/ 14 h 14"/>
                <a:gd name="T8" fmla="*/ 14 w 14"/>
                <a:gd name="T9" fmla="*/ 2 h 14"/>
                <a:gd name="T10" fmla="*/ 2 w 14"/>
                <a:gd name="T11" fmla="*/ 0 h 14"/>
                <a:gd name="T12" fmla="*/ 0 w 14"/>
                <a:gd name="T13" fmla="*/ 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14">
                  <a:moveTo>
                    <a:pt x="0" y="4"/>
                  </a:moveTo>
                  <a:lnTo>
                    <a:pt x="4" y="8"/>
                  </a:lnTo>
                  <a:lnTo>
                    <a:pt x="4" y="14"/>
                  </a:lnTo>
                  <a:lnTo>
                    <a:pt x="10" y="14"/>
                  </a:lnTo>
                  <a:lnTo>
                    <a:pt x="14" y="2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35" name="Freeform 35"/>
            <p:cNvSpPr/>
            <p:nvPr userDrawn="1"/>
          </p:nvSpPr>
          <p:spPr bwMode="black">
            <a:xfrm>
              <a:off x="1773238" y="860425"/>
              <a:ext cx="22225" cy="31750"/>
            </a:xfrm>
            <a:custGeom>
              <a:avLst/>
              <a:gdLst>
                <a:gd name="T0" fmla="*/ 14 w 14"/>
                <a:gd name="T1" fmla="*/ 10 h 20"/>
                <a:gd name="T2" fmla="*/ 14 w 14"/>
                <a:gd name="T3" fmla="*/ 0 h 20"/>
                <a:gd name="T4" fmla="*/ 2 w 14"/>
                <a:gd name="T5" fmla="*/ 6 h 20"/>
                <a:gd name="T6" fmla="*/ 0 w 14"/>
                <a:gd name="T7" fmla="*/ 20 h 20"/>
                <a:gd name="T8" fmla="*/ 14 w 14"/>
                <a:gd name="T9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20">
                  <a:moveTo>
                    <a:pt x="14" y="10"/>
                  </a:moveTo>
                  <a:lnTo>
                    <a:pt x="14" y="0"/>
                  </a:lnTo>
                  <a:lnTo>
                    <a:pt x="2" y="6"/>
                  </a:lnTo>
                  <a:lnTo>
                    <a:pt x="0" y="20"/>
                  </a:lnTo>
                  <a:lnTo>
                    <a:pt x="14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36" name="Freeform 36"/>
            <p:cNvSpPr/>
            <p:nvPr userDrawn="1"/>
          </p:nvSpPr>
          <p:spPr bwMode="black">
            <a:xfrm>
              <a:off x="1414463" y="749300"/>
              <a:ext cx="34925" cy="63500"/>
            </a:xfrm>
            <a:custGeom>
              <a:avLst/>
              <a:gdLst>
                <a:gd name="T0" fmla="*/ 22 w 22"/>
                <a:gd name="T1" fmla="*/ 6 h 40"/>
                <a:gd name="T2" fmla="*/ 6 w 22"/>
                <a:gd name="T3" fmla="*/ 0 h 40"/>
                <a:gd name="T4" fmla="*/ 4 w 22"/>
                <a:gd name="T5" fmla="*/ 2 h 40"/>
                <a:gd name="T6" fmla="*/ 0 w 22"/>
                <a:gd name="T7" fmla="*/ 8 h 40"/>
                <a:gd name="T8" fmla="*/ 0 w 22"/>
                <a:gd name="T9" fmla="*/ 28 h 40"/>
                <a:gd name="T10" fmla="*/ 12 w 22"/>
                <a:gd name="T11" fmla="*/ 40 h 40"/>
                <a:gd name="T12" fmla="*/ 22 w 22"/>
                <a:gd name="T13" fmla="*/ 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40">
                  <a:moveTo>
                    <a:pt x="22" y="6"/>
                  </a:moveTo>
                  <a:lnTo>
                    <a:pt x="6" y="0"/>
                  </a:lnTo>
                  <a:lnTo>
                    <a:pt x="4" y="2"/>
                  </a:lnTo>
                  <a:lnTo>
                    <a:pt x="0" y="8"/>
                  </a:lnTo>
                  <a:lnTo>
                    <a:pt x="0" y="28"/>
                  </a:lnTo>
                  <a:lnTo>
                    <a:pt x="12" y="40"/>
                  </a:lnTo>
                  <a:lnTo>
                    <a:pt x="22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37" name="Freeform 37"/>
            <p:cNvSpPr/>
            <p:nvPr userDrawn="1"/>
          </p:nvSpPr>
          <p:spPr bwMode="black">
            <a:xfrm>
              <a:off x="1306513" y="714375"/>
              <a:ext cx="66675" cy="63500"/>
            </a:xfrm>
            <a:custGeom>
              <a:avLst/>
              <a:gdLst>
                <a:gd name="T0" fmla="*/ 0 w 42"/>
                <a:gd name="T1" fmla="*/ 40 h 40"/>
                <a:gd name="T2" fmla="*/ 16 w 42"/>
                <a:gd name="T3" fmla="*/ 36 h 40"/>
                <a:gd name="T4" fmla="*/ 38 w 42"/>
                <a:gd name="T5" fmla="*/ 14 h 40"/>
                <a:gd name="T6" fmla="*/ 42 w 42"/>
                <a:gd name="T7" fmla="*/ 2 h 40"/>
                <a:gd name="T8" fmla="*/ 28 w 42"/>
                <a:gd name="T9" fmla="*/ 0 h 40"/>
                <a:gd name="T10" fmla="*/ 12 w 42"/>
                <a:gd name="T11" fmla="*/ 10 h 40"/>
                <a:gd name="T12" fmla="*/ 0 w 4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40">
                  <a:moveTo>
                    <a:pt x="0" y="40"/>
                  </a:moveTo>
                  <a:lnTo>
                    <a:pt x="16" y="36"/>
                  </a:lnTo>
                  <a:lnTo>
                    <a:pt x="38" y="14"/>
                  </a:lnTo>
                  <a:lnTo>
                    <a:pt x="42" y="2"/>
                  </a:lnTo>
                  <a:lnTo>
                    <a:pt x="28" y="0"/>
                  </a:lnTo>
                  <a:lnTo>
                    <a:pt x="12" y="10"/>
                  </a:lnTo>
                  <a:lnTo>
                    <a:pt x="0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38" name="Freeform 38"/>
            <p:cNvSpPr/>
            <p:nvPr userDrawn="1"/>
          </p:nvSpPr>
          <p:spPr bwMode="black">
            <a:xfrm>
              <a:off x="1852613" y="790575"/>
              <a:ext cx="34925" cy="31750"/>
            </a:xfrm>
            <a:custGeom>
              <a:avLst/>
              <a:gdLst>
                <a:gd name="T0" fmla="*/ 0 w 22"/>
                <a:gd name="T1" fmla="*/ 10 h 20"/>
                <a:gd name="T2" fmla="*/ 20 w 22"/>
                <a:gd name="T3" fmla="*/ 20 h 20"/>
                <a:gd name="T4" fmla="*/ 22 w 22"/>
                <a:gd name="T5" fmla="*/ 8 h 20"/>
                <a:gd name="T6" fmla="*/ 14 w 22"/>
                <a:gd name="T7" fmla="*/ 0 h 20"/>
                <a:gd name="T8" fmla="*/ 0 w 22"/>
                <a:gd name="T9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0">
                  <a:moveTo>
                    <a:pt x="0" y="10"/>
                  </a:moveTo>
                  <a:lnTo>
                    <a:pt x="20" y="20"/>
                  </a:lnTo>
                  <a:lnTo>
                    <a:pt x="22" y="8"/>
                  </a:lnTo>
                  <a:lnTo>
                    <a:pt x="14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39" name="Freeform 39"/>
            <p:cNvSpPr/>
            <p:nvPr userDrawn="1"/>
          </p:nvSpPr>
          <p:spPr bwMode="black">
            <a:xfrm>
              <a:off x="1881188" y="1422400"/>
              <a:ext cx="98425" cy="47625"/>
            </a:xfrm>
            <a:custGeom>
              <a:avLst/>
              <a:gdLst>
                <a:gd name="T0" fmla="*/ 56 w 62"/>
                <a:gd name="T1" fmla="*/ 16 h 30"/>
                <a:gd name="T2" fmla="*/ 44 w 62"/>
                <a:gd name="T3" fmla="*/ 10 h 30"/>
                <a:gd name="T4" fmla="*/ 16 w 62"/>
                <a:gd name="T5" fmla="*/ 0 h 30"/>
                <a:gd name="T6" fmla="*/ 0 w 62"/>
                <a:gd name="T7" fmla="*/ 6 h 30"/>
                <a:gd name="T8" fmla="*/ 22 w 62"/>
                <a:gd name="T9" fmla="*/ 16 h 30"/>
                <a:gd name="T10" fmla="*/ 24 w 62"/>
                <a:gd name="T11" fmla="*/ 22 h 30"/>
                <a:gd name="T12" fmla="*/ 48 w 62"/>
                <a:gd name="T13" fmla="*/ 30 h 30"/>
                <a:gd name="T14" fmla="*/ 62 w 62"/>
                <a:gd name="T15" fmla="*/ 28 h 30"/>
                <a:gd name="T16" fmla="*/ 56 w 62"/>
                <a:gd name="T17" fmla="*/ 16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" h="30">
                  <a:moveTo>
                    <a:pt x="56" y="16"/>
                  </a:moveTo>
                  <a:lnTo>
                    <a:pt x="44" y="10"/>
                  </a:lnTo>
                  <a:lnTo>
                    <a:pt x="16" y="0"/>
                  </a:lnTo>
                  <a:lnTo>
                    <a:pt x="0" y="6"/>
                  </a:lnTo>
                  <a:lnTo>
                    <a:pt x="22" y="16"/>
                  </a:lnTo>
                  <a:lnTo>
                    <a:pt x="24" y="22"/>
                  </a:lnTo>
                  <a:lnTo>
                    <a:pt x="48" y="30"/>
                  </a:lnTo>
                  <a:lnTo>
                    <a:pt x="62" y="28"/>
                  </a:lnTo>
                  <a:lnTo>
                    <a:pt x="56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40" name="Freeform 40"/>
            <p:cNvSpPr/>
            <p:nvPr userDrawn="1"/>
          </p:nvSpPr>
          <p:spPr bwMode="black">
            <a:xfrm>
              <a:off x="1576388" y="336550"/>
              <a:ext cx="50800" cy="38100"/>
            </a:xfrm>
            <a:custGeom>
              <a:avLst/>
              <a:gdLst>
                <a:gd name="T0" fmla="*/ 32 w 32"/>
                <a:gd name="T1" fmla="*/ 22 h 24"/>
                <a:gd name="T2" fmla="*/ 12 w 32"/>
                <a:gd name="T3" fmla="*/ 0 h 24"/>
                <a:gd name="T4" fmla="*/ 0 w 32"/>
                <a:gd name="T5" fmla="*/ 10 h 24"/>
                <a:gd name="T6" fmla="*/ 8 w 32"/>
                <a:gd name="T7" fmla="*/ 24 h 24"/>
                <a:gd name="T8" fmla="*/ 32 w 32"/>
                <a:gd name="T9" fmla="*/ 2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4">
                  <a:moveTo>
                    <a:pt x="32" y="22"/>
                  </a:moveTo>
                  <a:lnTo>
                    <a:pt x="12" y="0"/>
                  </a:lnTo>
                  <a:lnTo>
                    <a:pt x="0" y="10"/>
                  </a:lnTo>
                  <a:lnTo>
                    <a:pt x="8" y="24"/>
                  </a:lnTo>
                  <a:lnTo>
                    <a:pt x="32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41" name="Freeform 41"/>
            <p:cNvSpPr/>
            <p:nvPr userDrawn="1"/>
          </p:nvSpPr>
          <p:spPr bwMode="black">
            <a:xfrm>
              <a:off x="1503363" y="323850"/>
              <a:ext cx="73025" cy="92075"/>
            </a:xfrm>
            <a:custGeom>
              <a:avLst/>
              <a:gdLst>
                <a:gd name="T0" fmla="*/ 46 w 46"/>
                <a:gd name="T1" fmla="*/ 44 h 58"/>
                <a:gd name="T2" fmla="*/ 46 w 46"/>
                <a:gd name="T3" fmla="*/ 18 h 58"/>
                <a:gd name="T4" fmla="*/ 42 w 46"/>
                <a:gd name="T5" fmla="*/ 6 h 58"/>
                <a:gd name="T6" fmla="*/ 18 w 46"/>
                <a:gd name="T7" fmla="*/ 0 h 58"/>
                <a:gd name="T8" fmla="*/ 2 w 46"/>
                <a:gd name="T9" fmla="*/ 26 h 58"/>
                <a:gd name="T10" fmla="*/ 0 w 46"/>
                <a:gd name="T11" fmla="*/ 40 h 58"/>
                <a:gd name="T12" fmla="*/ 6 w 46"/>
                <a:gd name="T13" fmla="*/ 58 h 58"/>
                <a:gd name="T14" fmla="*/ 34 w 46"/>
                <a:gd name="T15" fmla="*/ 58 h 58"/>
                <a:gd name="T16" fmla="*/ 46 w 46"/>
                <a:gd name="T17" fmla="*/ 44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" h="58">
                  <a:moveTo>
                    <a:pt x="46" y="44"/>
                  </a:moveTo>
                  <a:lnTo>
                    <a:pt x="46" y="18"/>
                  </a:lnTo>
                  <a:lnTo>
                    <a:pt x="42" y="6"/>
                  </a:lnTo>
                  <a:lnTo>
                    <a:pt x="18" y="0"/>
                  </a:lnTo>
                  <a:lnTo>
                    <a:pt x="2" y="26"/>
                  </a:lnTo>
                  <a:lnTo>
                    <a:pt x="0" y="40"/>
                  </a:lnTo>
                  <a:lnTo>
                    <a:pt x="6" y="58"/>
                  </a:lnTo>
                  <a:lnTo>
                    <a:pt x="34" y="58"/>
                  </a:lnTo>
                  <a:lnTo>
                    <a:pt x="46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42" name="Freeform 42"/>
            <p:cNvSpPr/>
            <p:nvPr userDrawn="1"/>
          </p:nvSpPr>
          <p:spPr bwMode="black">
            <a:xfrm>
              <a:off x="1204913" y="514350"/>
              <a:ext cx="222250" cy="196850"/>
            </a:xfrm>
            <a:custGeom>
              <a:avLst/>
              <a:gdLst>
                <a:gd name="T0" fmla="*/ 140 w 140"/>
                <a:gd name="T1" fmla="*/ 94 h 124"/>
                <a:gd name="T2" fmla="*/ 122 w 140"/>
                <a:gd name="T3" fmla="*/ 76 h 124"/>
                <a:gd name="T4" fmla="*/ 110 w 140"/>
                <a:gd name="T5" fmla="*/ 76 h 124"/>
                <a:gd name="T6" fmla="*/ 104 w 140"/>
                <a:gd name="T7" fmla="*/ 54 h 124"/>
                <a:gd name="T8" fmla="*/ 64 w 140"/>
                <a:gd name="T9" fmla="*/ 28 h 124"/>
                <a:gd name="T10" fmla="*/ 64 w 140"/>
                <a:gd name="T11" fmla="*/ 24 h 124"/>
                <a:gd name="T12" fmla="*/ 56 w 140"/>
                <a:gd name="T13" fmla="*/ 16 h 124"/>
                <a:gd name="T14" fmla="*/ 48 w 140"/>
                <a:gd name="T15" fmla="*/ 22 h 124"/>
                <a:gd name="T16" fmla="*/ 46 w 140"/>
                <a:gd name="T17" fmla="*/ 10 h 124"/>
                <a:gd name="T18" fmla="*/ 42 w 140"/>
                <a:gd name="T19" fmla="*/ 0 h 124"/>
                <a:gd name="T20" fmla="*/ 28 w 140"/>
                <a:gd name="T21" fmla="*/ 4 h 124"/>
                <a:gd name="T22" fmla="*/ 22 w 140"/>
                <a:gd name="T23" fmla="*/ 20 h 124"/>
                <a:gd name="T24" fmla="*/ 18 w 140"/>
                <a:gd name="T25" fmla="*/ 60 h 124"/>
                <a:gd name="T26" fmla="*/ 20 w 140"/>
                <a:gd name="T27" fmla="*/ 74 h 124"/>
                <a:gd name="T28" fmla="*/ 6 w 140"/>
                <a:gd name="T29" fmla="*/ 86 h 124"/>
                <a:gd name="T30" fmla="*/ 0 w 140"/>
                <a:gd name="T31" fmla="*/ 98 h 124"/>
                <a:gd name="T32" fmla="*/ 6 w 140"/>
                <a:gd name="T33" fmla="*/ 106 h 124"/>
                <a:gd name="T34" fmla="*/ 30 w 140"/>
                <a:gd name="T35" fmla="*/ 98 h 124"/>
                <a:gd name="T36" fmla="*/ 30 w 140"/>
                <a:gd name="T37" fmla="*/ 114 h 124"/>
                <a:gd name="T38" fmla="*/ 40 w 140"/>
                <a:gd name="T39" fmla="*/ 124 h 124"/>
                <a:gd name="T40" fmla="*/ 72 w 140"/>
                <a:gd name="T41" fmla="*/ 94 h 124"/>
                <a:gd name="T42" fmla="*/ 74 w 140"/>
                <a:gd name="T43" fmla="*/ 82 h 124"/>
                <a:gd name="T44" fmla="*/ 80 w 140"/>
                <a:gd name="T45" fmla="*/ 80 h 124"/>
                <a:gd name="T46" fmla="*/ 78 w 140"/>
                <a:gd name="T47" fmla="*/ 86 h 124"/>
                <a:gd name="T48" fmla="*/ 92 w 140"/>
                <a:gd name="T49" fmla="*/ 88 h 124"/>
                <a:gd name="T50" fmla="*/ 92 w 140"/>
                <a:gd name="T51" fmla="*/ 98 h 124"/>
                <a:gd name="T52" fmla="*/ 118 w 140"/>
                <a:gd name="T53" fmla="*/ 110 h 124"/>
                <a:gd name="T54" fmla="*/ 140 w 140"/>
                <a:gd name="T55" fmla="*/ 9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40" h="124">
                  <a:moveTo>
                    <a:pt x="140" y="94"/>
                  </a:moveTo>
                  <a:lnTo>
                    <a:pt x="122" y="76"/>
                  </a:lnTo>
                  <a:lnTo>
                    <a:pt x="110" y="76"/>
                  </a:lnTo>
                  <a:lnTo>
                    <a:pt x="104" y="54"/>
                  </a:lnTo>
                  <a:lnTo>
                    <a:pt x="64" y="28"/>
                  </a:lnTo>
                  <a:lnTo>
                    <a:pt x="64" y="24"/>
                  </a:lnTo>
                  <a:lnTo>
                    <a:pt x="56" y="16"/>
                  </a:lnTo>
                  <a:lnTo>
                    <a:pt x="48" y="22"/>
                  </a:lnTo>
                  <a:lnTo>
                    <a:pt x="46" y="10"/>
                  </a:lnTo>
                  <a:lnTo>
                    <a:pt x="42" y="0"/>
                  </a:lnTo>
                  <a:lnTo>
                    <a:pt x="28" y="4"/>
                  </a:lnTo>
                  <a:lnTo>
                    <a:pt x="22" y="20"/>
                  </a:lnTo>
                  <a:lnTo>
                    <a:pt x="18" y="60"/>
                  </a:lnTo>
                  <a:lnTo>
                    <a:pt x="20" y="74"/>
                  </a:lnTo>
                  <a:lnTo>
                    <a:pt x="6" y="86"/>
                  </a:lnTo>
                  <a:lnTo>
                    <a:pt x="0" y="98"/>
                  </a:lnTo>
                  <a:lnTo>
                    <a:pt x="6" y="106"/>
                  </a:lnTo>
                  <a:lnTo>
                    <a:pt x="30" y="98"/>
                  </a:lnTo>
                  <a:lnTo>
                    <a:pt x="30" y="114"/>
                  </a:lnTo>
                  <a:lnTo>
                    <a:pt x="40" y="124"/>
                  </a:lnTo>
                  <a:lnTo>
                    <a:pt x="72" y="94"/>
                  </a:lnTo>
                  <a:lnTo>
                    <a:pt x="74" y="82"/>
                  </a:lnTo>
                  <a:lnTo>
                    <a:pt x="80" y="80"/>
                  </a:lnTo>
                  <a:lnTo>
                    <a:pt x="78" y="86"/>
                  </a:lnTo>
                  <a:lnTo>
                    <a:pt x="92" y="88"/>
                  </a:lnTo>
                  <a:lnTo>
                    <a:pt x="92" y="98"/>
                  </a:lnTo>
                  <a:lnTo>
                    <a:pt x="118" y="110"/>
                  </a:lnTo>
                  <a:lnTo>
                    <a:pt x="140" y="9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43" name="Freeform 43"/>
            <p:cNvSpPr/>
            <p:nvPr userDrawn="1"/>
          </p:nvSpPr>
          <p:spPr bwMode="black">
            <a:xfrm>
              <a:off x="1890713" y="1555750"/>
              <a:ext cx="82550" cy="53975"/>
            </a:xfrm>
            <a:custGeom>
              <a:avLst/>
              <a:gdLst>
                <a:gd name="T0" fmla="*/ 8 w 52"/>
                <a:gd name="T1" fmla="*/ 0 h 34"/>
                <a:gd name="T2" fmla="*/ 0 w 52"/>
                <a:gd name="T3" fmla="*/ 10 h 34"/>
                <a:gd name="T4" fmla="*/ 18 w 52"/>
                <a:gd name="T5" fmla="*/ 26 h 34"/>
                <a:gd name="T6" fmla="*/ 26 w 52"/>
                <a:gd name="T7" fmla="*/ 24 h 34"/>
                <a:gd name="T8" fmla="*/ 36 w 52"/>
                <a:gd name="T9" fmla="*/ 34 h 34"/>
                <a:gd name="T10" fmla="*/ 52 w 52"/>
                <a:gd name="T11" fmla="*/ 16 h 34"/>
                <a:gd name="T12" fmla="*/ 16 w 52"/>
                <a:gd name="T13" fmla="*/ 12 h 34"/>
                <a:gd name="T14" fmla="*/ 12 w 52"/>
                <a:gd name="T15" fmla="*/ 6 h 34"/>
                <a:gd name="T16" fmla="*/ 12 w 52"/>
                <a:gd name="T17" fmla="*/ 2 h 34"/>
                <a:gd name="T18" fmla="*/ 8 w 52"/>
                <a:gd name="T1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2" h="34">
                  <a:moveTo>
                    <a:pt x="8" y="0"/>
                  </a:moveTo>
                  <a:lnTo>
                    <a:pt x="0" y="10"/>
                  </a:lnTo>
                  <a:lnTo>
                    <a:pt x="18" y="26"/>
                  </a:lnTo>
                  <a:lnTo>
                    <a:pt x="26" y="24"/>
                  </a:lnTo>
                  <a:lnTo>
                    <a:pt x="36" y="34"/>
                  </a:lnTo>
                  <a:lnTo>
                    <a:pt x="52" y="16"/>
                  </a:lnTo>
                  <a:lnTo>
                    <a:pt x="16" y="12"/>
                  </a:lnTo>
                  <a:lnTo>
                    <a:pt x="12" y="6"/>
                  </a:lnTo>
                  <a:lnTo>
                    <a:pt x="12" y="2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44" name="Freeform 44"/>
            <p:cNvSpPr/>
            <p:nvPr userDrawn="1"/>
          </p:nvSpPr>
          <p:spPr bwMode="black">
            <a:xfrm>
              <a:off x="1465263" y="682625"/>
              <a:ext cx="38100" cy="31750"/>
            </a:xfrm>
            <a:custGeom>
              <a:avLst/>
              <a:gdLst>
                <a:gd name="T0" fmla="*/ 24 w 24"/>
                <a:gd name="T1" fmla="*/ 12 h 20"/>
                <a:gd name="T2" fmla="*/ 20 w 24"/>
                <a:gd name="T3" fmla="*/ 0 h 20"/>
                <a:gd name="T4" fmla="*/ 0 w 24"/>
                <a:gd name="T5" fmla="*/ 0 h 20"/>
                <a:gd name="T6" fmla="*/ 16 w 24"/>
                <a:gd name="T7" fmla="*/ 20 h 20"/>
                <a:gd name="T8" fmla="*/ 24 w 24"/>
                <a:gd name="T9" fmla="*/ 1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0">
                  <a:moveTo>
                    <a:pt x="24" y="12"/>
                  </a:moveTo>
                  <a:lnTo>
                    <a:pt x="20" y="0"/>
                  </a:lnTo>
                  <a:lnTo>
                    <a:pt x="0" y="0"/>
                  </a:lnTo>
                  <a:lnTo>
                    <a:pt x="16" y="20"/>
                  </a:lnTo>
                  <a:lnTo>
                    <a:pt x="2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45" name="Freeform 45"/>
            <p:cNvSpPr/>
            <p:nvPr userDrawn="1"/>
          </p:nvSpPr>
          <p:spPr bwMode="black">
            <a:xfrm>
              <a:off x="1433513" y="238125"/>
              <a:ext cx="47625" cy="53975"/>
            </a:xfrm>
            <a:custGeom>
              <a:avLst/>
              <a:gdLst>
                <a:gd name="T0" fmla="*/ 26 w 30"/>
                <a:gd name="T1" fmla="*/ 14 h 34"/>
                <a:gd name="T2" fmla="*/ 26 w 30"/>
                <a:gd name="T3" fmla="*/ 12 h 34"/>
                <a:gd name="T4" fmla="*/ 28 w 30"/>
                <a:gd name="T5" fmla="*/ 12 h 34"/>
                <a:gd name="T6" fmla="*/ 30 w 30"/>
                <a:gd name="T7" fmla="*/ 0 h 34"/>
                <a:gd name="T8" fmla="*/ 18 w 30"/>
                <a:gd name="T9" fmla="*/ 0 h 34"/>
                <a:gd name="T10" fmla="*/ 18 w 30"/>
                <a:gd name="T11" fmla="*/ 4 h 34"/>
                <a:gd name="T12" fmla="*/ 0 w 30"/>
                <a:gd name="T13" fmla="*/ 34 h 34"/>
                <a:gd name="T14" fmla="*/ 18 w 30"/>
                <a:gd name="T15" fmla="*/ 24 h 34"/>
                <a:gd name="T16" fmla="*/ 26 w 30"/>
                <a:gd name="T17" fmla="*/ 1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34">
                  <a:moveTo>
                    <a:pt x="26" y="14"/>
                  </a:moveTo>
                  <a:lnTo>
                    <a:pt x="26" y="12"/>
                  </a:lnTo>
                  <a:lnTo>
                    <a:pt x="28" y="12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18" y="4"/>
                  </a:lnTo>
                  <a:lnTo>
                    <a:pt x="0" y="34"/>
                  </a:lnTo>
                  <a:lnTo>
                    <a:pt x="18" y="24"/>
                  </a:lnTo>
                  <a:lnTo>
                    <a:pt x="26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46" name="Freeform 46"/>
            <p:cNvSpPr/>
            <p:nvPr userDrawn="1"/>
          </p:nvSpPr>
          <p:spPr bwMode="black">
            <a:xfrm>
              <a:off x="5097463" y="3502025"/>
              <a:ext cx="222250" cy="434975"/>
            </a:xfrm>
            <a:custGeom>
              <a:avLst/>
              <a:gdLst>
                <a:gd name="T0" fmla="*/ 114 w 140"/>
                <a:gd name="T1" fmla="*/ 0 h 274"/>
                <a:gd name="T2" fmla="*/ 104 w 140"/>
                <a:gd name="T3" fmla="*/ 8 h 274"/>
                <a:gd name="T4" fmla="*/ 104 w 140"/>
                <a:gd name="T5" fmla="*/ 24 h 274"/>
                <a:gd name="T6" fmla="*/ 98 w 140"/>
                <a:gd name="T7" fmla="*/ 24 h 274"/>
                <a:gd name="T8" fmla="*/ 96 w 140"/>
                <a:gd name="T9" fmla="*/ 30 h 274"/>
                <a:gd name="T10" fmla="*/ 86 w 140"/>
                <a:gd name="T11" fmla="*/ 30 h 274"/>
                <a:gd name="T12" fmla="*/ 88 w 140"/>
                <a:gd name="T13" fmla="*/ 40 h 274"/>
                <a:gd name="T14" fmla="*/ 82 w 140"/>
                <a:gd name="T15" fmla="*/ 48 h 274"/>
                <a:gd name="T16" fmla="*/ 82 w 140"/>
                <a:gd name="T17" fmla="*/ 48 h 274"/>
                <a:gd name="T18" fmla="*/ 76 w 140"/>
                <a:gd name="T19" fmla="*/ 54 h 274"/>
                <a:gd name="T20" fmla="*/ 72 w 140"/>
                <a:gd name="T21" fmla="*/ 60 h 274"/>
                <a:gd name="T22" fmla="*/ 72 w 140"/>
                <a:gd name="T23" fmla="*/ 60 h 274"/>
                <a:gd name="T24" fmla="*/ 60 w 140"/>
                <a:gd name="T25" fmla="*/ 70 h 274"/>
                <a:gd name="T26" fmla="*/ 62 w 140"/>
                <a:gd name="T27" fmla="*/ 78 h 274"/>
                <a:gd name="T28" fmla="*/ 56 w 140"/>
                <a:gd name="T29" fmla="*/ 70 h 274"/>
                <a:gd name="T30" fmla="*/ 42 w 140"/>
                <a:gd name="T31" fmla="*/ 78 h 274"/>
                <a:gd name="T32" fmla="*/ 40 w 140"/>
                <a:gd name="T33" fmla="*/ 76 h 274"/>
                <a:gd name="T34" fmla="*/ 22 w 140"/>
                <a:gd name="T35" fmla="*/ 82 h 274"/>
                <a:gd name="T36" fmla="*/ 22 w 140"/>
                <a:gd name="T37" fmla="*/ 84 h 274"/>
                <a:gd name="T38" fmla="*/ 22 w 140"/>
                <a:gd name="T39" fmla="*/ 88 h 274"/>
                <a:gd name="T40" fmla="*/ 12 w 140"/>
                <a:gd name="T41" fmla="*/ 108 h 274"/>
                <a:gd name="T42" fmla="*/ 24 w 140"/>
                <a:gd name="T43" fmla="*/ 152 h 274"/>
                <a:gd name="T44" fmla="*/ 0 w 140"/>
                <a:gd name="T45" fmla="*/ 194 h 274"/>
                <a:gd name="T46" fmla="*/ 2 w 140"/>
                <a:gd name="T47" fmla="*/ 212 h 274"/>
                <a:gd name="T48" fmla="*/ 10 w 140"/>
                <a:gd name="T49" fmla="*/ 228 h 274"/>
                <a:gd name="T50" fmla="*/ 12 w 140"/>
                <a:gd name="T51" fmla="*/ 252 h 274"/>
                <a:gd name="T52" fmla="*/ 18 w 140"/>
                <a:gd name="T53" fmla="*/ 260 h 274"/>
                <a:gd name="T54" fmla="*/ 40 w 140"/>
                <a:gd name="T55" fmla="*/ 274 h 274"/>
                <a:gd name="T56" fmla="*/ 56 w 140"/>
                <a:gd name="T57" fmla="*/ 266 h 274"/>
                <a:gd name="T58" fmla="*/ 70 w 140"/>
                <a:gd name="T59" fmla="*/ 264 h 274"/>
                <a:gd name="T60" fmla="*/ 80 w 140"/>
                <a:gd name="T61" fmla="*/ 252 h 274"/>
                <a:gd name="T62" fmla="*/ 118 w 140"/>
                <a:gd name="T63" fmla="*/ 132 h 274"/>
                <a:gd name="T64" fmla="*/ 122 w 140"/>
                <a:gd name="T65" fmla="*/ 102 h 274"/>
                <a:gd name="T66" fmla="*/ 128 w 140"/>
                <a:gd name="T67" fmla="*/ 90 h 274"/>
                <a:gd name="T68" fmla="*/ 128 w 140"/>
                <a:gd name="T69" fmla="*/ 72 h 274"/>
                <a:gd name="T70" fmla="*/ 132 w 140"/>
                <a:gd name="T71" fmla="*/ 80 h 274"/>
                <a:gd name="T72" fmla="*/ 136 w 140"/>
                <a:gd name="T73" fmla="*/ 80 h 274"/>
                <a:gd name="T74" fmla="*/ 140 w 140"/>
                <a:gd name="T75" fmla="*/ 68 h 274"/>
                <a:gd name="T76" fmla="*/ 128 w 140"/>
                <a:gd name="T77" fmla="*/ 20 h 274"/>
                <a:gd name="T78" fmla="*/ 114 w 140"/>
                <a:gd name="T79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40" h="274">
                  <a:moveTo>
                    <a:pt x="114" y="0"/>
                  </a:moveTo>
                  <a:lnTo>
                    <a:pt x="104" y="8"/>
                  </a:lnTo>
                  <a:lnTo>
                    <a:pt x="104" y="24"/>
                  </a:lnTo>
                  <a:lnTo>
                    <a:pt x="98" y="24"/>
                  </a:lnTo>
                  <a:lnTo>
                    <a:pt x="96" y="30"/>
                  </a:lnTo>
                  <a:lnTo>
                    <a:pt x="86" y="30"/>
                  </a:lnTo>
                  <a:lnTo>
                    <a:pt x="88" y="40"/>
                  </a:lnTo>
                  <a:lnTo>
                    <a:pt x="82" y="48"/>
                  </a:lnTo>
                  <a:lnTo>
                    <a:pt x="82" y="48"/>
                  </a:lnTo>
                  <a:lnTo>
                    <a:pt x="76" y="54"/>
                  </a:lnTo>
                  <a:lnTo>
                    <a:pt x="72" y="60"/>
                  </a:lnTo>
                  <a:lnTo>
                    <a:pt x="72" y="60"/>
                  </a:lnTo>
                  <a:lnTo>
                    <a:pt x="60" y="70"/>
                  </a:lnTo>
                  <a:lnTo>
                    <a:pt x="62" y="78"/>
                  </a:lnTo>
                  <a:lnTo>
                    <a:pt x="56" y="70"/>
                  </a:lnTo>
                  <a:lnTo>
                    <a:pt x="42" y="78"/>
                  </a:lnTo>
                  <a:lnTo>
                    <a:pt x="40" y="76"/>
                  </a:lnTo>
                  <a:lnTo>
                    <a:pt x="22" y="82"/>
                  </a:lnTo>
                  <a:lnTo>
                    <a:pt x="22" y="84"/>
                  </a:lnTo>
                  <a:lnTo>
                    <a:pt x="22" y="88"/>
                  </a:lnTo>
                  <a:lnTo>
                    <a:pt x="12" y="108"/>
                  </a:lnTo>
                  <a:lnTo>
                    <a:pt x="24" y="152"/>
                  </a:lnTo>
                  <a:lnTo>
                    <a:pt x="0" y="194"/>
                  </a:lnTo>
                  <a:lnTo>
                    <a:pt x="2" y="212"/>
                  </a:lnTo>
                  <a:lnTo>
                    <a:pt x="10" y="228"/>
                  </a:lnTo>
                  <a:lnTo>
                    <a:pt x="12" y="252"/>
                  </a:lnTo>
                  <a:lnTo>
                    <a:pt x="18" y="260"/>
                  </a:lnTo>
                  <a:lnTo>
                    <a:pt x="40" y="274"/>
                  </a:lnTo>
                  <a:lnTo>
                    <a:pt x="56" y="266"/>
                  </a:lnTo>
                  <a:lnTo>
                    <a:pt x="70" y="264"/>
                  </a:lnTo>
                  <a:lnTo>
                    <a:pt x="80" y="252"/>
                  </a:lnTo>
                  <a:lnTo>
                    <a:pt x="118" y="132"/>
                  </a:lnTo>
                  <a:lnTo>
                    <a:pt x="122" y="102"/>
                  </a:lnTo>
                  <a:lnTo>
                    <a:pt x="128" y="90"/>
                  </a:lnTo>
                  <a:lnTo>
                    <a:pt x="128" y="72"/>
                  </a:lnTo>
                  <a:lnTo>
                    <a:pt x="132" y="80"/>
                  </a:lnTo>
                  <a:lnTo>
                    <a:pt x="136" y="80"/>
                  </a:lnTo>
                  <a:lnTo>
                    <a:pt x="140" y="68"/>
                  </a:lnTo>
                  <a:lnTo>
                    <a:pt x="128" y="20"/>
                  </a:lnTo>
                  <a:lnTo>
                    <a:pt x="1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47" name="Freeform 47"/>
            <p:cNvSpPr/>
            <p:nvPr userDrawn="1"/>
          </p:nvSpPr>
          <p:spPr bwMode="black">
            <a:xfrm>
              <a:off x="4773613" y="1997075"/>
              <a:ext cx="85725" cy="53975"/>
            </a:xfrm>
            <a:custGeom>
              <a:avLst/>
              <a:gdLst>
                <a:gd name="T0" fmla="*/ 18 w 54"/>
                <a:gd name="T1" fmla="*/ 34 h 34"/>
                <a:gd name="T2" fmla="*/ 38 w 54"/>
                <a:gd name="T3" fmla="*/ 26 h 34"/>
                <a:gd name="T4" fmla="*/ 54 w 54"/>
                <a:gd name="T5" fmla="*/ 0 h 34"/>
                <a:gd name="T6" fmla="*/ 46 w 54"/>
                <a:gd name="T7" fmla="*/ 4 h 34"/>
                <a:gd name="T8" fmla="*/ 36 w 54"/>
                <a:gd name="T9" fmla="*/ 10 h 34"/>
                <a:gd name="T10" fmla="*/ 16 w 54"/>
                <a:gd name="T11" fmla="*/ 12 h 34"/>
                <a:gd name="T12" fmla="*/ 0 w 54"/>
                <a:gd name="T13" fmla="*/ 20 h 34"/>
                <a:gd name="T14" fmla="*/ 8 w 54"/>
                <a:gd name="T15" fmla="*/ 30 h 34"/>
                <a:gd name="T16" fmla="*/ 18 w 54"/>
                <a:gd name="T17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34">
                  <a:moveTo>
                    <a:pt x="18" y="34"/>
                  </a:moveTo>
                  <a:lnTo>
                    <a:pt x="38" y="26"/>
                  </a:lnTo>
                  <a:lnTo>
                    <a:pt x="54" y="0"/>
                  </a:lnTo>
                  <a:lnTo>
                    <a:pt x="46" y="4"/>
                  </a:lnTo>
                  <a:lnTo>
                    <a:pt x="36" y="10"/>
                  </a:lnTo>
                  <a:lnTo>
                    <a:pt x="16" y="12"/>
                  </a:lnTo>
                  <a:lnTo>
                    <a:pt x="0" y="20"/>
                  </a:lnTo>
                  <a:lnTo>
                    <a:pt x="8" y="30"/>
                  </a:lnTo>
                  <a:lnTo>
                    <a:pt x="18" y="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48" name="Freeform 48"/>
            <p:cNvSpPr/>
            <p:nvPr userDrawn="1"/>
          </p:nvSpPr>
          <p:spPr bwMode="black">
            <a:xfrm>
              <a:off x="4246563" y="1152525"/>
              <a:ext cx="19050" cy="25400"/>
            </a:xfrm>
            <a:custGeom>
              <a:avLst/>
              <a:gdLst>
                <a:gd name="T0" fmla="*/ 12 w 12"/>
                <a:gd name="T1" fmla="*/ 12 h 16"/>
                <a:gd name="T2" fmla="*/ 0 w 12"/>
                <a:gd name="T3" fmla="*/ 0 h 16"/>
                <a:gd name="T4" fmla="*/ 0 w 12"/>
                <a:gd name="T5" fmla="*/ 14 h 16"/>
                <a:gd name="T6" fmla="*/ 8 w 12"/>
                <a:gd name="T7" fmla="*/ 16 h 16"/>
                <a:gd name="T8" fmla="*/ 12 w 12"/>
                <a:gd name="T9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6">
                  <a:moveTo>
                    <a:pt x="12" y="12"/>
                  </a:moveTo>
                  <a:lnTo>
                    <a:pt x="0" y="0"/>
                  </a:lnTo>
                  <a:lnTo>
                    <a:pt x="0" y="14"/>
                  </a:lnTo>
                  <a:lnTo>
                    <a:pt x="8" y="16"/>
                  </a:lnTo>
                  <a:lnTo>
                    <a:pt x="12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49" name="Freeform 49"/>
            <p:cNvSpPr/>
            <p:nvPr userDrawn="1"/>
          </p:nvSpPr>
          <p:spPr bwMode="black">
            <a:xfrm>
              <a:off x="4414838" y="1898650"/>
              <a:ext cx="25400" cy="28575"/>
            </a:xfrm>
            <a:custGeom>
              <a:avLst/>
              <a:gdLst>
                <a:gd name="T0" fmla="*/ 12 w 16"/>
                <a:gd name="T1" fmla="*/ 0 h 18"/>
                <a:gd name="T2" fmla="*/ 0 w 16"/>
                <a:gd name="T3" fmla="*/ 8 h 18"/>
                <a:gd name="T4" fmla="*/ 16 w 16"/>
                <a:gd name="T5" fmla="*/ 18 h 18"/>
                <a:gd name="T6" fmla="*/ 12 w 16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8">
                  <a:moveTo>
                    <a:pt x="12" y="0"/>
                  </a:moveTo>
                  <a:lnTo>
                    <a:pt x="0" y="8"/>
                  </a:lnTo>
                  <a:lnTo>
                    <a:pt x="16" y="18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50" name="Freeform 50"/>
            <p:cNvSpPr/>
            <p:nvPr userDrawn="1"/>
          </p:nvSpPr>
          <p:spPr bwMode="black">
            <a:xfrm>
              <a:off x="4510088" y="2006600"/>
              <a:ext cx="95250" cy="34925"/>
            </a:xfrm>
            <a:custGeom>
              <a:avLst/>
              <a:gdLst>
                <a:gd name="T0" fmla="*/ 26 w 60"/>
                <a:gd name="T1" fmla="*/ 22 h 22"/>
                <a:gd name="T2" fmla="*/ 56 w 60"/>
                <a:gd name="T3" fmla="*/ 18 h 22"/>
                <a:gd name="T4" fmla="*/ 60 w 60"/>
                <a:gd name="T5" fmla="*/ 6 h 22"/>
                <a:gd name="T6" fmla="*/ 50 w 60"/>
                <a:gd name="T7" fmla="*/ 10 h 22"/>
                <a:gd name="T8" fmla="*/ 32 w 60"/>
                <a:gd name="T9" fmla="*/ 4 h 22"/>
                <a:gd name="T10" fmla="*/ 20 w 60"/>
                <a:gd name="T11" fmla="*/ 6 h 22"/>
                <a:gd name="T12" fmla="*/ 16 w 60"/>
                <a:gd name="T13" fmla="*/ 0 h 22"/>
                <a:gd name="T14" fmla="*/ 6 w 60"/>
                <a:gd name="T15" fmla="*/ 0 h 22"/>
                <a:gd name="T16" fmla="*/ 0 w 60"/>
                <a:gd name="T17" fmla="*/ 14 h 22"/>
                <a:gd name="T18" fmla="*/ 20 w 60"/>
                <a:gd name="T19" fmla="*/ 14 h 22"/>
                <a:gd name="T20" fmla="*/ 26 w 60"/>
                <a:gd name="T21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0" h="22">
                  <a:moveTo>
                    <a:pt x="26" y="22"/>
                  </a:moveTo>
                  <a:lnTo>
                    <a:pt x="56" y="18"/>
                  </a:lnTo>
                  <a:lnTo>
                    <a:pt x="60" y="6"/>
                  </a:lnTo>
                  <a:lnTo>
                    <a:pt x="50" y="10"/>
                  </a:lnTo>
                  <a:lnTo>
                    <a:pt x="32" y="4"/>
                  </a:lnTo>
                  <a:lnTo>
                    <a:pt x="20" y="6"/>
                  </a:lnTo>
                  <a:lnTo>
                    <a:pt x="16" y="0"/>
                  </a:lnTo>
                  <a:lnTo>
                    <a:pt x="6" y="0"/>
                  </a:lnTo>
                  <a:lnTo>
                    <a:pt x="0" y="14"/>
                  </a:lnTo>
                  <a:lnTo>
                    <a:pt x="20" y="14"/>
                  </a:lnTo>
                  <a:lnTo>
                    <a:pt x="26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51" name="Freeform 51"/>
            <p:cNvSpPr/>
            <p:nvPr userDrawn="1"/>
          </p:nvSpPr>
          <p:spPr bwMode="black">
            <a:xfrm>
              <a:off x="4554538" y="1841500"/>
              <a:ext cx="22225" cy="15875"/>
            </a:xfrm>
            <a:custGeom>
              <a:avLst/>
              <a:gdLst>
                <a:gd name="T0" fmla="*/ 10 w 14"/>
                <a:gd name="T1" fmla="*/ 0 h 10"/>
                <a:gd name="T2" fmla="*/ 2 w 14"/>
                <a:gd name="T3" fmla="*/ 0 h 10"/>
                <a:gd name="T4" fmla="*/ 0 w 14"/>
                <a:gd name="T5" fmla="*/ 10 h 10"/>
                <a:gd name="T6" fmla="*/ 14 w 14"/>
                <a:gd name="T7" fmla="*/ 4 h 10"/>
                <a:gd name="T8" fmla="*/ 10 w 14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0">
                  <a:moveTo>
                    <a:pt x="10" y="0"/>
                  </a:moveTo>
                  <a:lnTo>
                    <a:pt x="2" y="0"/>
                  </a:lnTo>
                  <a:lnTo>
                    <a:pt x="0" y="10"/>
                  </a:lnTo>
                  <a:lnTo>
                    <a:pt x="14" y="4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52" name="Freeform 52"/>
            <p:cNvSpPr>
              <a:spLocks noEditPoints="1"/>
            </p:cNvSpPr>
            <p:nvPr userDrawn="1"/>
          </p:nvSpPr>
          <p:spPr bwMode="black">
            <a:xfrm>
              <a:off x="3076575" y="460375"/>
              <a:ext cx="339725" cy="231775"/>
            </a:xfrm>
            <a:custGeom>
              <a:avLst/>
              <a:gdLst>
                <a:gd name="T0" fmla="*/ 176 w 214"/>
                <a:gd name="T1" fmla="*/ 100 h 146"/>
                <a:gd name="T2" fmla="*/ 202 w 214"/>
                <a:gd name="T3" fmla="*/ 86 h 146"/>
                <a:gd name="T4" fmla="*/ 208 w 214"/>
                <a:gd name="T5" fmla="*/ 78 h 146"/>
                <a:gd name="T6" fmla="*/ 208 w 214"/>
                <a:gd name="T7" fmla="*/ 58 h 146"/>
                <a:gd name="T8" fmla="*/ 202 w 214"/>
                <a:gd name="T9" fmla="*/ 38 h 146"/>
                <a:gd name="T10" fmla="*/ 190 w 214"/>
                <a:gd name="T11" fmla="*/ 20 h 146"/>
                <a:gd name="T12" fmla="*/ 194 w 214"/>
                <a:gd name="T13" fmla="*/ 0 h 146"/>
                <a:gd name="T14" fmla="*/ 160 w 214"/>
                <a:gd name="T15" fmla="*/ 0 h 146"/>
                <a:gd name="T16" fmla="*/ 154 w 214"/>
                <a:gd name="T17" fmla="*/ 16 h 146"/>
                <a:gd name="T18" fmla="*/ 132 w 214"/>
                <a:gd name="T19" fmla="*/ 24 h 146"/>
                <a:gd name="T20" fmla="*/ 120 w 214"/>
                <a:gd name="T21" fmla="*/ 26 h 146"/>
                <a:gd name="T22" fmla="*/ 98 w 214"/>
                <a:gd name="T23" fmla="*/ 22 h 146"/>
                <a:gd name="T24" fmla="*/ 80 w 214"/>
                <a:gd name="T25" fmla="*/ 14 h 146"/>
                <a:gd name="T26" fmla="*/ 72 w 214"/>
                <a:gd name="T27" fmla="*/ 38 h 146"/>
                <a:gd name="T28" fmla="*/ 70 w 214"/>
                <a:gd name="T29" fmla="*/ 52 h 146"/>
                <a:gd name="T30" fmla="*/ 66 w 214"/>
                <a:gd name="T31" fmla="*/ 44 h 146"/>
                <a:gd name="T32" fmla="*/ 68 w 214"/>
                <a:gd name="T33" fmla="*/ 38 h 146"/>
                <a:gd name="T34" fmla="*/ 66 w 214"/>
                <a:gd name="T35" fmla="*/ 26 h 146"/>
                <a:gd name="T36" fmla="*/ 28 w 214"/>
                <a:gd name="T37" fmla="*/ 2 h 146"/>
                <a:gd name="T38" fmla="*/ 34 w 214"/>
                <a:gd name="T39" fmla="*/ 16 h 146"/>
                <a:gd name="T40" fmla="*/ 40 w 214"/>
                <a:gd name="T41" fmla="*/ 24 h 146"/>
                <a:gd name="T42" fmla="*/ 22 w 214"/>
                <a:gd name="T43" fmla="*/ 18 h 146"/>
                <a:gd name="T44" fmla="*/ 12 w 214"/>
                <a:gd name="T45" fmla="*/ 22 h 146"/>
                <a:gd name="T46" fmla="*/ 12 w 214"/>
                <a:gd name="T47" fmla="*/ 32 h 146"/>
                <a:gd name="T48" fmla="*/ 4 w 214"/>
                <a:gd name="T49" fmla="*/ 30 h 146"/>
                <a:gd name="T50" fmla="*/ 4 w 214"/>
                <a:gd name="T51" fmla="*/ 40 h 146"/>
                <a:gd name="T52" fmla="*/ 42 w 214"/>
                <a:gd name="T53" fmla="*/ 48 h 146"/>
                <a:gd name="T54" fmla="*/ 36 w 214"/>
                <a:gd name="T55" fmla="*/ 68 h 146"/>
                <a:gd name="T56" fmla="*/ 14 w 214"/>
                <a:gd name="T57" fmla="*/ 80 h 146"/>
                <a:gd name="T58" fmla="*/ 38 w 214"/>
                <a:gd name="T59" fmla="*/ 82 h 146"/>
                <a:gd name="T60" fmla="*/ 44 w 214"/>
                <a:gd name="T61" fmla="*/ 106 h 146"/>
                <a:gd name="T62" fmla="*/ 52 w 214"/>
                <a:gd name="T63" fmla="*/ 106 h 146"/>
                <a:gd name="T64" fmla="*/ 36 w 214"/>
                <a:gd name="T65" fmla="*/ 126 h 146"/>
                <a:gd name="T66" fmla="*/ 88 w 214"/>
                <a:gd name="T67" fmla="*/ 138 h 146"/>
                <a:gd name="T68" fmla="*/ 144 w 214"/>
                <a:gd name="T69" fmla="*/ 120 h 146"/>
                <a:gd name="T70" fmla="*/ 52 w 214"/>
                <a:gd name="T71" fmla="*/ 66 h 146"/>
                <a:gd name="T72" fmla="*/ 42 w 214"/>
                <a:gd name="T73" fmla="*/ 6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14" h="146">
                  <a:moveTo>
                    <a:pt x="160" y="120"/>
                  </a:moveTo>
                  <a:lnTo>
                    <a:pt x="176" y="100"/>
                  </a:lnTo>
                  <a:lnTo>
                    <a:pt x="186" y="108"/>
                  </a:lnTo>
                  <a:lnTo>
                    <a:pt x="202" y="86"/>
                  </a:lnTo>
                  <a:lnTo>
                    <a:pt x="198" y="84"/>
                  </a:lnTo>
                  <a:lnTo>
                    <a:pt x="208" y="78"/>
                  </a:lnTo>
                  <a:lnTo>
                    <a:pt x="214" y="60"/>
                  </a:lnTo>
                  <a:lnTo>
                    <a:pt x="208" y="58"/>
                  </a:lnTo>
                  <a:lnTo>
                    <a:pt x="210" y="52"/>
                  </a:lnTo>
                  <a:lnTo>
                    <a:pt x="202" y="38"/>
                  </a:lnTo>
                  <a:lnTo>
                    <a:pt x="190" y="38"/>
                  </a:lnTo>
                  <a:lnTo>
                    <a:pt x="190" y="20"/>
                  </a:lnTo>
                  <a:lnTo>
                    <a:pt x="186" y="20"/>
                  </a:lnTo>
                  <a:lnTo>
                    <a:pt x="194" y="0"/>
                  </a:lnTo>
                  <a:lnTo>
                    <a:pt x="174" y="16"/>
                  </a:lnTo>
                  <a:lnTo>
                    <a:pt x="160" y="0"/>
                  </a:lnTo>
                  <a:lnTo>
                    <a:pt x="150" y="2"/>
                  </a:lnTo>
                  <a:lnTo>
                    <a:pt x="154" y="16"/>
                  </a:lnTo>
                  <a:lnTo>
                    <a:pt x="138" y="16"/>
                  </a:lnTo>
                  <a:lnTo>
                    <a:pt x="132" y="24"/>
                  </a:lnTo>
                  <a:lnTo>
                    <a:pt x="118" y="12"/>
                  </a:lnTo>
                  <a:lnTo>
                    <a:pt x="120" y="26"/>
                  </a:lnTo>
                  <a:lnTo>
                    <a:pt x="114" y="14"/>
                  </a:lnTo>
                  <a:lnTo>
                    <a:pt x="98" y="22"/>
                  </a:lnTo>
                  <a:lnTo>
                    <a:pt x="96" y="34"/>
                  </a:lnTo>
                  <a:lnTo>
                    <a:pt x="80" y="14"/>
                  </a:lnTo>
                  <a:lnTo>
                    <a:pt x="80" y="42"/>
                  </a:lnTo>
                  <a:lnTo>
                    <a:pt x="72" y="38"/>
                  </a:lnTo>
                  <a:lnTo>
                    <a:pt x="70" y="42"/>
                  </a:lnTo>
                  <a:lnTo>
                    <a:pt x="70" y="52"/>
                  </a:lnTo>
                  <a:lnTo>
                    <a:pt x="68" y="56"/>
                  </a:lnTo>
                  <a:lnTo>
                    <a:pt x="66" y="44"/>
                  </a:lnTo>
                  <a:lnTo>
                    <a:pt x="60" y="40"/>
                  </a:lnTo>
                  <a:lnTo>
                    <a:pt x="68" y="38"/>
                  </a:lnTo>
                  <a:lnTo>
                    <a:pt x="62" y="30"/>
                  </a:lnTo>
                  <a:lnTo>
                    <a:pt x="66" y="26"/>
                  </a:lnTo>
                  <a:lnTo>
                    <a:pt x="44" y="4"/>
                  </a:lnTo>
                  <a:lnTo>
                    <a:pt x="28" y="2"/>
                  </a:lnTo>
                  <a:lnTo>
                    <a:pt x="26" y="14"/>
                  </a:lnTo>
                  <a:lnTo>
                    <a:pt x="34" y="16"/>
                  </a:lnTo>
                  <a:lnTo>
                    <a:pt x="28" y="16"/>
                  </a:lnTo>
                  <a:lnTo>
                    <a:pt x="40" y="24"/>
                  </a:lnTo>
                  <a:lnTo>
                    <a:pt x="40" y="30"/>
                  </a:lnTo>
                  <a:lnTo>
                    <a:pt x="22" y="18"/>
                  </a:lnTo>
                  <a:lnTo>
                    <a:pt x="20" y="22"/>
                  </a:lnTo>
                  <a:lnTo>
                    <a:pt x="12" y="22"/>
                  </a:lnTo>
                  <a:lnTo>
                    <a:pt x="16" y="30"/>
                  </a:lnTo>
                  <a:lnTo>
                    <a:pt x="12" y="32"/>
                  </a:lnTo>
                  <a:lnTo>
                    <a:pt x="16" y="36"/>
                  </a:lnTo>
                  <a:lnTo>
                    <a:pt x="4" y="30"/>
                  </a:lnTo>
                  <a:lnTo>
                    <a:pt x="12" y="42"/>
                  </a:lnTo>
                  <a:lnTo>
                    <a:pt x="4" y="40"/>
                  </a:lnTo>
                  <a:lnTo>
                    <a:pt x="0" y="54"/>
                  </a:lnTo>
                  <a:lnTo>
                    <a:pt x="42" y="48"/>
                  </a:lnTo>
                  <a:lnTo>
                    <a:pt x="50" y="52"/>
                  </a:lnTo>
                  <a:lnTo>
                    <a:pt x="36" y="68"/>
                  </a:lnTo>
                  <a:lnTo>
                    <a:pt x="36" y="68"/>
                  </a:lnTo>
                  <a:lnTo>
                    <a:pt x="14" y="80"/>
                  </a:lnTo>
                  <a:lnTo>
                    <a:pt x="16" y="84"/>
                  </a:lnTo>
                  <a:lnTo>
                    <a:pt x="38" y="82"/>
                  </a:lnTo>
                  <a:lnTo>
                    <a:pt x="48" y="98"/>
                  </a:lnTo>
                  <a:lnTo>
                    <a:pt x="44" y="106"/>
                  </a:lnTo>
                  <a:lnTo>
                    <a:pt x="52" y="104"/>
                  </a:lnTo>
                  <a:lnTo>
                    <a:pt x="52" y="106"/>
                  </a:lnTo>
                  <a:lnTo>
                    <a:pt x="36" y="110"/>
                  </a:lnTo>
                  <a:lnTo>
                    <a:pt x="36" y="126"/>
                  </a:lnTo>
                  <a:lnTo>
                    <a:pt x="66" y="124"/>
                  </a:lnTo>
                  <a:lnTo>
                    <a:pt x="88" y="138"/>
                  </a:lnTo>
                  <a:lnTo>
                    <a:pt x="114" y="146"/>
                  </a:lnTo>
                  <a:lnTo>
                    <a:pt x="144" y="120"/>
                  </a:lnTo>
                  <a:lnTo>
                    <a:pt x="160" y="120"/>
                  </a:lnTo>
                  <a:close/>
                  <a:moveTo>
                    <a:pt x="52" y="66"/>
                  </a:moveTo>
                  <a:lnTo>
                    <a:pt x="52" y="68"/>
                  </a:lnTo>
                  <a:lnTo>
                    <a:pt x="42" y="68"/>
                  </a:lnTo>
                  <a:lnTo>
                    <a:pt x="52" y="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53" name="Freeform 53"/>
            <p:cNvSpPr/>
            <p:nvPr userDrawn="1"/>
          </p:nvSpPr>
          <p:spPr bwMode="black">
            <a:xfrm>
              <a:off x="4052888" y="1724025"/>
              <a:ext cx="53975" cy="168275"/>
            </a:xfrm>
            <a:custGeom>
              <a:avLst/>
              <a:gdLst>
                <a:gd name="T0" fmla="*/ 6 w 34"/>
                <a:gd name="T1" fmla="*/ 94 h 106"/>
                <a:gd name="T2" fmla="*/ 14 w 34"/>
                <a:gd name="T3" fmla="*/ 106 h 106"/>
                <a:gd name="T4" fmla="*/ 24 w 34"/>
                <a:gd name="T5" fmla="*/ 96 h 106"/>
                <a:gd name="T6" fmla="*/ 28 w 34"/>
                <a:gd name="T7" fmla="*/ 98 h 106"/>
                <a:gd name="T8" fmla="*/ 34 w 34"/>
                <a:gd name="T9" fmla="*/ 92 h 106"/>
                <a:gd name="T10" fmla="*/ 32 w 34"/>
                <a:gd name="T11" fmla="*/ 58 h 106"/>
                <a:gd name="T12" fmla="*/ 30 w 34"/>
                <a:gd name="T13" fmla="*/ 46 h 106"/>
                <a:gd name="T14" fmla="*/ 26 w 34"/>
                <a:gd name="T15" fmla="*/ 42 h 106"/>
                <a:gd name="T16" fmla="*/ 32 w 34"/>
                <a:gd name="T17" fmla="*/ 20 h 106"/>
                <a:gd name="T18" fmla="*/ 28 w 34"/>
                <a:gd name="T19" fmla="*/ 0 h 106"/>
                <a:gd name="T20" fmla="*/ 22 w 34"/>
                <a:gd name="T21" fmla="*/ 0 h 106"/>
                <a:gd name="T22" fmla="*/ 22 w 34"/>
                <a:gd name="T23" fmla="*/ 4 h 106"/>
                <a:gd name="T24" fmla="*/ 12 w 34"/>
                <a:gd name="T25" fmla="*/ 8 h 106"/>
                <a:gd name="T26" fmla="*/ 8 w 34"/>
                <a:gd name="T27" fmla="*/ 14 h 106"/>
                <a:gd name="T28" fmla="*/ 10 w 34"/>
                <a:gd name="T29" fmla="*/ 32 h 106"/>
                <a:gd name="T30" fmla="*/ 18 w 34"/>
                <a:gd name="T31" fmla="*/ 42 h 106"/>
                <a:gd name="T32" fmla="*/ 10 w 34"/>
                <a:gd name="T33" fmla="*/ 52 h 106"/>
                <a:gd name="T34" fmla="*/ 0 w 34"/>
                <a:gd name="T35" fmla="*/ 48 h 106"/>
                <a:gd name="T36" fmla="*/ 8 w 34"/>
                <a:gd name="T37" fmla="*/ 76 h 106"/>
                <a:gd name="T38" fmla="*/ 6 w 34"/>
                <a:gd name="T39" fmla="*/ 94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4" h="106">
                  <a:moveTo>
                    <a:pt x="6" y="94"/>
                  </a:moveTo>
                  <a:lnTo>
                    <a:pt x="14" y="106"/>
                  </a:lnTo>
                  <a:lnTo>
                    <a:pt x="24" y="96"/>
                  </a:lnTo>
                  <a:lnTo>
                    <a:pt x="28" y="98"/>
                  </a:lnTo>
                  <a:lnTo>
                    <a:pt x="34" y="92"/>
                  </a:lnTo>
                  <a:lnTo>
                    <a:pt x="32" y="58"/>
                  </a:lnTo>
                  <a:lnTo>
                    <a:pt x="30" y="46"/>
                  </a:lnTo>
                  <a:lnTo>
                    <a:pt x="26" y="42"/>
                  </a:lnTo>
                  <a:lnTo>
                    <a:pt x="32" y="20"/>
                  </a:lnTo>
                  <a:lnTo>
                    <a:pt x="28" y="0"/>
                  </a:lnTo>
                  <a:lnTo>
                    <a:pt x="22" y="0"/>
                  </a:lnTo>
                  <a:lnTo>
                    <a:pt x="22" y="4"/>
                  </a:lnTo>
                  <a:lnTo>
                    <a:pt x="12" y="8"/>
                  </a:lnTo>
                  <a:lnTo>
                    <a:pt x="8" y="14"/>
                  </a:lnTo>
                  <a:lnTo>
                    <a:pt x="10" y="32"/>
                  </a:lnTo>
                  <a:lnTo>
                    <a:pt x="18" y="42"/>
                  </a:lnTo>
                  <a:lnTo>
                    <a:pt x="10" y="52"/>
                  </a:lnTo>
                  <a:lnTo>
                    <a:pt x="0" y="48"/>
                  </a:lnTo>
                  <a:lnTo>
                    <a:pt x="8" y="76"/>
                  </a:lnTo>
                  <a:lnTo>
                    <a:pt x="6" y="9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54" name="Freeform 54"/>
            <p:cNvSpPr/>
            <p:nvPr userDrawn="1"/>
          </p:nvSpPr>
          <p:spPr bwMode="black">
            <a:xfrm>
              <a:off x="3848100" y="1866900"/>
              <a:ext cx="25400" cy="25400"/>
            </a:xfrm>
            <a:custGeom>
              <a:avLst/>
              <a:gdLst>
                <a:gd name="T0" fmla="*/ 16 w 16"/>
                <a:gd name="T1" fmla="*/ 0 h 16"/>
                <a:gd name="T2" fmla="*/ 0 w 16"/>
                <a:gd name="T3" fmla="*/ 12 h 16"/>
                <a:gd name="T4" fmla="*/ 10 w 16"/>
                <a:gd name="T5" fmla="*/ 16 h 16"/>
                <a:gd name="T6" fmla="*/ 16 w 16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6">
                  <a:moveTo>
                    <a:pt x="16" y="0"/>
                  </a:moveTo>
                  <a:lnTo>
                    <a:pt x="0" y="12"/>
                  </a:lnTo>
                  <a:lnTo>
                    <a:pt x="10" y="16"/>
                  </a:lnTo>
                  <a:lnTo>
                    <a:pt x="1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55" name="Freeform 55"/>
            <p:cNvSpPr/>
            <p:nvPr userDrawn="1"/>
          </p:nvSpPr>
          <p:spPr bwMode="black">
            <a:xfrm>
              <a:off x="3929063" y="1838325"/>
              <a:ext cx="22225" cy="19050"/>
            </a:xfrm>
            <a:custGeom>
              <a:avLst/>
              <a:gdLst>
                <a:gd name="T0" fmla="*/ 8 w 14"/>
                <a:gd name="T1" fmla="*/ 0 h 12"/>
                <a:gd name="T2" fmla="*/ 2 w 14"/>
                <a:gd name="T3" fmla="*/ 0 h 12"/>
                <a:gd name="T4" fmla="*/ 0 w 14"/>
                <a:gd name="T5" fmla="*/ 6 h 12"/>
                <a:gd name="T6" fmla="*/ 14 w 14"/>
                <a:gd name="T7" fmla="*/ 12 h 12"/>
                <a:gd name="T8" fmla="*/ 8 w 14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2">
                  <a:moveTo>
                    <a:pt x="8" y="0"/>
                  </a:moveTo>
                  <a:lnTo>
                    <a:pt x="2" y="0"/>
                  </a:lnTo>
                  <a:lnTo>
                    <a:pt x="0" y="6"/>
                  </a:lnTo>
                  <a:lnTo>
                    <a:pt x="14" y="12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56" name="Freeform 56"/>
            <p:cNvSpPr/>
            <p:nvPr userDrawn="1"/>
          </p:nvSpPr>
          <p:spPr bwMode="black">
            <a:xfrm>
              <a:off x="3883025" y="1838325"/>
              <a:ext cx="39688" cy="38100"/>
            </a:xfrm>
            <a:custGeom>
              <a:avLst/>
              <a:gdLst>
                <a:gd name="T0" fmla="*/ 25 w 25"/>
                <a:gd name="T1" fmla="*/ 10 h 24"/>
                <a:gd name="T2" fmla="*/ 19 w 25"/>
                <a:gd name="T3" fmla="*/ 8 h 24"/>
                <a:gd name="T4" fmla="*/ 19 w 25"/>
                <a:gd name="T5" fmla="*/ 0 h 24"/>
                <a:gd name="T6" fmla="*/ 0 w 25"/>
                <a:gd name="T7" fmla="*/ 14 h 24"/>
                <a:gd name="T8" fmla="*/ 17 w 25"/>
                <a:gd name="T9" fmla="*/ 24 h 24"/>
                <a:gd name="T10" fmla="*/ 25 w 25"/>
                <a:gd name="T11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24">
                  <a:moveTo>
                    <a:pt x="25" y="10"/>
                  </a:moveTo>
                  <a:lnTo>
                    <a:pt x="19" y="8"/>
                  </a:lnTo>
                  <a:lnTo>
                    <a:pt x="19" y="0"/>
                  </a:lnTo>
                  <a:lnTo>
                    <a:pt x="0" y="14"/>
                  </a:lnTo>
                  <a:lnTo>
                    <a:pt x="17" y="24"/>
                  </a:lnTo>
                  <a:lnTo>
                    <a:pt x="25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57" name="Freeform 57"/>
            <p:cNvSpPr/>
            <p:nvPr userDrawn="1"/>
          </p:nvSpPr>
          <p:spPr bwMode="black">
            <a:xfrm>
              <a:off x="4465638" y="120650"/>
              <a:ext cx="50800" cy="28575"/>
            </a:xfrm>
            <a:custGeom>
              <a:avLst/>
              <a:gdLst>
                <a:gd name="T0" fmla="*/ 32 w 32"/>
                <a:gd name="T1" fmla="*/ 4 h 18"/>
                <a:gd name="T2" fmla="*/ 8 w 32"/>
                <a:gd name="T3" fmla="*/ 0 h 18"/>
                <a:gd name="T4" fmla="*/ 0 w 32"/>
                <a:gd name="T5" fmla="*/ 6 h 18"/>
                <a:gd name="T6" fmla="*/ 8 w 32"/>
                <a:gd name="T7" fmla="*/ 18 h 18"/>
                <a:gd name="T8" fmla="*/ 32 w 32"/>
                <a:gd name="T9" fmla="*/ 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18">
                  <a:moveTo>
                    <a:pt x="32" y="4"/>
                  </a:moveTo>
                  <a:lnTo>
                    <a:pt x="8" y="0"/>
                  </a:lnTo>
                  <a:lnTo>
                    <a:pt x="0" y="6"/>
                  </a:lnTo>
                  <a:lnTo>
                    <a:pt x="8" y="18"/>
                  </a:lnTo>
                  <a:lnTo>
                    <a:pt x="32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58" name="Freeform 58"/>
            <p:cNvSpPr/>
            <p:nvPr userDrawn="1"/>
          </p:nvSpPr>
          <p:spPr bwMode="black">
            <a:xfrm>
              <a:off x="4348163" y="1016000"/>
              <a:ext cx="34925" cy="66675"/>
            </a:xfrm>
            <a:custGeom>
              <a:avLst/>
              <a:gdLst>
                <a:gd name="T0" fmla="*/ 18 w 22"/>
                <a:gd name="T1" fmla="*/ 8 h 42"/>
                <a:gd name="T2" fmla="*/ 22 w 22"/>
                <a:gd name="T3" fmla="*/ 0 h 42"/>
                <a:gd name="T4" fmla="*/ 12 w 22"/>
                <a:gd name="T5" fmla="*/ 0 h 42"/>
                <a:gd name="T6" fmla="*/ 2 w 22"/>
                <a:gd name="T7" fmla="*/ 14 h 42"/>
                <a:gd name="T8" fmla="*/ 0 w 22"/>
                <a:gd name="T9" fmla="*/ 42 h 42"/>
                <a:gd name="T10" fmla="*/ 18 w 22"/>
                <a:gd name="T11" fmla="*/ 20 h 42"/>
                <a:gd name="T12" fmla="*/ 18 w 22"/>
                <a:gd name="T13" fmla="*/ 8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42">
                  <a:moveTo>
                    <a:pt x="18" y="8"/>
                  </a:moveTo>
                  <a:lnTo>
                    <a:pt x="22" y="0"/>
                  </a:lnTo>
                  <a:lnTo>
                    <a:pt x="12" y="0"/>
                  </a:lnTo>
                  <a:lnTo>
                    <a:pt x="2" y="14"/>
                  </a:lnTo>
                  <a:lnTo>
                    <a:pt x="0" y="42"/>
                  </a:lnTo>
                  <a:lnTo>
                    <a:pt x="18" y="20"/>
                  </a:lnTo>
                  <a:lnTo>
                    <a:pt x="1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59" name="Freeform 59"/>
            <p:cNvSpPr/>
            <p:nvPr userDrawn="1"/>
          </p:nvSpPr>
          <p:spPr bwMode="black">
            <a:xfrm>
              <a:off x="1966913" y="2644775"/>
              <a:ext cx="28575" cy="25400"/>
            </a:xfrm>
            <a:custGeom>
              <a:avLst/>
              <a:gdLst>
                <a:gd name="T0" fmla="*/ 10 w 18"/>
                <a:gd name="T1" fmla="*/ 0 h 16"/>
                <a:gd name="T2" fmla="*/ 0 w 18"/>
                <a:gd name="T3" fmla="*/ 4 h 16"/>
                <a:gd name="T4" fmla="*/ 0 w 18"/>
                <a:gd name="T5" fmla="*/ 16 h 16"/>
                <a:gd name="T6" fmla="*/ 18 w 18"/>
                <a:gd name="T7" fmla="*/ 6 h 16"/>
                <a:gd name="T8" fmla="*/ 10 w 18"/>
                <a:gd name="T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6">
                  <a:moveTo>
                    <a:pt x="10" y="0"/>
                  </a:moveTo>
                  <a:lnTo>
                    <a:pt x="0" y="4"/>
                  </a:lnTo>
                  <a:lnTo>
                    <a:pt x="0" y="16"/>
                  </a:lnTo>
                  <a:lnTo>
                    <a:pt x="18" y="6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60" name="Freeform 60"/>
            <p:cNvSpPr/>
            <p:nvPr userDrawn="1"/>
          </p:nvSpPr>
          <p:spPr bwMode="black">
            <a:xfrm>
              <a:off x="1985963" y="2695575"/>
              <a:ext cx="19050" cy="22225"/>
            </a:xfrm>
            <a:custGeom>
              <a:avLst/>
              <a:gdLst>
                <a:gd name="T0" fmla="*/ 12 w 12"/>
                <a:gd name="T1" fmla="*/ 14 h 14"/>
                <a:gd name="T2" fmla="*/ 4 w 12"/>
                <a:gd name="T3" fmla="*/ 0 h 14"/>
                <a:gd name="T4" fmla="*/ 0 w 12"/>
                <a:gd name="T5" fmla="*/ 2 h 14"/>
                <a:gd name="T6" fmla="*/ 4 w 12"/>
                <a:gd name="T7" fmla="*/ 14 h 14"/>
                <a:gd name="T8" fmla="*/ 12 w 12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4">
                  <a:moveTo>
                    <a:pt x="12" y="14"/>
                  </a:moveTo>
                  <a:lnTo>
                    <a:pt x="4" y="0"/>
                  </a:lnTo>
                  <a:lnTo>
                    <a:pt x="0" y="2"/>
                  </a:lnTo>
                  <a:lnTo>
                    <a:pt x="4" y="14"/>
                  </a:lnTo>
                  <a:lnTo>
                    <a:pt x="12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61" name="Freeform 61"/>
            <p:cNvSpPr/>
            <p:nvPr userDrawn="1"/>
          </p:nvSpPr>
          <p:spPr bwMode="black">
            <a:xfrm>
              <a:off x="4395788" y="873125"/>
              <a:ext cx="19050" cy="31750"/>
            </a:xfrm>
            <a:custGeom>
              <a:avLst/>
              <a:gdLst>
                <a:gd name="T0" fmla="*/ 10 w 12"/>
                <a:gd name="T1" fmla="*/ 0 h 20"/>
                <a:gd name="T2" fmla="*/ 2 w 12"/>
                <a:gd name="T3" fmla="*/ 0 h 20"/>
                <a:gd name="T4" fmla="*/ 0 w 12"/>
                <a:gd name="T5" fmla="*/ 12 h 20"/>
                <a:gd name="T6" fmla="*/ 12 w 12"/>
                <a:gd name="T7" fmla="*/ 20 h 20"/>
                <a:gd name="T8" fmla="*/ 10 w 12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20">
                  <a:moveTo>
                    <a:pt x="10" y="0"/>
                  </a:moveTo>
                  <a:lnTo>
                    <a:pt x="2" y="0"/>
                  </a:lnTo>
                  <a:lnTo>
                    <a:pt x="0" y="12"/>
                  </a:lnTo>
                  <a:lnTo>
                    <a:pt x="12" y="2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62" name="Freeform 62"/>
            <p:cNvSpPr/>
            <p:nvPr userDrawn="1"/>
          </p:nvSpPr>
          <p:spPr bwMode="black">
            <a:xfrm>
              <a:off x="3495675" y="1155700"/>
              <a:ext cx="161925" cy="203200"/>
            </a:xfrm>
            <a:custGeom>
              <a:avLst/>
              <a:gdLst>
                <a:gd name="T0" fmla="*/ 0 w 102"/>
                <a:gd name="T1" fmla="*/ 102 h 128"/>
                <a:gd name="T2" fmla="*/ 12 w 102"/>
                <a:gd name="T3" fmla="*/ 108 h 128"/>
                <a:gd name="T4" fmla="*/ 2 w 102"/>
                <a:gd name="T5" fmla="*/ 116 h 128"/>
                <a:gd name="T6" fmla="*/ 14 w 102"/>
                <a:gd name="T7" fmla="*/ 116 h 128"/>
                <a:gd name="T8" fmla="*/ 12 w 102"/>
                <a:gd name="T9" fmla="*/ 118 h 128"/>
                <a:gd name="T10" fmla="*/ 14 w 102"/>
                <a:gd name="T11" fmla="*/ 122 h 128"/>
                <a:gd name="T12" fmla="*/ 18 w 102"/>
                <a:gd name="T13" fmla="*/ 122 h 128"/>
                <a:gd name="T14" fmla="*/ 16 w 102"/>
                <a:gd name="T15" fmla="*/ 128 h 128"/>
                <a:gd name="T16" fmla="*/ 20 w 102"/>
                <a:gd name="T17" fmla="*/ 126 h 128"/>
                <a:gd name="T18" fmla="*/ 30 w 102"/>
                <a:gd name="T19" fmla="*/ 126 h 128"/>
                <a:gd name="T20" fmla="*/ 62 w 102"/>
                <a:gd name="T21" fmla="*/ 108 h 128"/>
                <a:gd name="T22" fmla="*/ 86 w 102"/>
                <a:gd name="T23" fmla="*/ 106 h 128"/>
                <a:gd name="T24" fmla="*/ 92 w 102"/>
                <a:gd name="T25" fmla="*/ 80 h 128"/>
                <a:gd name="T26" fmla="*/ 92 w 102"/>
                <a:gd name="T27" fmla="*/ 60 h 128"/>
                <a:gd name="T28" fmla="*/ 86 w 102"/>
                <a:gd name="T29" fmla="*/ 50 h 128"/>
                <a:gd name="T30" fmla="*/ 88 w 102"/>
                <a:gd name="T31" fmla="*/ 48 h 128"/>
                <a:gd name="T32" fmla="*/ 98 w 102"/>
                <a:gd name="T33" fmla="*/ 40 h 128"/>
                <a:gd name="T34" fmla="*/ 98 w 102"/>
                <a:gd name="T35" fmla="*/ 40 h 128"/>
                <a:gd name="T36" fmla="*/ 100 w 102"/>
                <a:gd name="T37" fmla="*/ 38 h 128"/>
                <a:gd name="T38" fmla="*/ 102 w 102"/>
                <a:gd name="T39" fmla="*/ 38 h 128"/>
                <a:gd name="T40" fmla="*/ 100 w 102"/>
                <a:gd name="T41" fmla="*/ 34 h 128"/>
                <a:gd name="T42" fmla="*/ 102 w 102"/>
                <a:gd name="T43" fmla="*/ 30 h 128"/>
                <a:gd name="T44" fmla="*/ 94 w 102"/>
                <a:gd name="T45" fmla="*/ 24 h 128"/>
                <a:gd name="T46" fmla="*/ 96 w 102"/>
                <a:gd name="T47" fmla="*/ 14 h 128"/>
                <a:gd name="T48" fmla="*/ 88 w 102"/>
                <a:gd name="T49" fmla="*/ 4 h 128"/>
                <a:gd name="T50" fmla="*/ 72 w 102"/>
                <a:gd name="T51" fmla="*/ 8 h 128"/>
                <a:gd name="T52" fmla="*/ 76 w 102"/>
                <a:gd name="T53" fmla="*/ 4 h 128"/>
                <a:gd name="T54" fmla="*/ 64 w 102"/>
                <a:gd name="T55" fmla="*/ 0 h 128"/>
                <a:gd name="T56" fmla="*/ 62 w 102"/>
                <a:gd name="T57" fmla="*/ 2 h 128"/>
                <a:gd name="T58" fmla="*/ 62 w 102"/>
                <a:gd name="T59" fmla="*/ 2 h 128"/>
                <a:gd name="T60" fmla="*/ 60 w 102"/>
                <a:gd name="T61" fmla="*/ 4 h 128"/>
                <a:gd name="T62" fmla="*/ 48 w 102"/>
                <a:gd name="T63" fmla="*/ 8 h 128"/>
                <a:gd name="T64" fmla="*/ 34 w 102"/>
                <a:gd name="T65" fmla="*/ 26 h 128"/>
                <a:gd name="T66" fmla="*/ 44 w 102"/>
                <a:gd name="T67" fmla="*/ 28 h 128"/>
                <a:gd name="T68" fmla="*/ 40 w 102"/>
                <a:gd name="T69" fmla="*/ 36 h 128"/>
                <a:gd name="T70" fmla="*/ 18 w 102"/>
                <a:gd name="T71" fmla="*/ 34 h 128"/>
                <a:gd name="T72" fmla="*/ 14 w 102"/>
                <a:gd name="T73" fmla="*/ 42 h 128"/>
                <a:gd name="T74" fmla="*/ 16 w 102"/>
                <a:gd name="T75" fmla="*/ 44 h 128"/>
                <a:gd name="T76" fmla="*/ 4 w 102"/>
                <a:gd name="T77" fmla="*/ 44 h 128"/>
                <a:gd name="T78" fmla="*/ 18 w 102"/>
                <a:gd name="T79" fmla="*/ 52 h 128"/>
                <a:gd name="T80" fmla="*/ 12 w 102"/>
                <a:gd name="T81" fmla="*/ 60 h 128"/>
                <a:gd name="T82" fmla="*/ 16 w 102"/>
                <a:gd name="T83" fmla="*/ 68 h 128"/>
                <a:gd name="T84" fmla="*/ 30 w 102"/>
                <a:gd name="T85" fmla="*/ 72 h 128"/>
                <a:gd name="T86" fmla="*/ 18 w 102"/>
                <a:gd name="T87" fmla="*/ 90 h 128"/>
                <a:gd name="T88" fmla="*/ 20 w 102"/>
                <a:gd name="T89" fmla="*/ 92 h 128"/>
                <a:gd name="T90" fmla="*/ 16 w 102"/>
                <a:gd name="T91" fmla="*/ 98 h 128"/>
                <a:gd name="T92" fmla="*/ 0 w 102"/>
                <a:gd name="T93" fmla="*/ 10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02" h="128">
                  <a:moveTo>
                    <a:pt x="0" y="102"/>
                  </a:moveTo>
                  <a:lnTo>
                    <a:pt x="12" y="108"/>
                  </a:lnTo>
                  <a:lnTo>
                    <a:pt x="2" y="116"/>
                  </a:lnTo>
                  <a:lnTo>
                    <a:pt x="14" y="116"/>
                  </a:lnTo>
                  <a:lnTo>
                    <a:pt x="12" y="118"/>
                  </a:lnTo>
                  <a:lnTo>
                    <a:pt x="14" y="122"/>
                  </a:lnTo>
                  <a:lnTo>
                    <a:pt x="18" y="122"/>
                  </a:lnTo>
                  <a:lnTo>
                    <a:pt x="16" y="128"/>
                  </a:lnTo>
                  <a:lnTo>
                    <a:pt x="20" y="126"/>
                  </a:lnTo>
                  <a:lnTo>
                    <a:pt x="30" y="126"/>
                  </a:lnTo>
                  <a:lnTo>
                    <a:pt x="62" y="108"/>
                  </a:lnTo>
                  <a:lnTo>
                    <a:pt x="86" y="106"/>
                  </a:lnTo>
                  <a:lnTo>
                    <a:pt x="92" y="80"/>
                  </a:lnTo>
                  <a:lnTo>
                    <a:pt x="92" y="60"/>
                  </a:lnTo>
                  <a:lnTo>
                    <a:pt x="86" y="50"/>
                  </a:lnTo>
                  <a:lnTo>
                    <a:pt x="88" y="48"/>
                  </a:lnTo>
                  <a:lnTo>
                    <a:pt x="98" y="40"/>
                  </a:lnTo>
                  <a:lnTo>
                    <a:pt x="98" y="40"/>
                  </a:lnTo>
                  <a:lnTo>
                    <a:pt x="100" y="38"/>
                  </a:lnTo>
                  <a:lnTo>
                    <a:pt x="102" y="38"/>
                  </a:lnTo>
                  <a:lnTo>
                    <a:pt x="100" y="34"/>
                  </a:lnTo>
                  <a:lnTo>
                    <a:pt x="102" y="30"/>
                  </a:lnTo>
                  <a:lnTo>
                    <a:pt x="94" y="24"/>
                  </a:lnTo>
                  <a:lnTo>
                    <a:pt x="96" y="14"/>
                  </a:lnTo>
                  <a:lnTo>
                    <a:pt x="88" y="4"/>
                  </a:lnTo>
                  <a:lnTo>
                    <a:pt x="72" y="8"/>
                  </a:lnTo>
                  <a:lnTo>
                    <a:pt x="76" y="4"/>
                  </a:lnTo>
                  <a:lnTo>
                    <a:pt x="64" y="0"/>
                  </a:lnTo>
                  <a:lnTo>
                    <a:pt x="62" y="2"/>
                  </a:lnTo>
                  <a:lnTo>
                    <a:pt x="62" y="2"/>
                  </a:lnTo>
                  <a:lnTo>
                    <a:pt x="60" y="4"/>
                  </a:lnTo>
                  <a:lnTo>
                    <a:pt x="48" y="8"/>
                  </a:lnTo>
                  <a:lnTo>
                    <a:pt x="34" y="26"/>
                  </a:lnTo>
                  <a:lnTo>
                    <a:pt x="44" y="28"/>
                  </a:lnTo>
                  <a:lnTo>
                    <a:pt x="40" y="36"/>
                  </a:lnTo>
                  <a:lnTo>
                    <a:pt x="18" y="34"/>
                  </a:lnTo>
                  <a:lnTo>
                    <a:pt x="14" y="42"/>
                  </a:lnTo>
                  <a:lnTo>
                    <a:pt x="16" y="44"/>
                  </a:lnTo>
                  <a:lnTo>
                    <a:pt x="4" y="44"/>
                  </a:lnTo>
                  <a:lnTo>
                    <a:pt x="18" y="52"/>
                  </a:lnTo>
                  <a:lnTo>
                    <a:pt x="12" y="60"/>
                  </a:lnTo>
                  <a:lnTo>
                    <a:pt x="16" y="68"/>
                  </a:lnTo>
                  <a:lnTo>
                    <a:pt x="30" y="72"/>
                  </a:lnTo>
                  <a:lnTo>
                    <a:pt x="18" y="90"/>
                  </a:lnTo>
                  <a:lnTo>
                    <a:pt x="20" y="92"/>
                  </a:lnTo>
                  <a:lnTo>
                    <a:pt x="16" y="98"/>
                  </a:lnTo>
                  <a:lnTo>
                    <a:pt x="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63" name="Freeform 63"/>
            <p:cNvSpPr>
              <a:spLocks noEditPoints="1"/>
            </p:cNvSpPr>
            <p:nvPr userDrawn="1"/>
          </p:nvSpPr>
          <p:spPr bwMode="black">
            <a:xfrm>
              <a:off x="3609975" y="974725"/>
              <a:ext cx="260350" cy="450850"/>
            </a:xfrm>
            <a:custGeom>
              <a:avLst/>
              <a:gdLst>
                <a:gd name="T0" fmla="*/ 0 w 164"/>
                <a:gd name="T1" fmla="*/ 46 h 284"/>
                <a:gd name="T2" fmla="*/ 20 w 164"/>
                <a:gd name="T3" fmla="*/ 66 h 284"/>
                <a:gd name="T4" fmla="*/ 14 w 164"/>
                <a:gd name="T5" fmla="*/ 72 h 284"/>
                <a:gd name="T6" fmla="*/ 16 w 164"/>
                <a:gd name="T7" fmla="*/ 84 h 284"/>
                <a:gd name="T8" fmla="*/ 26 w 164"/>
                <a:gd name="T9" fmla="*/ 88 h 284"/>
                <a:gd name="T10" fmla="*/ 16 w 164"/>
                <a:gd name="T11" fmla="*/ 98 h 284"/>
                <a:gd name="T12" fmla="*/ 4 w 164"/>
                <a:gd name="T13" fmla="*/ 106 h 284"/>
                <a:gd name="T14" fmla="*/ 18 w 164"/>
                <a:gd name="T15" fmla="*/ 100 h 284"/>
                <a:gd name="T16" fmla="*/ 24 w 164"/>
                <a:gd name="T17" fmla="*/ 98 h 284"/>
                <a:gd name="T18" fmla="*/ 24 w 164"/>
                <a:gd name="T19" fmla="*/ 118 h 284"/>
                <a:gd name="T20" fmla="*/ 30 w 164"/>
                <a:gd name="T21" fmla="*/ 114 h 284"/>
                <a:gd name="T22" fmla="*/ 36 w 164"/>
                <a:gd name="T23" fmla="*/ 102 h 284"/>
                <a:gd name="T24" fmla="*/ 34 w 164"/>
                <a:gd name="T25" fmla="*/ 102 h 284"/>
                <a:gd name="T26" fmla="*/ 40 w 164"/>
                <a:gd name="T27" fmla="*/ 98 h 284"/>
                <a:gd name="T28" fmla="*/ 40 w 164"/>
                <a:gd name="T29" fmla="*/ 112 h 284"/>
                <a:gd name="T30" fmla="*/ 30 w 164"/>
                <a:gd name="T31" fmla="*/ 126 h 284"/>
                <a:gd name="T32" fmla="*/ 40 w 164"/>
                <a:gd name="T33" fmla="*/ 136 h 284"/>
                <a:gd name="T34" fmla="*/ 50 w 164"/>
                <a:gd name="T35" fmla="*/ 136 h 284"/>
                <a:gd name="T36" fmla="*/ 58 w 164"/>
                <a:gd name="T37" fmla="*/ 144 h 284"/>
                <a:gd name="T38" fmla="*/ 74 w 164"/>
                <a:gd name="T39" fmla="*/ 158 h 284"/>
                <a:gd name="T40" fmla="*/ 74 w 164"/>
                <a:gd name="T41" fmla="*/ 170 h 284"/>
                <a:gd name="T42" fmla="*/ 72 w 164"/>
                <a:gd name="T43" fmla="*/ 176 h 284"/>
                <a:gd name="T44" fmla="*/ 56 w 164"/>
                <a:gd name="T45" fmla="*/ 182 h 284"/>
                <a:gd name="T46" fmla="*/ 44 w 164"/>
                <a:gd name="T47" fmla="*/ 178 h 284"/>
                <a:gd name="T48" fmla="*/ 50 w 164"/>
                <a:gd name="T49" fmla="*/ 186 h 284"/>
                <a:gd name="T50" fmla="*/ 44 w 164"/>
                <a:gd name="T51" fmla="*/ 198 h 284"/>
                <a:gd name="T52" fmla="*/ 54 w 164"/>
                <a:gd name="T53" fmla="*/ 206 h 284"/>
                <a:gd name="T54" fmla="*/ 28 w 164"/>
                <a:gd name="T55" fmla="*/ 226 h 284"/>
                <a:gd name="T56" fmla="*/ 46 w 164"/>
                <a:gd name="T57" fmla="*/ 232 h 284"/>
                <a:gd name="T58" fmla="*/ 58 w 164"/>
                <a:gd name="T59" fmla="*/ 236 h 284"/>
                <a:gd name="T60" fmla="*/ 52 w 164"/>
                <a:gd name="T61" fmla="*/ 246 h 284"/>
                <a:gd name="T62" fmla="*/ 36 w 164"/>
                <a:gd name="T63" fmla="*/ 284 h 284"/>
                <a:gd name="T64" fmla="*/ 64 w 164"/>
                <a:gd name="T65" fmla="*/ 278 h 284"/>
                <a:gd name="T66" fmla="*/ 78 w 164"/>
                <a:gd name="T67" fmla="*/ 262 h 284"/>
                <a:gd name="T68" fmla="*/ 102 w 164"/>
                <a:gd name="T69" fmla="*/ 264 h 284"/>
                <a:gd name="T70" fmla="*/ 116 w 164"/>
                <a:gd name="T71" fmla="*/ 262 h 284"/>
                <a:gd name="T72" fmla="*/ 162 w 164"/>
                <a:gd name="T73" fmla="*/ 240 h 284"/>
                <a:gd name="T74" fmla="*/ 144 w 164"/>
                <a:gd name="T75" fmla="*/ 238 h 284"/>
                <a:gd name="T76" fmla="*/ 164 w 164"/>
                <a:gd name="T77" fmla="*/ 198 h 284"/>
                <a:gd name="T78" fmla="*/ 136 w 164"/>
                <a:gd name="T79" fmla="*/ 194 h 284"/>
                <a:gd name="T80" fmla="*/ 134 w 164"/>
                <a:gd name="T81" fmla="*/ 176 h 284"/>
                <a:gd name="T82" fmla="*/ 136 w 164"/>
                <a:gd name="T83" fmla="*/ 166 h 284"/>
                <a:gd name="T84" fmla="*/ 112 w 164"/>
                <a:gd name="T85" fmla="*/ 136 h 284"/>
                <a:gd name="T86" fmla="*/ 82 w 164"/>
                <a:gd name="T87" fmla="*/ 92 h 284"/>
                <a:gd name="T88" fmla="*/ 84 w 164"/>
                <a:gd name="T89" fmla="*/ 88 h 284"/>
                <a:gd name="T90" fmla="*/ 82 w 164"/>
                <a:gd name="T91" fmla="*/ 80 h 284"/>
                <a:gd name="T92" fmla="*/ 100 w 164"/>
                <a:gd name="T93" fmla="*/ 46 h 284"/>
                <a:gd name="T94" fmla="*/ 54 w 164"/>
                <a:gd name="T95" fmla="*/ 38 h 284"/>
                <a:gd name="T96" fmla="*/ 64 w 164"/>
                <a:gd name="T97" fmla="*/ 32 h 284"/>
                <a:gd name="T98" fmla="*/ 74 w 164"/>
                <a:gd name="T99" fmla="*/ 14 h 284"/>
                <a:gd name="T100" fmla="*/ 72 w 164"/>
                <a:gd name="T101" fmla="*/ 2 h 284"/>
                <a:gd name="T102" fmla="*/ 36 w 164"/>
                <a:gd name="T103" fmla="*/ 2 h 284"/>
                <a:gd name="T104" fmla="*/ 28 w 164"/>
                <a:gd name="T105" fmla="*/ 16 h 284"/>
                <a:gd name="T106" fmla="*/ 28 w 164"/>
                <a:gd name="T107" fmla="*/ 26 h 284"/>
                <a:gd name="T108" fmla="*/ 22 w 164"/>
                <a:gd name="T109" fmla="*/ 40 h 284"/>
                <a:gd name="T110" fmla="*/ 18 w 164"/>
                <a:gd name="T111" fmla="*/ 48 h 284"/>
                <a:gd name="T112" fmla="*/ 18 w 164"/>
                <a:gd name="T113" fmla="*/ 48 h 284"/>
                <a:gd name="T114" fmla="*/ 24 w 164"/>
                <a:gd name="T115" fmla="*/ 80 h 284"/>
                <a:gd name="T116" fmla="*/ 28 w 164"/>
                <a:gd name="T117" fmla="*/ 84 h 284"/>
                <a:gd name="T118" fmla="*/ 66 w 164"/>
                <a:gd name="T119" fmla="*/ 244 h 284"/>
                <a:gd name="T120" fmla="*/ 72 w 164"/>
                <a:gd name="T121" fmla="*/ 244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64" h="284">
                  <a:moveTo>
                    <a:pt x="12" y="32"/>
                  </a:moveTo>
                  <a:lnTo>
                    <a:pt x="0" y="46"/>
                  </a:lnTo>
                  <a:lnTo>
                    <a:pt x="22" y="60"/>
                  </a:lnTo>
                  <a:lnTo>
                    <a:pt x="20" y="66"/>
                  </a:lnTo>
                  <a:lnTo>
                    <a:pt x="10" y="68"/>
                  </a:lnTo>
                  <a:lnTo>
                    <a:pt x="14" y="72"/>
                  </a:lnTo>
                  <a:lnTo>
                    <a:pt x="10" y="74"/>
                  </a:lnTo>
                  <a:lnTo>
                    <a:pt x="16" y="84"/>
                  </a:lnTo>
                  <a:lnTo>
                    <a:pt x="28" y="84"/>
                  </a:lnTo>
                  <a:lnTo>
                    <a:pt x="26" y="88"/>
                  </a:lnTo>
                  <a:lnTo>
                    <a:pt x="20" y="88"/>
                  </a:lnTo>
                  <a:lnTo>
                    <a:pt x="16" y="98"/>
                  </a:lnTo>
                  <a:lnTo>
                    <a:pt x="14" y="94"/>
                  </a:lnTo>
                  <a:lnTo>
                    <a:pt x="4" y="106"/>
                  </a:lnTo>
                  <a:lnTo>
                    <a:pt x="20" y="110"/>
                  </a:lnTo>
                  <a:lnTo>
                    <a:pt x="18" y="100"/>
                  </a:lnTo>
                  <a:lnTo>
                    <a:pt x="20" y="102"/>
                  </a:lnTo>
                  <a:lnTo>
                    <a:pt x="24" y="98"/>
                  </a:lnTo>
                  <a:lnTo>
                    <a:pt x="20" y="116"/>
                  </a:lnTo>
                  <a:lnTo>
                    <a:pt x="24" y="118"/>
                  </a:lnTo>
                  <a:lnTo>
                    <a:pt x="30" y="110"/>
                  </a:lnTo>
                  <a:lnTo>
                    <a:pt x="30" y="114"/>
                  </a:lnTo>
                  <a:lnTo>
                    <a:pt x="36" y="114"/>
                  </a:lnTo>
                  <a:lnTo>
                    <a:pt x="36" y="102"/>
                  </a:lnTo>
                  <a:lnTo>
                    <a:pt x="34" y="102"/>
                  </a:lnTo>
                  <a:lnTo>
                    <a:pt x="34" y="102"/>
                  </a:lnTo>
                  <a:lnTo>
                    <a:pt x="38" y="96"/>
                  </a:lnTo>
                  <a:lnTo>
                    <a:pt x="40" y="98"/>
                  </a:lnTo>
                  <a:lnTo>
                    <a:pt x="36" y="104"/>
                  </a:lnTo>
                  <a:lnTo>
                    <a:pt x="40" y="112"/>
                  </a:lnTo>
                  <a:lnTo>
                    <a:pt x="34" y="126"/>
                  </a:lnTo>
                  <a:lnTo>
                    <a:pt x="30" y="126"/>
                  </a:lnTo>
                  <a:lnTo>
                    <a:pt x="36" y="144"/>
                  </a:lnTo>
                  <a:lnTo>
                    <a:pt x="40" y="136"/>
                  </a:lnTo>
                  <a:lnTo>
                    <a:pt x="48" y="142"/>
                  </a:lnTo>
                  <a:lnTo>
                    <a:pt x="50" y="136"/>
                  </a:lnTo>
                  <a:lnTo>
                    <a:pt x="66" y="132"/>
                  </a:lnTo>
                  <a:lnTo>
                    <a:pt x="58" y="144"/>
                  </a:lnTo>
                  <a:lnTo>
                    <a:pt x="70" y="160"/>
                  </a:lnTo>
                  <a:lnTo>
                    <a:pt x="74" y="158"/>
                  </a:lnTo>
                  <a:lnTo>
                    <a:pt x="70" y="168"/>
                  </a:lnTo>
                  <a:lnTo>
                    <a:pt x="74" y="170"/>
                  </a:lnTo>
                  <a:lnTo>
                    <a:pt x="72" y="176"/>
                  </a:lnTo>
                  <a:lnTo>
                    <a:pt x="72" y="176"/>
                  </a:lnTo>
                  <a:lnTo>
                    <a:pt x="58" y="178"/>
                  </a:lnTo>
                  <a:lnTo>
                    <a:pt x="56" y="182"/>
                  </a:lnTo>
                  <a:lnTo>
                    <a:pt x="48" y="176"/>
                  </a:lnTo>
                  <a:lnTo>
                    <a:pt x="44" y="178"/>
                  </a:lnTo>
                  <a:lnTo>
                    <a:pt x="50" y="186"/>
                  </a:lnTo>
                  <a:lnTo>
                    <a:pt x="50" y="186"/>
                  </a:lnTo>
                  <a:lnTo>
                    <a:pt x="40" y="194"/>
                  </a:lnTo>
                  <a:lnTo>
                    <a:pt x="44" y="198"/>
                  </a:lnTo>
                  <a:lnTo>
                    <a:pt x="52" y="196"/>
                  </a:lnTo>
                  <a:lnTo>
                    <a:pt x="54" y="206"/>
                  </a:lnTo>
                  <a:lnTo>
                    <a:pt x="52" y="212"/>
                  </a:lnTo>
                  <a:lnTo>
                    <a:pt x="28" y="226"/>
                  </a:lnTo>
                  <a:lnTo>
                    <a:pt x="36" y="236"/>
                  </a:lnTo>
                  <a:lnTo>
                    <a:pt x="46" y="232"/>
                  </a:lnTo>
                  <a:lnTo>
                    <a:pt x="48" y="238"/>
                  </a:lnTo>
                  <a:lnTo>
                    <a:pt x="58" y="236"/>
                  </a:lnTo>
                  <a:lnTo>
                    <a:pt x="66" y="244"/>
                  </a:lnTo>
                  <a:lnTo>
                    <a:pt x="52" y="246"/>
                  </a:lnTo>
                  <a:lnTo>
                    <a:pt x="22" y="284"/>
                  </a:lnTo>
                  <a:lnTo>
                    <a:pt x="36" y="284"/>
                  </a:lnTo>
                  <a:lnTo>
                    <a:pt x="44" y="274"/>
                  </a:lnTo>
                  <a:lnTo>
                    <a:pt x="64" y="278"/>
                  </a:lnTo>
                  <a:lnTo>
                    <a:pt x="68" y="266"/>
                  </a:lnTo>
                  <a:lnTo>
                    <a:pt x="78" y="262"/>
                  </a:lnTo>
                  <a:lnTo>
                    <a:pt x="84" y="268"/>
                  </a:lnTo>
                  <a:lnTo>
                    <a:pt x="102" y="264"/>
                  </a:lnTo>
                  <a:lnTo>
                    <a:pt x="106" y="258"/>
                  </a:lnTo>
                  <a:lnTo>
                    <a:pt x="116" y="262"/>
                  </a:lnTo>
                  <a:lnTo>
                    <a:pt x="150" y="256"/>
                  </a:lnTo>
                  <a:lnTo>
                    <a:pt x="162" y="240"/>
                  </a:lnTo>
                  <a:lnTo>
                    <a:pt x="146" y="240"/>
                  </a:lnTo>
                  <a:lnTo>
                    <a:pt x="144" y="238"/>
                  </a:lnTo>
                  <a:lnTo>
                    <a:pt x="164" y="220"/>
                  </a:lnTo>
                  <a:lnTo>
                    <a:pt x="164" y="198"/>
                  </a:lnTo>
                  <a:lnTo>
                    <a:pt x="154" y="190"/>
                  </a:lnTo>
                  <a:lnTo>
                    <a:pt x="136" y="194"/>
                  </a:lnTo>
                  <a:lnTo>
                    <a:pt x="140" y="182"/>
                  </a:lnTo>
                  <a:lnTo>
                    <a:pt x="134" y="176"/>
                  </a:lnTo>
                  <a:lnTo>
                    <a:pt x="136" y="176"/>
                  </a:lnTo>
                  <a:lnTo>
                    <a:pt x="136" y="166"/>
                  </a:lnTo>
                  <a:lnTo>
                    <a:pt x="120" y="140"/>
                  </a:lnTo>
                  <a:lnTo>
                    <a:pt x="112" y="136"/>
                  </a:lnTo>
                  <a:lnTo>
                    <a:pt x="102" y="108"/>
                  </a:lnTo>
                  <a:lnTo>
                    <a:pt x="82" y="92"/>
                  </a:lnTo>
                  <a:lnTo>
                    <a:pt x="78" y="92"/>
                  </a:lnTo>
                  <a:lnTo>
                    <a:pt x="84" y="88"/>
                  </a:lnTo>
                  <a:lnTo>
                    <a:pt x="80" y="80"/>
                  </a:lnTo>
                  <a:lnTo>
                    <a:pt x="82" y="80"/>
                  </a:lnTo>
                  <a:lnTo>
                    <a:pt x="90" y="66"/>
                  </a:lnTo>
                  <a:lnTo>
                    <a:pt x="100" y="46"/>
                  </a:lnTo>
                  <a:lnTo>
                    <a:pt x="96" y="34"/>
                  </a:lnTo>
                  <a:lnTo>
                    <a:pt x="54" y="38"/>
                  </a:lnTo>
                  <a:lnTo>
                    <a:pt x="54" y="38"/>
                  </a:lnTo>
                  <a:lnTo>
                    <a:pt x="64" y="32"/>
                  </a:lnTo>
                  <a:lnTo>
                    <a:pt x="58" y="28"/>
                  </a:lnTo>
                  <a:lnTo>
                    <a:pt x="74" y="14"/>
                  </a:lnTo>
                  <a:lnTo>
                    <a:pt x="74" y="2"/>
                  </a:lnTo>
                  <a:lnTo>
                    <a:pt x="72" y="2"/>
                  </a:lnTo>
                  <a:lnTo>
                    <a:pt x="68" y="0"/>
                  </a:lnTo>
                  <a:lnTo>
                    <a:pt x="36" y="2"/>
                  </a:lnTo>
                  <a:lnTo>
                    <a:pt x="32" y="14"/>
                  </a:lnTo>
                  <a:lnTo>
                    <a:pt x="28" y="16"/>
                  </a:lnTo>
                  <a:lnTo>
                    <a:pt x="26" y="22"/>
                  </a:lnTo>
                  <a:lnTo>
                    <a:pt x="28" y="26"/>
                  </a:lnTo>
                  <a:lnTo>
                    <a:pt x="20" y="30"/>
                  </a:lnTo>
                  <a:lnTo>
                    <a:pt x="22" y="40"/>
                  </a:lnTo>
                  <a:lnTo>
                    <a:pt x="18" y="40"/>
                  </a:lnTo>
                  <a:lnTo>
                    <a:pt x="18" y="48"/>
                  </a:lnTo>
                  <a:lnTo>
                    <a:pt x="20" y="48"/>
                  </a:lnTo>
                  <a:lnTo>
                    <a:pt x="18" y="48"/>
                  </a:lnTo>
                  <a:lnTo>
                    <a:pt x="12" y="32"/>
                  </a:lnTo>
                  <a:close/>
                  <a:moveTo>
                    <a:pt x="24" y="80"/>
                  </a:moveTo>
                  <a:lnTo>
                    <a:pt x="28" y="78"/>
                  </a:lnTo>
                  <a:lnTo>
                    <a:pt x="28" y="84"/>
                  </a:lnTo>
                  <a:lnTo>
                    <a:pt x="24" y="80"/>
                  </a:lnTo>
                  <a:close/>
                  <a:moveTo>
                    <a:pt x="66" y="244"/>
                  </a:moveTo>
                  <a:lnTo>
                    <a:pt x="76" y="240"/>
                  </a:lnTo>
                  <a:lnTo>
                    <a:pt x="72" y="244"/>
                  </a:lnTo>
                  <a:lnTo>
                    <a:pt x="66" y="2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64" name="Freeform 64"/>
            <p:cNvSpPr/>
            <p:nvPr userDrawn="1"/>
          </p:nvSpPr>
          <p:spPr bwMode="black">
            <a:xfrm>
              <a:off x="3667125" y="1206500"/>
              <a:ext cx="22225" cy="28575"/>
            </a:xfrm>
            <a:custGeom>
              <a:avLst/>
              <a:gdLst>
                <a:gd name="T0" fmla="*/ 14 w 14"/>
                <a:gd name="T1" fmla="*/ 2 h 18"/>
                <a:gd name="T2" fmla="*/ 10 w 14"/>
                <a:gd name="T3" fmla="*/ 0 h 18"/>
                <a:gd name="T4" fmla="*/ 0 w 14"/>
                <a:gd name="T5" fmla="*/ 18 h 18"/>
                <a:gd name="T6" fmla="*/ 14 w 14"/>
                <a:gd name="T7" fmla="*/ 10 h 18"/>
                <a:gd name="T8" fmla="*/ 14 w 14"/>
                <a:gd name="T9" fmla="*/ 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8">
                  <a:moveTo>
                    <a:pt x="14" y="2"/>
                  </a:moveTo>
                  <a:lnTo>
                    <a:pt x="10" y="0"/>
                  </a:lnTo>
                  <a:lnTo>
                    <a:pt x="0" y="18"/>
                  </a:lnTo>
                  <a:lnTo>
                    <a:pt x="14" y="10"/>
                  </a:lnTo>
                  <a:lnTo>
                    <a:pt x="14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65" name="Freeform 65"/>
            <p:cNvSpPr/>
            <p:nvPr userDrawn="1"/>
          </p:nvSpPr>
          <p:spPr bwMode="black">
            <a:xfrm>
              <a:off x="3603625" y="981075"/>
              <a:ext cx="31750" cy="53975"/>
            </a:xfrm>
            <a:custGeom>
              <a:avLst/>
              <a:gdLst>
                <a:gd name="T0" fmla="*/ 16 w 20"/>
                <a:gd name="T1" fmla="*/ 18 h 34"/>
                <a:gd name="T2" fmla="*/ 20 w 20"/>
                <a:gd name="T3" fmla="*/ 14 h 34"/>
                <a:gd name="T4" fmla="*/ 18 w 20"/>
                <a:gd name="T5" fmla="*/ 0 h 34"/>
                <a:gd name="T6" fmla="*/ 0 w 20"/>
                <a:gd name="T7" fmla="*/ 12 h 34"/>
                <a:gd name="T8" fmla="*/ 0 w 20"/>
                <a:gd name="T9" fmla="*/ 34 h 34"/>
                <a:gd name="T10" fmla="*/ 18 w 20"/>
                <a:gd name="T11" fmla="*/ 22 h 34"/>
                <a:gd name="T12" fmla="*/ 16 w 20"/>
                <a:gd name="T13" fmla="*/ 1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34">
                  <a:moveTo>
                    <a:pt x="16" y="18"/>
                  </a:moveTo>
                  <a:lnTo>
                    <a:pt x="20" y="14"/>
                  </a:lnTo>
                  <a:lnTo>
                    <a:pt x="18" y="0"/>
                  </a:lnTo>
                  <a:lnTo>
                    <a:pt x="0" y="12"/>
                  </a:lnTo>
                  <a:lnTo>
                    <a:pt x="0" y="34"/>
                  </a:lnTo>
                  <a:lnTo>
                    <a:pt x="18" y="22"/>
                  </a:lnTo>
                  <a:lnTo>
                    <a:pt x="16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66" name="Freeform 66"/>
            <p:cNvSpPr/>
            <p:nvPr userDrawn="1"/>
          </p:nvSpPr>
          <p:spPr bwMode="black">
            <a:xfrm>
              <a:off x="8753475" y="1158875"/>
              <a:ext cx="38100" cy="44450"/>
            </a:xfrm>
            <a:custGeom>
              <a:avLst/>
              <a:gdLst>
                <a:gd name="T0" fmla="*/ 24 w 24"/>
                <a:gd name="T1" fmla="*/ 28 h 28"/>
                <a:gd name="T2" fmla="*/ 12 w 24"/>
                <a:gd name="T3" fmla="*/ 0 h 28"/>
                <a:gd name="T4" fmla="*/ 6 w 24"/>
                <a:gd name="T5" fmla="*/ 0 h 28"/>
                <a:gd name="T6" fmla="*/ 0 w 24"/>
                <a:gd name="T7" fmla="*/ 2 h 28"/>
                <a:gd name="T8" fmla="*/ 8 w 24"/>
                <a:gd name="T9" fmla="*/ 18 h 28"/>
                <a:gd name="T10" fmla="*/ 24 w 24"/>
                <a:gd name="T11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28">
                  <a:moveTo>
                    <a:pt x="24" y="28"/>
                  </a:moveTo>
                  <a:lnTo>
                    <a:pt x="12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8" y="18"/>
                  </a:lnTo>
                  <a:lnTo>
                    <a:pt x="24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67" name="Freeform 67"/>
            <p:cNvSpPr/>
            <p:nvPr userDrawn="1"/>
          </p:nvSpPr>
          <p:spPr bwMode="black">
            <a:xfrm>
              <a:off x="8196263" y="1616075"/>
              <a:ext cx="66675" cy="53975"/>
            </a:xfrm>
            <a:custGeom>
              <a:avLst/>
              <a:gdLst>
                <a:gd name="T0" fmla="*/ 26 w 42"/>
                <a:gd name="T1" fmla="*/ 8 h 34"/>
                <a:gd name="T2" fmla="*/ 18 w 42"/>
                <a:gd name="T3" fmla="*/ 6 h 34"/>
                <a:gd name="T4" fmla="*/ 0 w 42"/>
                <a:gd name="T5" fmla="*/ 30 h 34"/>
                <a:gd name="T6" fmla="*/ 4 w 42"/>
                <a:gd name="T7" fmla="*/ 34 h 34"/>
                <a:gd name="T8" fmla="*/ 42 w 42"/>
                <a:gd name="T9" fmla="*/ 8 h 34"/>
                <a:gd name="T10" fmla="*/ 38 w 42"/>
                <a:gd name="T11" fmla="*/ 0 h 34"/>
                <a:gd name="T12" fmla="*/ 26 w 42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34">
                  <a:moveTo>
                    <a:pt x="26" y="8"/>
                  </a:moveTo>
                  <a:lnTo>
                    <a:pt x="18" y="6"/>
                  </a:lnTo>
                  <a:lnTo>
                    <a:pt x="0" y="30"/>
                  </a:lnTo>
                  <a:lnTo>
                    <a:pt x="4" y="34"/>
                  </a:lnTo>
                  <a:lnTo>
                    <a:pt x="42" y="8"/>
                  </a:lnTo>
                  <a:lnTo>
                    <a:pt x="38" y="0"/>
                  </a:lnTo>
                  <a:lnTo>
                    <a:pt x="26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68" name="Freeform 68"/>
            <p:cNvSpPr/>
            <p:nvPr userDrawn="1"/>
          </p:nvSpPr>
          <p:spPr bwMode="black">
            <a:xfrm>
              <a:off x="5246688" y="225425"/>
              <a:ext cx="76200" cy="76200"/>
            </a:xfrm>
            <a:custGeom>
              <a:avLst/>
              <a:gdLst>
                <a:gd name="T0" fmla="*/ 8 w 48"/>
                <a:gd name="T1" fmla="*/ 46 h 48"/>
                <a:gd name="T2" fmla="*/ 8 w 48"/>
                <a:gd name="T3" fmla="*/ 42 h 48"/>
                <a:gd name="T4" fmla="*/ 18 w 48"/>
                <a:gd name="T5" fmla="*/ 48 h 48"/>
                <a:gd name="T6" fmla="*/ 48 w 48"/>
                <a:gd name="T7" fmla="*/ 26 h 48"/>
                <a:gd name="T8" fmla="*/ 22 w 48"/>
                <a:gd name="T9" fmla="*/ 0 h 48"/>
                <a:gd name="T10" fmla="*/ 10 w 48"/>
                <a:gd name="T11" fmla="*/ 4 h 48"/>
                <a:gd name="T12" fmla="*/ 2 w 48"/>
                <a:gd name="T13" fmla="*/ 20 h 48"/>
                <a:gd name="T14" fmla="*/ 0 w 48"/>
                <a:gd name="T15" fmla="*/ 38 h 48"/>
                <a:gd name="T16" fmla="*/ 2 w 48"/>
                <a:gd name="T17" fmla="*/ 46 h 48"/>
                <a:gd name="T18" fmla="*/ 8 w 48"/>
                <a:gd name="T19" fmla="*/ 46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8" h="48">
                  <a:moveTo>
                    <a:pt x="8" y="46"/>
                  </a:moveTo>
                  <a:lnTo>
                    <a:pt x="8" y="42"/>
                  </a:lnTo>
                  <a:lnTo>
                    <a:pt x="18" y="48"/>
                  </a:lnTo>
                  <a:lnTo>
                    <a:pt x="48" y="26"/>
                  </a:lnTo>
                  <a:lnTo>
                    <a:pt x="22" y="0"/>
                  </a:lnTo>
                  <a:lnTo>
                    <a:pt x="10" y="4"/>
                  </a:lnTo>
                  <a:lnTo>
                    <a:pt x="2" y="20"/>
                  </a:lnTo>
                  <a:lnTo>
                    <a:pt x="0" y="38"/>
                  </a:lnTo>
                  <a:lnTo>
                    <a:pt x="2" y="46"/>
                  </a:lnTo>
                  <a:lnTo>
                    <a:pt x="8" y="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69" name="Freeform 69"/>
            <p:cNvSpPr/>
            <p:nvPr userDrawn="1"/>
          </p:nvSpPr>
          <p:spPr bwMode="black">
            <a:xfrm>
              <a:off x="8275638" y="1590675"/>
              <a:ext cx="31750" cy="31750"/>
            </a:xfrm>
            <a:custGeom>
              <a:avLst/>
              <a:gdLst>
                <a:gd name="T0" fmla="*/ 18 w 20"/>
                <a:gd name="T1" fmla="*/ 0 h 20"/>
                <a:gd name="T2" fmla="*/ 8 w 20"/>
                <a:gd name="T3" fmla="*/ 4 h 20"/>
                <a:gd name="T4" fmla="*/ 0 w 20"/>
                <a:gd name="T5" fmla="*/ 16 h 20"/>
                <a:gd name="T6" fmla="*/ 2 w 20"/>
                <a:gd name="T7" fmla="*/ 20 h 20"/>
                <a:gd name="T8" fmla="*/ 20 w 20"/>
                <a:gd name="T9" fmla="*/ 4 h 20"/>
                <a:gd name="T10" fmla="*/ 18 w 20"/>
                <a:gd name="T11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20">
                  <a:moveTo>
                    <a:pt x="18" y="0"/>
                  </a:moveTo>
                  <a:lnTo>
                    <a:pt x="8" y="4"/>
                  </a:lnTo>
                  <a:lnTo>
                    <a:pt x="0" y="16"/>
                  </a:lnTo>
                  <a:lnTo>
                    <a:pt x="2" y="20"/>
                  </a:lnTo>
                  <a:lnTo>
                    <a:pt x="20" y="4"/>
                  </a:ln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70" name="Freeform 70"/>
            <p:cNvSpPr/>
            <p:nvPr userDrawn="1"/>
          </p:nvSpPr>
          <p:spPr bwMode="black">
            <a:xfrm>
              <a:off x="8813800" y="180975"/>
              <a:ext cx="53975" cy="47625"/>
            </a:xfrm>
            <a:custGeom>
              <a:avLst/>
              <a:gdLst>
                <a:gd name="T0" fmla="*/ 32 w 34"/>
                <a:gd name="T1" fmla="*/ 30 h 30"/>
                <a:gd name="T2" fmla="*/ 34 w 34"/>
                <a:gd name="T3" fmla="*/ 14 h 30"/>
                <a:gd name="T4" fmla="*/ 8 w 34"/>
                <a:gd name="T5" fmla="*/ 0 h 30"/>
                <a:gd name="T6" fmla="*/ 0 w 34"/>
                <a:gd name="T7" fmla="*/ 8 h 30"/>
                <a:gd name="T8" fmla="*/ 16 w 34"/>
                <a:gd name="T9" fmla="*/ 28 h 30"/>
                <a:gd name="T10" fmla="*/ 32 w 34"/>
                <a:gd name="T11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30">
                  <a:moveTo>
                    <a:pt x="32" y="30"/>
                  </a:moveTo>
                  <a:lnTo>
                    <a:pt x="34" y="14"/>
                  </a:lnTo>
                  <a:lnTo>
                    <a:pt x="8" y="0"/>
                  </a:lnTo>
                  <a:lnTo>
                    <a:pt x="0" y="8"/>
                  </a:lnTo>
                  <a:lnTo>
                    <a:pt x="16" y="28"/>
                  </a:lnTo>
                  <a:lnTo>
                    <a:pt x="32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71" name="Freeform 71"/>
            <p:cNvSpPr/>
            <p:nvPr userDrawn="1"/>
          </p:nvSpPr>
          <p:spPr bwMode="black">
            <a:xfrm>
              <a:off x="8440738" y="1381125"/>
              <a:ext cx="34925" cy="47625"/>
            </a:xfrm>
            <a:custGeom>
              <a:avLst/>
              <a:gdLst>
                <a:gd name="T0" fmla="*/ 2 w 22"/>
                <a:gd name="T1" fmla="*/ 18 h 30"/>
                <a:gd name="T2" fmla="*/ 0 w 22"/>
                <a:gd name="T3" fmla="*/ 30 h 30"/>
                <a:gd name="T4" fmla="*/ 20 w 22"/>
                <a:gd name="T5" fmla="*/ 18 h 30"/>
                <a:gd name="T6" fmla="*/ 22 w 22"/>
                <a:gd name="T7" fmla="*/ 14 h 30"/>
                <a:gd name="T8" fmla="*/ 22 w 22"/>
                <a:gd name="T9" fmla="*/ 0 h 30"/>
                <a:gd name="T10" fmla="*/ 2 w 22"/>
                <a:gd name="T11" fmla="*/ 1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0">
                  <a:moveTo>
                    <a:pt x="2" y="18"/>
                  </a:moveTo>
                  <a:lnTo>
                    <a:pt x="0" y="30"/>
                  </a:lnTo>
                  <a:lnTo>
                    <a:pt x="20" y="18"/>
                  </a:lnTo>
                  <a:lnTo>
                    <a:pt x="22" y="14"/>
                  </a:lnTo>
                  <a:lnTo>
                    <a:pt x="22" y="0"/>
                  </a:lnTo>
                  <a:lnTo>
                    <a:pt x="2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72" name="Freeform 72"/>
            <p:cNvSpPr/>
            <p:nvPr userDrawn="1"/>
          </p:nvSpPr>
          <p:spPr bwMode="black">
            <a:xfrm>
              <a:off x="8680450" y="942975"/>
              <a:ext cx="47625" cy="53975"/>
            </a:xfrm>
            <a:custGeom>
              <a:avLst/>
              <a:gdLst>
                <a:gd name="T0" fmla="*/ 4 w 30"/>
                <a:gd name="T1" fmla="*/ 34 h 34"/>
                <a:gd name="T2" fmla="*/ 30 w 30"/>
                <a:gd name="T3" fmla="*/ 14 h 34"/>
                <a:gd name="T4" fmla="*/ 22 w 30"/>
                <a:gd name="T5" fmla="*/ 0 h 34"/>
                <a:gd name="T6" fmla="*/ 4 w 30"/>
                <a:gd name="T7" fmla="*/ 12 h 34"/>
                <a:gd name="T8" fmla="*/ 8 w 30"/>
                <a:gd name="T9" fmla="*/ 14 h 34"/>
                <a:gd name="T10" fmla="*/ 0 w 30"/>
                <a:gd name="T11" fmla="*/ 30 h 34"/>
                <a:gd name="T12" fmla="*/ 4 w 30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34">
                  <a:moveTo>
                    <a:pt x="4" y="34"/>
                  </a:moveTo>
                  <a:lnTo>
                    <a:pt x="30" y="14"/>
                  </a:lnTo>
                  <a:lnTo>
                    <a:pt x="22" y="0"/>
                  </a:lnTo>
                  <a:lnTo>
                    <a:pt x="4" y="12"/>
                  </a:lnTo>
                  <a:lnTo>
                    <a:pt x="8" y="14"/>
                  </a:lnTo>
                  <a:lnTo>
                    <a:pt x="0" y="30"/>
                  </a:lnTo>
                  <a:lnTo>
                    <a:pt x="4" y="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73" name="Freeform 73"/>
            <p:cNvSpPr/>
            <p:nvPr userDrawn="1"/>
          </p:nvSpPr>
          <p:spPr bwMode="black">
            <a:xfrm>
              <a:off x="7904163" y="1165225"/>
              <a:ext cx="38100" cy="38100"/>
            </a:xfrm>
            <a:custGeom>
              <a:avLst/>
              <a:gdLst>
                <a:gd name="T0" fmla="*/ 2 w 24"/>
                <a:gd name="T1" fmla="*/ 14 h 24"/>
                <a:gd name="T2" fmla="*/ 0 w 24"/>
                <a:gd name="T3" fmla="*/ 20 h 24"/>
                <a:gd name="T4" fmla="*/ 12 w 24"/>
                <a:gd name="T5" fmla="*/ 24 h 24"/>
                <a:gd name="T6" fmla="*/ 24 w 24"/>
                <a:gd name="T7" fmla="*/ 6 h 24"/>
                <a:gd name="T8" fmla="*/ 8 w 24"/>
                <a:gd name="T9" fmla="*/ 0 h 24"/>
                <a:gd name="T10" fmla="*/ 2 w 24"/>
                <a:gd name="T11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24">
                  <a:moveTo>
                    <a:pt x="2" y="14"/>
                  </a:moveTo>
                  <a:lnTo>
                    <a:pt x="0" y="20"/>
                  </a:lnTo>
                  <a:lnTo>
                    <a:pt x="12" y="24"/>
                  </a:lnTo>
                  <a:lnTo>
                    <a:pt x="24" y="6"/>
                  </a:lnTo>
                  <a:lnTo>
                    <a:pt x="8" y="0"/>
                  </a:lnTo>
                  <a:lnTo>
                    <a:pt x="2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74" name="Freeform 74"/>
            <p:cNvSpPr/>
            <p:nvPr userDrawn="1"/>
          </p:nvSpPr>
          <p:spPr bwMode="black">
            <a:xfrm>
              <a:off x="4462463" y="952500"/>
              <a:ext cx="38100" cy="25400"/>
            </a:xfrm>
            <a:custGeom>
              <a:avLst/>
              <a:gdLst>
                <a:gd name="T0" fmla="*/ 24 w 24"/>
                <a:gd name="T1" fmla="*/ 10 h 16"/>
                <a:gd name="T2" fmla="*/ 18 w 24"/>
                <a:gd name="T3" fmla="*/ 0 h 16"/>
                <a:gd name="T4" fmla="*/ 0 w 24"/>
                <a:gd name="T5" fmla="*/ 6 h 16"/>
                <a:gd name="T6" fmla="*/ 10 w 24"/>
                <a:gd name="T7" fmla="*/ 16 h 16"/>
                <a:gd name="T8" fmla="*/ 24 w 24"/>
                <a:gd name="T9" fmla="*/ 1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6">
                  <a:moveTo>
                    <a:pt x="24" y="10"/>
                  </a:moveTo>
                  <a:lnTo>
                    <a:pt x="18" y="0"/>
                  </a:lnTo>
                  <a:lnTo>
                    <a:pt x="0" y="6"/>
                  </a:lnTo>
                  <a:lnTo>
                    <a:pt x="10" y="16"/>
                  </a:lnTo>
                  <a:lnTo>
                    <a:pt x="24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75" name="Freeform 75"/>
            <p:cNvSpPr/>
            <p:nvPr userDrawn="1"/>
          </p:nvSpPr>
          <p:spPr bwMode="black">
            <a:xfrm>
              <a:off x="4459288" y="974725"/>
              <a:ext cx="53975" cy="44450"/>
            </a:xfrm>
            <a:custGeom>
              <a:avLst/>
              <a:gdLst>
                <a:gd name="T0" fmla="*/ 4 w 34"/>
                <a:gd name="T1" fmla="*/ 26 h 28"/>
                <a:gd name="T2" fmla="*/ 10 w 34"/>
                <a:gd name="T3" fmla="*/ 28 h 28"/>
                <a:gd name="T4" fmla="*/ 14 w 34"/>
                <a:gd name="T5" fmla="*/ 16 h 28"/>
                <a:gd name="T6" fmla="*/ 34 w 34"/>
                <a:gd name="T7" fmla="*/ 10 h 28"/>
                <a:gd name="T8" fmla="*/ 26 w 34"/>
                <a:gd name="T9" fmla="*/ 0 h 28"/>
                <a:gd name="T10" fmla="*/ 0 w 34"/>
                <a:gd name="T11" fmla="*/ 6 h 28"/>
                <a:gd name="T12" fmla="*/ 0 w 34"/>
                <a:gd name="T13" fmla="*/ 16 h 28"/>
                <a:gd name="T14" fmla="*/ 4 w 34"/>
                <a:gd name="T15" fmla="*/ 20 h 28"/>
                <a:gd name="T16" fmla="*/ 4 w 34"/>
                <a:gd name="T17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28">
                  <a:moveTo>
                    <a:pt x="4" y="26"/>
                  </a:moveTo>
                  <a:lnTo>
                    <a:pt x="10" y="28"/>
                  </a:lnTo>
                  <a:lnTo>
                    <a:pt x="14" y="16"/>
                  </a:lnTo>
                  <a:lnTo>
                    <a:pt x="34" y="10"/>
                  </a:lnTo>
                  <a:lnTo>
                    <a:pt x="26" y="0"/>
                  </a:lnTo>
                  <a:lnTo>
                    <a:pt x="0" y="6"/>
                  </a:lnTo>
                  <a:lnTo>
                    <a:pt x="0" y="16"/>
                  </a:lnTo>
                  <a:lnTo>
                    <a:pt x="4" y="20"/>
                  </a:lnTo>
                  <a:lnTo>
                    <a:pt x="4" y="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76" name="Freeform 76"/>
            <p:cNvSpPr/>
            <p:nvPr userDrawn="1"/>
          </p:nvSpPr>
          <p:spPr bwMode="black">
            <a:xfrm>
              <a:off x="7189788" y="3457575"/>
              <a:ext cx="1212850" cy="958850"/>
            </a:xfrm>
            <a:custGeom>
              <a:avLst/>
              <a:gdLst>
                <a:gd name="T0" fmla="*/ 762 w 764"/>
                <a:gd name="T1" fmla="*/ 288 h 604"/>
                <a:gd name="T2" fmla="*/ 742 w 764"/>
                <a:gd name="T3" fmla="*/ 278 h 604"/>
                <a:gd name="T4" fmla="*/ 696 w 764"/>
                <a:gd name="T5" fmla="*/ 222 h 604"/>
                <a:gd name="T6" fmla="*/ 678 w 764"/>
                <a:gd name="T7" fmla="*/ 200 h 604"/>
                <a:gd name="T8" fmla="*/ 652 w 764"/>
                <a:gd name="T9" fmla="*/ 178 h 604"/>
                <a:gd name="T10" fmla="*/ 630 w 764"/>
                <a:gd name="T11" fmla="*/ 164 h 604"/>
                <a:gd name="T12" fmla="*/ 614 w 764"/>
                <a:gd name="T13" fmla="*/ 116 h 604"/>
                <a:gd name="T14" fmla="*/ 580 w 764"/>
                <a:gd name="T15" fmla="*/ 72 h 604"/>
                <a:gd name="T16" fmla="*/ 562 w 764"/>
                <a:gd name="T17" fmla="*/ 22 h 604"/>
                <a:gd name="T18" fmla="*/ 534 w 764"/>
                <a:gd name="T19" fmla="*/ 38 h 604"/>
                <a:gd name="T20" fmla="*/ 528 w 764"/>
                <a:gd name="T21" fmla="*/ 118 h 604"/>
                <a:gd name="T22" fmla="*/ 488 w 764"/>
                <a:gd name="T23" fmla="*/ 120 h 604"/>
                <a:gd name="T24" fmla="*/ 440 w 764"/>
                <a:gd name="T25" fmla="*/ 92 h 604"/>
                <a:gd name="T26" fmla="*/ 438 w 764"/>
                <a:gd name="T27" fmla="*/ 54 h 604"/>
                <a:gd name="T28" fmla="*/ 452 w 764"/>
                <a:gd name="T29" fmla="*/ 34 h 604"/>
                <a:gd name="T30" fmla="*/ 432 w 764"/>
                <a:gd name="T31" fmla="*/ 30 h 604"/>
                <a:gd name="T32" fmla="*/ 408 w 764"/>
                <a:gd name="T33" fmla="*/ 28 h 604"/>
                <a:gd name="T34" fmla="*/ 370 w 764"/>
                <a:gd name="T35" fmla="*/ 14 h 604"/>
                <a:gd name="T36" fmla="*/ 356 w 764"/>
                <a:gd name="T37" fmla="*/ 10 h 604"/>
                <a:gd name="T38" fmla="*/ 320 w 764"/>
                <a:gd name="T39" fmla="*/ 8 h 604"/>
                <a:gd name="T40" fmla="*/ 318 w 764"/>
                <a:gd name="T41" fmla="*/ 30 h 604"/>
                <a:gd name="T42" fmla="*/ 346 w 764"/>
                <a:gd name="T43" fmla="*/ 18 h 604"/>
                <a:gd name="T44" fmla="*/ 356 w 764"/>
                <a:gd name="T45" fmla="*/ 34 h 604"/>
                <a:gd name="T46" fmla="*/ 330 w 764"/>
                <a:gd name="T47" fmla="*/ 36 h 604"/>
                <a:gd name="T48" fmla="*/ 320 w 764"/>
                <a:gd name="T49" fmla="*/ 56 h 604"/>
                <a:gd name="T50" fmla="*/ 308 w 764"/>
                <a:gd name="T51" fmla="*/ 84 h 604"/>
                <a:gd name="T52" fmla="*/ 286 w 764"/>
                <a:gd name="T53" fmla="*/ 80 h 604"/>
                <a:gd name="T54" fmla="*/ 240 w 764"/>
                <a:gd name="T55" fmla="*/ 58 h 604"/>
                <a:gd name="T56" fmla="*/ 218 w 764"/>
                <a:gd name="T57" fmla="*/ 84 h 604"/>
                <a:gd name="T58" fmla="*/ 208 w 764"/>
                <a:gd name="T59" fmla="*/ 112 h 604"/>
                <a:gd name="T60" fmla="*/ 194 w 764"/>
                <a:gd name="T61" fmla="*/ 110 h 604"/>
                <a:gd name="T62" fmla="*/ 194 w 764"/>
                <a:gd name="T63" fmla="*/ 126 h 604"/>
                <a:gd name="T64" fmla="*/ 170 w 764"/>
                <a:gd name="T65" fmla="*/ 126 h 604"/>
                <a:gd name="T66" fmla="*/ 156 w 764"/>
                <a:gd name="T67" fmla="*/ 168 h 604"/>
                <a:gd name="T68" fmla="*/ 104 w 764"/>
                <a:gd name="T69" fmla="*/ 188 h 604"/>
                <a:gd name="T70" fmla="*/ 42 w 764"/>
                <a:gd name="T71" fmla="*/ 214 h 604"/>
                <a:gd name="T72" fmla="*/ 16 w 764"/>
                <a:gd name="T73" fmla="*/ 218 h 604"/>
                <a:gd name="T74" fmla="*/ 2 w 764"/>
                <a:gd name="T75" fmla="*/ 266 h 604"/>
                <a:gd name="T76" fmla="*/ 14 w 764"/>
                <a:gd name="T77" fmla="*/ 306 h 604"/>
                <a:gd name="T78" fmla="*/ 8 w 764"/>
                <a:gd name="T79" fmla="*/ 310 h 604"/>
                <a:gd name="T80" fmla="*/ 18 w 764"/>
                <a:gd name="T81" fmla="*/ 350 h 604"/>
                <a:gd name="T82" fmla="*/ 48 w 764"/>
                <a:gd name="T83" fmla="*/ 460 h 604"/>
                <a:gd name="T84" fmla="*/ 44 w 764"/>
                <a:gd name="T85" fmla="*/ 488 h 604"/>
                <a:gd name="T86" fmla="*/ 98 w 764"/>
                <a:gd name="T87" fmla="*/ 504 h 604"/>
                <a:gd name="T88" fmla="*/ 200 w 764"/>
                <a:gd name="T89" fmla="*/ 478 h 604"/>
                <a:gd name="T90" fmla="*/ 304 w 764"/>
                <a:gd name="T91" fmla="*/ 428 h 604"/>
                <a:gd name="T92" fmla="*/ 368 w 764"/>
                <a:gd name="T93" fmla="*/ 436 h 604"/>
                <a:gd name="T94" fmla="*/ 394 w 764"/>
                <a:gd name="T95" fmla="*/ 458 h 604"/>
                <a:gd name="T96" fmla="*/ 412 w 764"/>
                <a:gd name="T97" fmla="*/ 486 h 604"/>
                <a:gd name="T98" fmla="*/ 440 w 764"/>
                <a:gd name="T99" fmla="*/ 484 h 604"/>
                <a:gd name="T100" fmla="*/ 466 w 764"/>
                <a:gd name="T101" fmla="*/ 468 h 604"/>
                <a:gd name="T102" fmla="*/ 446 w 764"/>
                <a:gd name="T103" fmla="*/ 510 h 604"/>
                <a:gd name="T104" fmla="*/ 476 w 764"/>
                <a:gd name="T105" fmla="*/ 508 h 604"/>
                <a:gd name="T106" fmla="*/ 442 w 764"/>
                <a:gd name="T107" fmla="*/ 528 h 604"/>
                <a:gd name="T108" fmla="*/ 490 w 764"/>
                <a:gd name="T109" fmla="*/ 514 h 604"/>
                <a:gd name="T110" fmla="*/ 500 w 764"/>
                <a:gd name="T111" fmla="*/ 548 h 604"/>
                <a:gd name="T112" fmla="*/ 542 w 764"/>
                <a:gd name="T113" fmla="*/ 580 h 604"/>
                <a:gd name="T114" fmla="*/ 592 w 764"/>
                <a:gd name="T115" fmla="*/ 584 h 604"/>
                <a:gd name="T116" fmla="*/ 634 w 764"/>
                <a:gd name="T117" fmla="*/ 592 h 604"/>
                <a:gd name="T118" fmla="*/ 698 w 764"/>
                <a:gd name="T119" fmla="*/ 562 h 604"/>
                <a:gd name="T120" fmla="*/ 724 w 764"/>
                <a:gd name="T121" fmla="*/ 476 h 604"/>
                <a:gd name="T122" fmla="*/ 764 w 764"/>
                <a:gd name="T123" fmla="*/ 364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64" h="604">
                  <a:moveTo>
                    <a:pt x="756" y="302"/>
                  </a:moveTo>
                  <a:lnTo>
                    <a:pt x="754" y="300"/>
                  </a:lnTo>
                  <a:lnTo>
                    <a:pt x="756" y="300"/>
                  </a:lnTo>
                  <a:lnTo>
                    <a:pt x="762" y="288"/>
                  </a:lnTo>
                  <a:lnTo>
                    <a:pt x="758" y="280"/>
                  </a:lnTo>
                  <a:lnTo>
                    <a:pt x="752" y="280"/>
                  </a:lnTo>
                  <a:lnTo>
                    <a:pt x="752" y="294"/>
                  </a:lnTo>
                  <a:lnTo>
                    <a:pt x="742" y="278"/>
                  </a:lnTo>
                  <a:lnTo>
                    <a:pt x="714" y="254"/>
                  </a:lnTo>
                  <a:lnTo>
                    <a:pt x="710" y="224"/>
                  </a:lnTo>
                  <a:lnTo>
                    <a:pt x="706" y="232"/>
                  </a:lnTo>
                  <a:lnTo>
                    <a:pt x="696" y="222"/>
                  </a:lnTo>
                  <a:lnTo>
                    <a:pt x="692" y="232"/>
                  </a:lnTo>
                  <a:lnTo>
                    <a:pt x="690" y="232"/>
                  </a:lnTo>
                  <a:lnTo>
                    <a:pt x="688" y="214"/>
                  </a:lnTo>
                  <a:lnTo>
                    <a:pt x="678" y="200"/>
                  </a:lnTo>
                  <a:lnTo>
                    <a:pt x="674" y="198"/>
                  </a:lnTo>
                  <a:lnTo>
                    <a:pt x="676" y="190"/>
                  </a:lnTo>
                  <a:lnTo>
                    <a:pt x="660" y="180"/>
                  </a:lnTo>
                  <a:lnTo>
                    <a:pt x="652" y="178"/>
                  </a:lnTo>
                  <a:lnTo>
                    <a:pt x="648" y="168"/>
                  </a:lnTo>
                  <a:lnTo>
                    <a:pt x="646" y="168"/>
                  </a:lnTo>
                  <a:lnTo>
                    <a:pt x="638" y="168"/>
                  </a:lnTo>
                  <a:lnTo>
                    <a:pt x="630" y="164"/>
                  </a:lnTo>
                  <a:lnTo>
                    <a:pt x="628" y="156"/>
                  </a:lnTo>
                  <a:lnTo>
                    <a:pt x="624" y="154"/>
                  </a:lnTo>
                  <a:lnTo>
                    <a:pt x="620" y="122"/>
                  </a:lnTo>
                  <a:lnTo>
                    <a:pt x="614" y="116"/>
                  </a:lnTo>
                  <a:lnTo>
                    <a:pt x="610" y="86"/>
                  </a:lnTo>
                  <a:lnTo>
                    <a:pt x="594" y="70"/>
                  </a:lnTo>
                  <a:lnTo>
                    <a:pt x="582" y="74"/>
                  </a:lnTo>
                  <a:lnTo>
                    <a:pt x="580" y="72"/>
                  </a:lnTo>
                  <a:lnTo>
                    <a:pt x="572" y="40"/>
                  </a:lnTo>
                  <a:lnTo>
                    <a:pt x="566" y="34"/>
                  </a:lnTo>
                  <a:lnTo>
                    <a:pt x="566" y="26"/>
                  </a:lnTo>
                  <a:lnTo>
                    <a:pt x="562" y="22"/>
                  </a:lnTo>
                  <a:lnTo>
                    <a:pt x="560" y="8"/>
                  </a:lnTo>
                  <a:lnTo>
                    <a:pt x="558" y="0"/>
                  </a:lnTo>
                  <a:lnTo>
                    <a:pt x="546" y="8"/>
                  </a:lnTo>
                  <a:lnTo>
                    <a:pt x="534" y="38"/>
                  </a:lnTo>
                  <a:lnTo>
                    <a:pt x="536" y="42"/>
                  </a:lnTo>
                  <a:lnTo>
                    <a:pt x="532" y="62"/>
                  </a:lnTo>
                  <a:lnTo>
                    <a:pt x="534" y="88"/>
                  </a:lnTo>
                  <a:lnTo>
                    <a:pt x="528" y="118"/>
                  </a:lnTo>
                  <a:lnTo>
                    <a:pt x="520" y="134"/>
                  </a:lnTo>
                  <a:lnTo>
                    <a:pt x="508" y="138"/>
                  </a:lnTo>
                  <a:lnTo>
                    <a:pt x="494" y="130"/>
                  </a:lnTo>
                  <a:lnTo>
                    <a:pt x="488" y="120"/>
                  </a:lnTo>
                  <a:lnTo>
                    <a:pt x="472" y="118"/>
                  </a:lnTo>
                  <a:lnTo>
                    <a:pt x="456" y="102"/>
                  </a:lnTo>
                  <a:lnTo>
                    <a:pt x="442" y="104"/>
                  </a:lnTo>
                  <a:lnTo>
                    <a:pt x="440" y="92"/>
                  </a:lnTo>
                  <a:lnTo>
                    <a:pt x="426" y="86"/>
                  </a:lnTo>
                  <a:lnTo>
                    <a:pt x="434" y="60"/>
                  </a:lnTo>
                  <a:lnTo>
                    <a:pt x="436" y="62"/>
                  </a:lnTo>
                  <a:lnTo>
                    <a:pt x="438" y="54"/>
                  </a:lnTo>
                  <a:lnTo>
                    <a:pt x="442" y="56"/>
                  </a:lnTo>
                  <a:lnTo>
                    <a:pt x="444" y="50"/>
                  </a:lnTo>
                  <a:lnTo>
                    <a:pt x="442" y="46"/>
                  </a:lnTo>
                  <a:lnTo>
                    <a:pt x="452" y="34"/>
                  </a:lnTo>
                  <a:lnTo>
                    <a:pt x="442" y="34"/>
                  </a:lnTo>
                  <a:lnTo>
                    <a:pt x="440" y="22"/>
                  </a:lnTo>
                  <a:lnTo>
                    <a:pt x="432" y="32"/>
                  </a:lnTo>
                  <a:lnTo>
                    <a:pt x="432" y="30"/>
                  </a:lnTo>
                  <a:lnTo>
                    <a:pt x="432" y="30"/>
                  </a:lnTo>
                  <a:lnTo>
                    <a:pt x="428" y="26"/>
                  </a:lnTo>
                  <a:lnTo>
                    <a:pt x="416" y="32"/>
                  </a:lnTo>
                  <a:lnTo>
                    <a:pt x="408" y="28"/>
                  </a:lnTo>
                  <a:lnTo>
                    <a:pt x="396" y="28"/>
                  </a:lnTo>
                  <a:lnTo>
                    <a:pt x="388" y="24"/>
                  </a:lnTo>
                  <a:lnTo>
                    <a:pt x="376" y="22"/>
                  </a:lnTo>
                  <a:lnTo>
                    <a:pt x="370" y="14"/>
                  </a:lnTo>
                  <a:lnTo>
                    <a:pt x="368" y="18"/>
                  </a:lnTo>
                  <a:lnTo>
                    <a:pt x="360" y="10"/>
                  </a:lnTo>
                  <a:lnTo>
                    <a:pt x="358" y="12"/>
                  </a:lnTo>
                  <a:lnTo>
                    <a:pt x="356" y="10"/>
                  </a:lnTo>
                  <a:lnTo>
                    <a:pt x="344" y="16"/>
                  </a:lnTo>
                  <a:lnTo>
                    <a:pt x="342" y="10"/>
                  </a:lnTo>
                  <a:lnTo>
                    <a:pt x="330" y="16"/>
                  </a:lnTo>
                  <a:lnTo>
                    <a:pt x="320" y="8"/>
                  </a:lnTo>
                  <a:lnTo>
                    <a:pt x="322" y="14"/>
                  </a:lnTo>
                  <a:lnTo>
                    <a:pt x="322" y="14"/>
                  </a:lnTo>
                  <a:lnTo>
                    <a:pt x="314" y="22"/>
                  </a:lnTo>
                  <a:lnTo>
                    <a:pt x="318" y="30"/>
                  </a:lnTo>
                  <a:lnTo>
                    <a:pt x="330" y="28"/>
                  </a:lnTo>
                  <a:lnTo>
                    <a:pt x="336" y="30"/>
                  </a:lnTo>
                  <a:lnTo>
                    <a:pt x="348" y="22"/>
                  </a:lnTo>
                  <a:lnTo>
                    <a:pt x="346" y="18"/>
                  </a:lnTo>
                  <a:lnTo>
                    <a:pt x="354" y="20"/>
                  </a:lnTo>
                  <a:lnTo>
                    <a:pt x="364" y="24"/>
                  </a:lnTo>
                  <a:lnTo>
                    <a:pt x="364" y="30"/>
                  </a:lnTo>
                  <a:lnTo>
                    <a:pt x="356" y="34"/>
                  </a:lnTo>
                  <a:lnTo>
                    <a:pt x="336" y="32"/>
                  </a:lnTo>
                  <a:lnTo>
                    <a:pt x="332" y="38"/>
                  </a:lnTo>
                  <a:lnTo>
                    <a:pt x="332" y="38"/>
                  </a:lnTo>
                  <a:lnTo>
                    <a:pt x="330" y="36"/>
                  </a:lnTo>
                  <a:lnTo>
                    <a:pt x="320" y="44"/>
                  </a:lnTo>
                  <a:lnTo>
                    <a:pt x="318" y="54"/>
                  </a:lnTo>
                  <a:lnTo>
                    <a:pt x="320" y="54"/>
                  </a:lnTo>
                  <a:lnTo>
                    <a:pt x="320" y="56"/>
                  </a:lnTo>
                  <a:lnTo>
                    <a:pt x="314" y="56"/>
                  </a:lnTo>
                  <a:lnTo>
                    <a:pt x="302" y="76"/>
                  </a:lnTo>
                  <a:lnTo>
                    <a:pt x="308" y="84"/>
                  </a:lnTo>
                  <a:lnTo>
                    <a:pt x="308" y="84"/>
                  </a:lnTo>
                  <a:lnTo>
                    <a:pt x="302" y="82"/>
                  </a:lnTo>
                  <a:lnTo>
                    <a:pt x="288" y="82"/>
                  </a:lnTo>
                  <a:lnTo>
                    <a:pt x="284" y="84"/>
                  </a:lnTo>
                  <a:lnTo>
                    <a:pt x="286" y="80"/>
                  </a:lnTo>
                  <a:lnTo>
                    <a:pt x="274" y="68"/>
                  </a:lnTo>
                  <a:lnTo>
                    <a:pt x="258" y="62"/>
                  </a:lnTo>
                  <a:lnTo>
                    <a:pt x="246" y="68"/>
                  </a:lnTo>
                  <a:lnTo>
                    <a:pt x="240" y="58"/>
                  </a:lnTo>
                  <a:lnTo>
                    <a:pt x="240" y="76"/>
                  </a:lnTo>
                  <a:lnTo>
                    <a:pt x="224" y="78"/>
                  </a:lnTo>
                  <a:lnTo>
                    <a:pt x="226" y="86"/>
                  </a:lnTo>
                  <a:lnTo>
                    <a:pt x="218" y="84"/>
                  </a:lnTo>
                  <a:lnTo>
                    <a:pt x="222" y="94"/>
                  </a:lnTo>
                  <a:lnTo>
                    <a:pt x="212" y="96"/>
                  </a:lnTo>
                  <a:lnTo>
                    <a:pt x="214" y="102"/>
                  </a:lnTo>
                  <a:lnTo>
                    <a:pt x="208" y="112"/>
                  </a:lnTo>
                  <a:lnTo>
                    <a:pt x="208" y="114"/>
                  </a:lnTo>
                  <a:lnTo>
                    <a:pt x="208" y="114"/>
                  </a:lnTo>
                  <a:lnTo>
                    <a:pt x="204" y="106"/>
                  </a:lnTo>
                  <a:lnTo>
                    <a:pt x="194" y="110"/>
                  </a:lnTo>
                  <a:lnTo>
                    <a:pt x="194" y="112"/>
                  </a:lnTo>
                  <a:lnTo>
                    <a:pt x="194" y="120"/>
                  </a:lnTo>
                  <a:lnTo>
                    <a:pt x="196" y="126"/>
                  </a:lnTo>
                  <a:lnTo>
                    <a:pt x="194" y="126"/>
                  </a:lnTo>
                  <a:lnTo>
                    <a:pt x="194" y="128"/>
                  </a:lnTo>
                  <a:lnTo>
                    <a:pt x="182" y="108"/>
                  </a:lnTo>
                  <a:lnTo>
                    <a:pt x="180" y="120"/>
                  </a:lnTo>
                  <a:lnTo>
                    <a:pt x="170" y="126"/>
                  </a:lnTo>
                  <a:lnTo>
                    <a:pt x="166" y="136"/>
                  </a:lnTo>
                  <a:lnTo>
                    <a:pt x="170" y="146"/>
                  </a:lnTo>
                  <a:lnTo>
                    <a:pt x="162" y="154"/>
                  </a:lnTo>
                  <a:lnTo>
                    <a:pt x="156" y="168"/>
                  </a:lnTo>
                  <a:lnTo>
                    <a:pt x="146" y="174"/>
                  </a:lnTo>
                  <a:lnTo>
                    <a:pt x="120" y="182"/>
                  </a:lnTo>
                  <a:lnTo>
                    <a:pt x="112" y="182"/>
                  </a:lnTo>
                  <a:lnTo>
                    <a:pt x="104" y="188"/>
                  </a:lnTo>
                  <a:lnTo>
                    <a:pt x="84" y="196"/>
                  </a:lnTo>
                  <a:lnTo>
                    <a:pt x="66" y="192"/>
                  </a:lnTo>
                  <a:lnTo>
                    <a:pt x="50" y="204"/>
                  </a:lnTo>
                  <a:lnTo>
                    <a:pt x="42" y="214"/>
                  </a:lnTo>
                  <a:lnTo>
                    <a:pt x="24" y="220"/>
                  </a:lnTo>
                  <a:lnTo>
                    <a:pt x="20" y="226"/>
                  </a:lnTo>
                  <a:lnTo>
                    <a:pt x="20" y="218"/>
                  </a:lnTo>
                  <a:lnTo>
                    <a:pt x="16" y="218"/>
                  </a:lnTo>
                  <a:lnTo>
                    <a:pt x="14" y="220"/>
                  </a:lnTo>
                  <a:lnTo>
                    <a:pt x="8" y="232"/>
                  </a:lnTo>
                  <a:lnTo>
                    <a:pt x="10" y="252"/>
                  </a:lnTo>
                  <a:lnTo>
                    <a:pt x="2" y="266"/>
                  </a:lnTo>
                  <a:lnTo>
                    <a:pt x="2" y="276"/>
                  </a:lnTo>
                  <a:lnTo>
                    <a:pt x="18" y="308"/>
                  </a:lnTo>
                  <a:lnTo>
                    <a:pt x="16" y="310"/>
                  </a:lnTo>
                  <a:lnTo>
                    <a:pt x="14" y="306"/>
                  </a:lnTo>
                  <a:lnTo>
                    <a:pt x="10" y="308"/>
                  </a:lnTo>
                  <a:lnTo>
                    <a:pt x="12" y="316"/>
                  </a:lnTo>
                  <a:lnTo>
                    <a:pt x="10" y="316"/>
                  </a:lnTo>
                  <a:lnTo>
                    <a:pt x="8" y="310"/>
                  </a:lnTo>
                  <a:lnTo>
                    <a:pt x="4" y="308"/>
                  </a:lnTo>
                  <a:lnTo>
                    <a:pt x="0" y="312"/>
                  </a:lnTo>
                  <a:lnTo>
                    <a:pt x="14" y="330"/>
                  </a:lnTo>
                  <a:lnTo>
                    <a:pt x="18" y="350"/>
                  </a:lnTo>
                  <a:lnTo>
                    <a:pt x="32" y="374"/>
                  </a:lnTo>
                  <a:lnTo>
                    <a:pt x="34" y="400"/>
                  </a:lnTo>
                  <a:lnTo>
                    <a:pt x="48" y="428"/>
                  </a:lnTo>
                  <a:lnTo>
                    <a:pt x="48" y="460"/>
                  </a:lnTo>
                  <a:lnTo>
                    <a:pt x="44" y="468"/>
                  </a:lnTo>
                  <a:lnTo>
                    <a:pt x="36" y="468"/>
                  </a:lnTo>
                  <a:lnTo>
                    <a:pt x="36" y="486"/>
                  </a:lnTo>
                  <a:lnTo>
                    <a:pt x="44" y="488"/>
                  </a:lnTo>
                  <a:lnTo>
                    <a:pt x="56" y="502"/>
                  </a:lnTo>
                  <a:lnTo>
                    <a:pt x="92" y="508"/>
                  </a:lnTo>
                  <a:lnTo>
                    <a:pt x="94" y="504"/>
                  </a:lnTo>
                  <a:lnTo>
                    <a:pt x="98" y="504"/>
                  </a:lnTo>
                  <a:lnTo>
                    <a:pt x="110" y="492"/>
                  </a:lnTo>
                  <a:lnTo>
                    <a:pt x="120" y="492"/>
                  </a:lnTo>
                  <a:lnTo>
                    <a:pt x="132" y="480"/>
                  </a:lnTo>
                  <a:lnTo>
                    <a:pt x="200" y="478"/>
                  </a:lnTo>
                  <a:lnTo>
                    <a:pt x="210" y="460"/>
                  </a:lnTo>
                  <a:lnTo>
                    <a:pt x="246" y="444"/>
                  </a:lnTo>
                  <a:lnTo>
                    <a:pt x="284" y="438"/>
                  </a:lnTo>
                  <a:lnTo>
                    <a:pt x="304" y="428"/>
                  </a:lnTo>
                  <a:lnTo>
                    <a:pt x="336" y="426"/>
                  </a:lnTo>
                  <a:lnTo>
                    <a:pt x="348" y="430"/>
                  </a:lnTo>
                  <a:lnTo>
                    <a:pt x="362" y="440"/>
                  </a:lnTo>
                  <a:lnTo>
                    <a:pt x="368" y="436"/>
                  </a:lnTo>
                  <a:lnTo>
                    <a:pt x="388" y="446"/>
                  </a:lnTo>
                  <a:lnTo>
                    <a:pt x="386" y="444"/>
                  </a:lnTo>
                  <a:lnTo>
                    <a:pt x="396" y="448"/>
                  </a:lnTo>
                  <a:lnTo>
                    <a:pt x="394" y="458"/>
                  </a:lnTo>
                  <a:lnTo>
                    <a:pt x="406" y="464"/>
                  </a:lnTo>
                  <a:lnTo>
                    <a:pt x="418" y="486"/>
                  </a:lnTo>
                  <a:lnTo>
                    <a:pt x="418" y="488"/>
                  </a:lnTo>
                  <a:lnTo>
                    <a:pt x="412" y="486"/>
                  </a:lnTo>
                  <a:lnTo>
                    <a:pt x="412" y="496"/>
                  </a:lnTo>
                  <a:lnTo>
                    <a:pt x="432" y="508"/>
                  </a:lnTo>
                  <a:lnTo>
                    <a:pt x="432" y="494"/>
                  </a:lnTo>
                  <a:lnTo>
                    <a:pt x="440" y="484"/>
                  </a:lnTo>
                  <a:lnTo>
                    <a:pt x="456" y="474"/>
                  </a:lnTo>
                  <a:lnTo>
                    <a:pt x="466" y="458"/>
                  </a:lnTo>
                  <a:lnTo>
                    <a:pt x="466" y="460"/>
                  </a:lnTo>
                  <a:lnTo>
                    <a:pt x="466" y="468"/>
                  </a:lnTo>
                  <a:lnTo>
                    <a:pt x="456" y="482"/>
                  </a:lnTo>
                  <a:lnTo>
                    <a:pt x="456" y="498"/>
                  </a:lnTo>
                  <a:lnTo>
                    <a:pt x="448" y="498"/>
                  </a:lnTo>
                  <a:lnTo>
                    <a:pt x="446" y="510"/>
                  </a:lnTo>
                  <a:lnTo>
                    <a:pt x="466" y="508"/>
                  </a:lnTo>
                  <a:lnTo>
                    <a:pt x="472" y="490"/>
                  </a:lnTo>
                  <a:lnTo>
                    <a:pt x="476" y="498"/>
                  </a:lnTo>
                  <a:lnTo>
                    <a:pt x="476" y="508"/>
                  </a:lnTo>
                  <a:lnTo>
                    <a:pt x="468" y="520"/>
                  </a:lnTo>
                  <a:lnTo>
                    <a:pt x="456" y="514"/>
                  </a:lnTo>
                  <a:lnTo>
                    <a:pt x="438" y="518"/>
                  </a:lnTo>
                  <a:lnTo>
                    <a:pt x="442" y="528"/>
                  </a:lnTo>
                  <a:lnTo>
                    <a:pt x="448" y="528"/>
                  </a:lnTo>
                  <a:lnTo>
                    <a:pt x="480" y="524"/>
                  </a:lnTo>
                  <a:lnTo>
                    <a:pt x="470" y="520"/>
                  </a:lnTo>
                  <a:lnTo>
                    <a:pt x="490" y="514"/>
                  </a:lnTo>
                  <a:lnTo>
                    <a:pt x="490" y="520"/>
                  </a:lnTo>
                  <a:lnTo>
                    <a:pt x="498" y="530"/>
                  </a:lnTo>
                  <a:lnTo>
                    <a:pt x="500" y="538"/>
                  </a:lnTo>
                  <a:lnTo>
                    <a:pt x="500" y="548"/>
                  </a:lnTo>
                  <a:lnTo>
                    <a:pt x="504" y="560"/>
                  </a:lnTo>
                  <a:lnTo>
                    <a:pt x="514" y="572"/>
                  </a:lnTo>
                  <a:lnTo>
                    <a:pt x="536" y="584"/>
                  </a:lnTo>
                  <a:lnTo>
                    <a:pt x="542" y="580"/>
                  </a:lnTo>
                  <a:lnTo>
                    <a:pt x="552" y="584"/>
                  </a:lnTo>
                  <a:lnTo>
                    <a:pt x="570" y="594"/>
                  </a:lnTo>
                  <a:lnTo>
                    <a:pt x="596" y="578"/>
                  </a:lnTo>
                  <a:lnTo>
                    <a:pt x="592" y="584"/>
                  </a:lnTo>
                  <a:lnTo>
                    <a:pt x="608" y="580"/>
                  </a:lnTo>
                  <a:lnTo>
                    <a:pt x="610" y="588"/>
                  </a:lnTo>
                  <a:lnTo>
                    <a:pt x="628" y="604"/>
                  </a:lnTo>
                  <a:lnTo>
                    <a:pt x="634" y="592"/>
                  </a:lnTo>
                  <a:lnTo>
                    <a:pt x="636" y="592"/>
                  </a:lnTo>
                  <a:lnTo>
                    <a:pt x="662" y="572"/>
                  </a:lnTo>
                  <a:lnTo>
                    <a:pt x="684" y="570"/>
                  </a:lnTo>
                  <a:lnTo>
                    <a:pt x="698" y="562"/>
                  </a:lnTo>
                  <a:lnTo>
                    <a:pt x="702" y="522"/>
                  </a:lnTo>
                  <a:lnTo>
                    <a:pt x="708" y="510"/>
                  </a:lnTo>
                  <a:lnTo>
                    <a:pt x="710" y="514"/>
                  </a:lnTo>
                  <a:lnTo>
                    <a:pt x="724" y="476"/>
                  </a:lnTo>
                  <a:lnTo>
                    <a:pt x="722" y="472"/>
                  </a:lnTo>
                  <a:lnTo>
                    <a:pt x="744" y="446"/>
                  </a:lnTo>
                  <a:lnTo>
                    <a:pt x="754" y="422"/>
                  </a:lnTo>
                  <a:lnTo>
                    <a:pt x="764" y="364"/>
                  </a:lnTo>
                  <a:lnTo>
                    <a:pt x="756" y="332"/>
                  </a:lnTo>
                  <a:lnTo>
                    <a:pt x="756" y="3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77" name="Freeform 77"/>
            <p:cNvSpPr/>
            <p:nvPr userDrawn="1"/>
          </p:nvSpPr>
          <p:spPr bwMode="black">
            <a:xfrm>
              <a:off x="7885113" y="3556000"/>
              <a:ext cx="22225" cy="22225"/>
            </a:xfrm>
            <a:custGeom>
              <a:avLst/>
              <a:gdLst>
                <a:gd name="T0" fmla="*/ 0 w 14"/>
                <a:gd name="T1" fmla="*/ 0 h 14"/>
                <a:gd name="T2" fmla="*/ 0 w 14"/>
                <a:gd name="T3" fmla="*/ 14 h 14"/>
                <a:gd name="T4" fmla="*/ 14 w 14"/>
                <a:gd name="T5" fmla="*/ 12 h 14"/>
                <a:gd name="T6" fmla="*/ 10 w 14"/>
                <a:gd name="T7" fmla="*/ 0 h 14"/>
                <a:gd name="T8" fmla="*/ 0 w 14"/>
                <a:gd name="T9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4">
                  <a:moveTo>
                    <a:pt x="0" y="0"/>
                  </a:moveTo>
                  <a:lnTo>
                    <a:pt x="0" y="14"/>
                  </a:lnTo>
                  <a:lnTo>
                    <a:pt x="14" y="12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78" name="Freeform 78"/>
            <p:cNvSpPr/>
            <p:nvPr userDrawn="1"/>
          </p:nvSpPr>
          <p:spPr bwMode="black">
            <a:xfrm>
              <a:off x="7967663" y="3635375"/>
              <a:ext cx="28575" cy="19050"/>
            </a:xfrm>
            <a:custGeom>
              <a:avLst/>
              <a:gdLst>
                <a:gd name="T0" fmla="*/ 0 w 18"/>
                <a:gd name="T1" fmla="*/ 6 h 12"/>
                <a:gd name="T2" fmla="*/ 2 w 18"/>
                <a:gd name="T3" fmla="*/ 12 h 12"/>
                <a:gd name="T4" fmla="*/ 18 w 18"/>
                <a:gd name="T5" fmla="*/ 6 h 12"/>
                <a:gd name="T6" fmla="*/ 10 w 18"/>
                <a:gd name="T7" fmla="*/ 0 h 12"/>
                <a:gd name="T8" fmla="*/ 0 w 18"/>
                <a:gd name="T9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2">
                  <a:moveTo>
                    <a:pt x="0" y="6"/>
                  </a:moveTo>
                  <a:lnTo>
                    <a:pt x="2" y="12"/>
                  </a:lnTo>
                  <a:lnTo>
                    <a:pt x="18" y="6"/>
                  </a:lnTo>
                  <a:lnTo>
                    <a:pt x="10" y="0"/>
                  </a:lnTo>
                  <a:lnTo>
                    <a:pt x="0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79" name="Freeform 79"/>
            <p:cNvSpPr/>
            <p:nvPr userDrawn="1"/>
          </p:nvSpPr>
          <p:spPr bwMode="black">
            <a:xfrm>
              <a:off x="8221663" y="4422775"/>
              <a:ext cx="31750" cy="44450"/>
            </a:xfrm>
            <a:custGeom>
              <a:avLst/>
              <a:gdLst>
                <a:gd name="T0" fmla="*/ 16 w 20"/>
                <a:gd name="T1" fmla="*/ 20 h 28"/>
                <a:gd name="T2" fmla="*/ 16 w 20"/>
                <a:gd name="T3" fmla="*/ 10 h 28"/>
                <a:gd name="T4" fmla="*/ 0 w 20"/>
                <a:gd name="T5" fmla="*/ 0 h 28"/>
                <a:gd name="T6" fmla="*/ 8 w 20"/>
                <a:gd name="T7" fmla="*/ 22 h 28"/>
                <a:gd name="T8" fmla="*/ 4 w 20"/>
                <a:gd name="T9" fmla="*/ 24 h 28"/>
                <a:gd name="T10" fmla="*/ 20 w 20"/>
                <a:gd name="T11" fmla="*/ 28 h 28"/>
                <a:gd name="T12" fmla="*/ 16 w 20"/>
                <a:gd name="T13" fmla="*/ 20 h 28"/>
                <a:gd name="T14" fmla="*/ 16 w 20"/>
                <a:gd name="T15" fmla="*/ 2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28">
                  <a:moveTo>
                    <a:pt x="16" y="20"/>
                  </a:moveTo>
                  <a:lnTo>
                    <a:pt x="16" y="10"/>
                  </a:lnTo>
                  <a:lnTo>
                    <a:pt x="0" y="0"/>
                  </a:lnTo>
                  <a:lnTo>
                    <a:pt x="8" y="22"/>
                  </a:lnTo>
                  <a:lnTo>
                    <a:pt x="4" y="24"/>
                  </a:lnTo>
                  <a:lnTo>
                    <a:pt x="20" y="28"/>
                  </a:lnTo>
                  <a:lnTo>
                    <a:pt x="16" y="20"/>
                  </a:lnTo>
                  <a:lnTo>
                    <a:pt x="16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80" name="Freeform 80"/>
            <p:cNvSpPr/>
            <p:nvPr userDrawn="1"/>
          </p:nvSpPr>
          <p:spPr bwMode="black">
            <a:xfrm>
              <a:off x="8132763" y="4464050"/>
              <a:ext cx="114300" cy="127000"/>
            </a:xfrm>
            <a:custGeom>
              <a:avLst/>
              <a:gdLst>
                <a:gd name="T0" fmla="*/ 36 w 72"/>
                <a:gd name="T1" fmla="*/ 12 h 80"/>
                <a:gd name="T2" fmla="*/ 0 w 72"/>
                <a:gd name="T3" fmla="*/ 0 h 80"/>
                <a:gd name="T4" fmla="*/ 0 w 72"/>
                <a:gd name="T5" fmla="*/ 18 h 80"/>
                <a:gd name="T6" fmla="*/ 12 w 72"/>
                <a:gd name="T7" fmla="*/ 38 h 80"/>
                <a:gd name="T8" fmla="*/ 10 w 72"/>
                <a:gd name="T9" fmla="*/ 40 h 80"/>
                <a:gd name="T10" fmla="*/ 12 w 72"/>
                <a:gd name="T11" fmla="*/ 58 h 80"/>
                <a:gd name="T12" fmla="*/ 22 w 72"/>
                <a:gd name="T13" fmla="*/ 70 h 80"/>
                <a:gd name="T14" fmla="*/ 26 w 72"/>
                <a:gd name="T15" fmla="*/ 70 h 80"/>
                <a:gd name="T16" fmla="*/ 22 w 72"/>
                <a:gd name="T17" fmla="*/ 76 h 80"/>
                <a:gd name="T18" fmla="*/ 44 w 72"/>
                <a:gd name="T19" fmla="*/ 80 h 80"/>
                <a:gd name="T20" fmla="*/ 48 w 72"/>
                <a:gd name="T21" fmla="*/ 70 h 80"/>
                <a:gd name="T22" fmla="*/ 52 w 72"/>
                <a:gd name="T23" fmla="*/ 70 h 80"/>
                <a:gd name="T24" fmla="*/ 58 w 72"/>
                <a:gd name="T25" fmla="*/ 58 h 80"/>
                <a:gd name="T26" fmla="*/ 64 w 72"/>
                <a:gd name="T27" fmla="*/ 58 h 80"/>
                <a:gd name="T28" fmla="*/ 72 w 72"/>
                <a:gd name="T29" fmla="*/ 36 h 80"/>
                <a:gd name="T30" fmla="*/ 72 w 72"/>
                <a:gd name="T31" fmla="*/ 18 h 80"/>
                <a:gd name="T32" fmla="*/ 66 w 72"/>
                <a:gd name="T33" fmla="*/ 4 h 80"/>
                <a:gd name="T34" fmla="*/ 36 w 72"/>
                <a:gd name="T35" fmla="*/ 12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2" h="80">
                  <a:moveTo>
                    <a:pt x="36" y="12"/>
                  </a:moveTo>
                  <a:lnTo>
                    <a:pt x="0" y="0"/>
                  </a:lnTo>
                  <a:lnTo>
                    <a:pt x="0" y="18"/>
                  </a:lnTo>
                  <a:lnTo>
                    <a:pt x="12" y="38"/>
                  </a:lnTo>
                  <a:lnTo>
                    <a:pt x="10" y="40"/>
                  </a:lnTo>
                  <a:lnTo>
                    <a:pt x="12" y="58"/>
                  </a:lnTo>
                  <a:lnTo>
                    <a:pt x="22" y="70"/>
                  </a:lnTo>
                  <a:lnTo>
                    <a:pt x="26" y="70"/>
                  </a:lnTo>
                  <a:lnTo>
                    <a:pt x="22" y="76"/>
                  </a:lnTo>
                  <a:lnTo>
                    <a:pt x="44" y="80"/>
                  </a:lnTo>
                  <a:lnTo>
                    <a:pt x="48" y="70"/>
                  </a:lnTo>
                  <a:lnTo>
                    <a:pt x="52" y="70"/>
                  </a:lnTo>
                  <a:lnTo>
                    <a:pt x="58" y="58"/>
                  </a:lnTo>
                  <a:lnTo>
                    <a:pt x="64" y="58"/>
                  </a:lnTo>
                  <a:lnTo>
                    <a:pt x="72" y="36"/>
                  </a:lnTo>
                  <a:lnTo>
                    <a:pt x="72" y="18"/>
                  </a:lnTo>
                  <a:lnTo>
                    <a:pt x="66" y="4"/>
                  </a:lnTo>
                  <a:lnTo>
                    <a:pt x="36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81" name="Freeform 81"/>
            <p:cNvSpPr/>
            <p:nvPr userDrawn="1"/>
          </p:nvSpPr>
          <p:spPr bwMode="black">
            <a:xfrm>
              <a:off x="7707313" y="3152775"/>
              <a:ext cx="625475" cy="314325"/>
            </a:xfrm>
            <a:custGeom>
              <a:avLst/>
              <a:gdLst>
                <a:gd name="T0" fmla="*/ 264 w 394"/>
                <a:gd name="T1" fmla="*/ 64 h 198"/>
                <a:gd name="T2" fmla="*/ 202 w 394"/>
                <a:gd name="T3" fmla="*/ 40 h 198"/>
                <a:gd name="T4" fmla="*/ 198 w 394"/>
                <a:gd name="T5" fmla="*/ 40 h 198"/>
                <a:gd name="T6" fmla="*/ 174 w 394"/>
                <a:gd name="T7" fmla="*/ 36 h 198"/>
                <a:gd name="T8" fmla="*/ 126 w 394"/>
                <a:gd name="T9" fmla="*/ 28 h 198"/>
                <a:gd name="T10" fmla="*/ 120 w 394"/>
                <a:gd name="T11" fmla="*/ 26 h 198"/>
                <a:gd name="T12" fmla="*/ 88 w 394"/>
                <a:gd name="T13" fmla="*/ 28 h 198"/>
                <a:gd name="T14" fmla="*/ 122 w 394"/>
                <a:gd name="T15" fmla="*/ 34 h 198"/>
                <a:gd name="T16" fmla="*/ 94 w 394"/>
                <a:gd name="T17" fmla="*/ 56 h 198"/>
                <a:gd name="T18" fmla="*/ 84 w 394"/>
                <a:gd name="T19" fmla="*/ 54 h 198"/>
                <a:gd name="T20" fmla="*/ 74 w 394"/>
                <a:gd name="T21" fmla="*/ 40 h 198"/>
                <a:gd name="T22" fmla="*/ 72 w 394"/>
                <a:gd name="T23" fmla="*/ 40 h 198"/>
                <a:gd name="T24" fmla="*/ 68 w 394"/>
                <a:gd name="T25" fmla="*/ 8 h 198"/>
                <a:gd name="T26" fmla="*/ 46 w 394"/>
                <a:gd name="T27" fmla="*/ 0 h 198"/>
                <a:gd name="T28" fmla="*/ 12 w 394"/>
                <a:gd name="T29" fmla="*/ 10 h 198"/>
                <a:gd name="T30" fmla="*/ 12 w 394"/>
                <a:gd name="T31" fmla="*/ 10 h 198"/>
                <a:gd name="T32" fmla="*/ 4 w 394"/>
                <a:gd name="T33" fmla="*/ 20 h 198"/>
                <a:gd name="T34" fmla="*/ 4 w 394"/>
                <a:gd name="T35" fmla="*/ 24 h 198"/>
                <a:gd name="T36" fmla="*/ 28 w 394"/>
                <a:gd name="T37" fmla="*/ 38 h 198"/>
                <a:gd name="T38" fmla="*/ 36 w 394"/>
                <a:gd name="T39" fmla="*/ 40 h 198"/>
                <a:gd name="T40" fmla="*/ 60 w 394"/>
                <a:gd name="T41" fmla="*/ 40 h 198"/>
                <a:gd name="T42" fmla="*/ 50 w 394"/>
                <a:gd name="T43" fmla="*/ 40 h 198"/>
                <a:gd name="T44" fmla="*/ 26 w 394"/>
                <a:gd name="T45" fmla="*/ 46 h 198"/>
                <a:gd name="T46" fmla="*/ 34 w 394"/>
                <a:gd name="T47" fmla="*/ 54 h 198"/>
                <a:gd name="T48" fmla="*/ 44 w 394"/>
                <a:gd name="T49" fmla="*/ 74 h 198"/>
                <a:gd name="T50" fmla="*/ 60 w 394"/>
                <a:gd name="T51" fmla="*/ 64 h 198"/>
                <a:gd name="T52" fmla="*/ 78 w 394"/>
                <a:gd name="T53" fmla="*/ 74 h 198"/>
                <a:gd name="T54" fmla="*/ 114 w 394"/>
                <a:gd name="T55" fmla="*/ 88 h 198"/>
                <a:gd name="T56" fmla="*/ 154 w 394"/>
                <a:gd name="T57" fmla="*/ 120 h 198"/>
                <a:gd name="T58" fmla="*/ 156 w 394"/>
                <a:gd name="T59" fmla="*/ 130 h 198"/>
                <a:gd name="T60" fmla="*/ 154 w 394"/>
                <a:gd name="T61" fmla="*/ 132 h 198"/>
                <a:gd name="T62" fmla="*/ 134 w 394"/>
                <a:gd name="T63" fmla="*/ 156 h 198"/>
                <a:gd name="T64" fmla="*/ 162 w 394"/>
                <a:gd name="T65" fmla="*/ 150 h 198"/>
                <a:gd name="T66" fmla="*/ 202 w 394"/>
                <a:gd name="T67" fmla="*/ 168 h 198"/>
                <a:gd name="T68" fmla="*/ 202 w 394"/>
                <a:gd name="T69" fmla="*/ 170 h 198"/>
                <a:gd name="T70" fmla="*/ 206 w 394"/>
                <a:gd name="T71" fmla="*/ 170 h 198"/>
                <a:gd name="T72" fmla="*/ 248 w 394"/>
                <a:gd name="T73" fmla="*/ 162 h 198"/>
                <a:gd name="T74" fmla="*/ 248 w 394"/>
                <a:gd name="T75" fmla="*/ 150 h 198"/>
                <a:gd name="T76" fmla="*/ 256 w 394"/>
                <a:gd name="T77" fmla="*/ 146 h 198"/>
                <a:gd name="T78" fmla="*/ 258 w 394"/>
                <a:gd name="T79" fmla="*/ 142 h 198"/>
                <a:gd name="T80" fmla="*/ 296 w 394"/>
                <a:gd name="T81" fmla="*/ 152 h 198"/>
                <a:gd name="T82" fmla="*/ 308 w 394"/>
                <a:gd name="T83" fmla="*/ 168 h 198"/>
                <a:gd name="T84" fmla="*/ 326 w 394"/>
                <a:gd name="T85" fmla="*/ 186 h 198"/>
                <a:gd name="T86" fmla="*/ 376 w 394"/>
                <a:gd name="T87" fmla="*/ 198 h 198"/>
                <a:gd name="T88" fmla="*/ 384 w 394"/>
                <a:gd name="T89" fmla="*/ 190 h 198"/>
                <a:gd name="T90" fmla="*/ 370 w 394"/>
                <a:gd name="T91" fmla="*/ 180 h 198"/>
                <a:gd name="T92" fmla="*/ 356 w 394"/>
                <a:gd name="T93" fmla="*/ 170 h 198"/>
                <a:gd name="T94" fmla="*/ 344 w 394"/>
                <a:gd name="T95" fmla="*/ 160 h 198"/>
                <a:gd name="T96" fmla="*/ 320 w 394"/>
                <a:gd name="T97" fmla="*/ 134 h 198"/>
                <a:gd name="T98" fmla="*/ 332 w 394"/>
                <a:gd name="T99" fmla="*/ 124 h 198"/>
                <a:gd name="T100" fmla="*/ 294 w 394"/>
                <a:gd name="T101" fmla="*/ 96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94" h="198">
                  <a:moveTo>
                    <a:pt x="286" y="80"/>
                  </a:moveTo>
                  <a:lnTo>
                    <a:pt x="264" y="64"/>
                  </a:lnTo>
                  <a:lnTo>
                    <a:pt x="202" y="42"/>
                  </a:lnTo>
                  <a:lnTo>
                    <a:pt x="202" y="40"/>
                  </a:lnTo>
                  <a:lnTo>
                    <a:pt x="200" y="40"/>
                  </a:lnTo>
                  <a:lnTo>
                    <a:pt x="198" y="40"/>
                  </a:lnTo>
                  <a:lnTo>
                    <a:pt x="198" y="40"/>
                  </a:lnTo>
                  <a:lnTo>
                    <a:pt x="174" y="36"/>
                  </a:lnTo>
                  <a:lnTo>
                    <a:pt x="138" y="20"/>
                  </a:lnTo>
                  <a:lnTo>
                    <a:pt x="126" y="28"/>
                  </a:lnTo>
                  <a:lnTo>
                    <a:pt x="124" y="30"/>
                  </a:lnTo>
                  <a:lnTo>
                    <a:pt x="120" y="26"/>
                  </a:lnTo>
                  <a:lnTo>
                    <a:pt x="102" y="22"/>
                  </a:lnTo>
                  <a:lnTo>
                    <a:pt x="88" y="28"/>
                  </a:lnTo>
                  <a:lnTo>
                    <a:pt x="122" y="32"/>
                  </a:lnTo>
                  <a:lnTo>
                    <a:pt x="122" y="34"/>
                  </a:lnTo>
                  <a:lnTo>
                    <a:pt x="110" y="34"/>
                  </a:lnTo>
                  <a:lnTo>
                    <a:pt x="94" y="56"/>
                  </a:lnTo>
                  <a:lnTo>
                    <a:pt x="90" y="56"/>
                  </a:lnTo>
                  <a:lnTo>
                    <a:pt x="84" y="54"/>
                  </a:lnTo>
                  <a:lnTo>
                    <a:pt x="80" y="42"/>
                  </a:lnTo>
                  <a:lnTo>
                    <a:pt x="74" y="40"/>
                  </a:lnTo>
                  <a:lnTo>
                    <a:pt x="74" y="42"/>
                  </a:lnTo>
                  <a:lnTo>
                    <a:pt x="72" y="40"/>
                  </a:lnTo>
                  <a:lnTo>
                    <a:pt x="72" y="18"/>
                  </a:lnTo>
                  <a:lnTo>
                    <a:pt x="68" y="8"/>
                  </a:lnTo>
                  <a:lnTo>
                    <a:pt x="54" y="8"/>
                  </a:lnTo>
                  <a:lnTo>
                    <a:pt x="46" y="0"/>
                  </a:lnTo>
                  <a:lnTo>
                    <a:pt x="34" y="0"/>
                  </a:lnTo>
                  <a:lnTo>
                    <a:pt x="12" y="10"/>
                  </a:lnTo>
                  <a:lnTo>
                    <a:pt x="12" y="12"/>
                  </a:lnTo>
                  <a:lnTo>
                    <a:pt x="12" y="10"/>
                  </a:lnTo>
                  <a:lnTo>
                    <a:pt x="0" y="12"/>
                  </a:lnTo>
                  <a:lnTo>
                    <a:pt x="4" y="20"/>
                  </a:lnTo>
                  <a:lnTo>
                    <a:pt x="6" y="22"/>
                  </a:lnTo>
                  <a:lnTo>
                    <a:pt x="4" y="24"/>
                  </a:lnTo>
                  <a:lnTo>
                    <a:pt x="22" y="28"/>
                  </a:lnTo>
                  <a:lnTo>
                    <a:pt x="28" y="38"/>
                  </a:lnTo>
                  <a:lnTo>
                    <a:pt x="28" y="38"/>
                  </a:lnTo>
                  <a:lnTo>
                    <a:pt x="36" y="40"/>
                  </a:lnTo>
                  <a:lnTo>
                    <a:pt x="60" y="36"/>
                  </a:lnTo>
                  <a:lnTo>
                    <a:pt x="60" y="40"/>
                  </a:lnTo>
                  <a:lnTo>
                    <a:pt x="58" y="40"/>
                  </a:lnTo>
                  <a:lnTo>
                    <a:pt x="50" y="40"/>
                  </a:lnTo>
                  <a:lnTo>
                    <a:pt x="42" y="44"/>
                  </a:lnTo>
                  <a:lnTo>
                    <a:pt x="26" y="46"/>
                  </a:lnTo>
                  <a:lnTo>
                    <a:pt x="26" y="52"/>
                  </a:lnTo>
                  <a:lnTo>
                    <a:pt x="34" y="54"/>
                  </a:lnTo>
                  <a:lnTo>
                    <a:pt x="42" y="60"/>
                  </a:lnTo>
                  <a:lnTo>
                    <a:pt x="44" y="74"/>
                  </a:lnTo>
                  <a:lnTo>
                    <a:pt x="58" y="72"/>
                  </a:lnTo>
                  <a:lnTo>
                    <a:pt x="60" y="64"/>
                  </a:lnTo>
                  <a:lnTo>
                    <a:pt x="72" y="74"/>
                  </a:lnTo>
                  <a:lnTo>
                    <a:pt x="78" y="74"/>
                  </a:lnTo>
                  <a:lnTo>
                    <a:pt x="86" y="82"/>
                  </a:lnTo>
                  <a:lnTo>
                    <a:pt x="114" y="88"/>
                  </a:lnTo>
                  <a:lnTo>
                    <a:pt x="142" y="98"/>
                  </a:lnTo>
                  <a:lnTo>
                    <a:pt x="154" y="120"/>
                  </a:lnTo>
                  <a:lnTo>
                    <a:pt x="148" y="126"/>
                  </a:lnTo>
                  <a:lnTo>
                    <a:pt x="156" y="130"/>
                  </a:lnTo>
                  <a:lnTo>
                    <a:pt x="154" y="130"/>
                  </a:lnTo>
                  <a:lnTo>
                    <a:pt x="154" y="132"/>
                  </a:lnTo>
                  <a:lnTo>
                    <a:pt x="146" y="132"/>
                  </a:lnTo>
                  <a:lnTo>
                    <a:pt x="134" y="156"/>
                  </a:lnTo>
                  <a:lnTo>
                    <a:pt x="160" y="154"/>
                  </a:lnTo>
                  <a:lnTo>
                    <a:pt x="162" y="150"/>
                  </a:lnTo>
                  <a:lnTo>
                    <a:pt x="178" y="150"/>
                  </a:lnTo>
                  <a:lnTo>
                    <a:pt x="202" y="168"/>
                  </a:lnTo>
                  <a:lnTo>
                    <a:pt x="202" y="170"/>
                  </a:lnTo>
                  <a:lnTo>
                    <a:pt x="202" y="170"/>
                  </a:lnTo>
                  <a:lnTo>
                    <a:pt x="206" y="172"/>
                  </a:lnTo>
                  <a:lnTo>
                    <a:pt x="206" y="170"/>
                  </a:lnTo>
                  <a:lnTo>
                    <a:pt x="234" y="172"/>
                  </a:lnTo>
                  <a:lnTo>
                    <a:pt x="248" y="162"/>
                  </a:lnTo>
                  <a:lnTo>
                    <a:pt x="240" y="154"/>
                  </a:lnTo>
                  <a:lnTo>
                    <a:pt x="248" y="150"/>
                  </a:lnTo>
                  <a:lnTo>
                    <a:pt x="250" y="148"/>
                  </a:lnTo>
                  <a:lnTo>
                    <a:pt x="256" y="146"/>
                  </a:lnTo>
                  <a:lnTo>
                    <a:pt x="256" y="142"/>
                  </a:lnTo>
                  <a:lnTo>
                    <a:pt x="258" y="142"/>
                  </a:lnTo>
                  <a:lnTo>
                    <a:pt x="264" y="140"/>
                  </a:lnTo>
                  <a:lnTo>
                    <a:pt x="296" y="152"/>
                  </a:lnTo>
                  <a:lnTo>
                    <a:pt x="304" y="168"/>
                  </a:lnTo>
                  <a:lnTo>
                    <a:pt x="308" y="168"/>
                  </a:lnTo>
                  <a:lnTo>
                    <a:pt x="308" y="172"/>
                  </a:lnTo>
                  <a:lnTo>
                    <a:pt x="326" y="186"/>
                  </a:lnTo>
                  <a:lnTo>
                    <a:pt x="366" y="194"/>
                  </a:lnTo>
                  <a:lnTo>
                    <a:pt x="376" y="198"/>
                  </a:lnTo>
                  <a:lnTo>
                    <a:pt x="386" y="192"/>
                  </a:lnTo>
                  <a:lnTo>
                    <a:pt x="384" y="190"/>
                  </a:lnTo>
                  <a:lnTo>
                    <a:pt x="394" y="188"/>
                  </a:lnTo>
                  <a:lnTo>
                    <a:pt x="370" y="180"/>
                  </a:lnTo>
                  <a:lnTo>
                    <a:pt x="372" y="176"/>
                  </a:lnTo>
                  <a:lnTo>
                    <a:pt x="356" y="170"/>
                  </a:lnTo>
                  <a:lnTo>
                    <a:pt x="356" y="164"/>
                  </a:lnTo>
                  <a:lnTo>
                    <a:pt x="344" y="160"/>
                  </a:lnTo>
                  <a:lnTo>
                    <a:pt x="332" y="146"/>
                  </a:lnTo>
                  <a:lnTo>
                    <a:pt x="320" y="134"/>
                  </a:lnTo>
                  <a:lnTo>
                    <a:pt x="318" y="126"/>
                  </a:lnTo>
                  <a:lnTo>
                    <a:pt x="332" y="124"/>
                  </a:lnTo>
                  <a:lnTo>
                    <a:pt x="326" y="108"/>
                  </a:lnTo>
                  <a:lnTo>
                    <a:pt x="294" y="96"/>
                  </a:lnTo>
                  <a:lnTo>
                    <a:pt x="28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82" name="Freeform 82"/>
            <p:cNvSpPr/>
            <p:nvPr userDrawn="1"/>
          </p:nvSpPr>
          <p:spPr bwMode="black">
            <a:xfrm>
              <a:off x="8301038" y="3419475"/>
              <a:ext cx="25400" cy="19050"/>
            </a:xfrm>
            <a:custGeom>
              <a:avLst/>
              <a:gdLst>
                <a:gd name="T0" fmla="*/ 4 w 16"/>
                <a:gd name="T1" fmla="*/ 10 h 12"/>
                <a:gd name="T2" fmla="*/ 16 w 16"/>
                <a:gd name="T3" fmla="*/ 12 h 12"/>
                <a:gd name="T4" fmla="*/ 14 w 16"/>
                <a:gd name="T5" fmla="*/ 2 h 12"/>
                <a:gd name="T6" fmla="*/ 0 w 16"/>
                <a:gd name="T7" fmla="*/ 0 h 12"/>
                <a:gd name="T8" fmla="*/ 4 w 16"/>
                <a:gd name="T9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2">
                  <a:moveTo>
                    <a:pt x="4" y="10"/>
                  </a:moveTo>
                  <a:lnTo>
                    <a:pt x="16" y="12"/>
                  </a:lnTo>
                  <a:lnTo>
                    <a:pt x="14" y="2"/>
                  </a:lnTo>
                  <a:lnTo>
                    <a:pt x="0" y="0"/>
                  </a:lnTo>
                  <a:lnTo>
                    <a:pt x="4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83" name="Freeform 83"/>
            <p:cNvSpPr/>
            <p:nvPr userDrawn="1"/>
          </p:nvSpPr>
          <p:spPr bwMode="black">
            <a:xfrm>
              <a:off x="8215313" y="3267075"/>
              <a:ext cx="152400" cy="69850"/>
            </a:xfrm>
            <a:custGeom>
              <a:avLst/>
              <a:gdLst>
                <a:gd name="T0" fmla="*/ 12 w 96"/>
                <a:gd name="T1" fmla="*/ 26 h 44"/>
                <a:gd name="T2" fmla="*/ 0 w 96"/>
                <a:gd name="T3" fmla="*/ 24 h 44"/>
                <a:gd name="T4" fmla="*/ 14 w 96"/>
                <a:gd name="T5" fmla="*/ 38 h 44"/>
                <a:gd name="T6" fmla="*/ 14 w 96"/>
                <a:gd name="T7" fmla="*/ 28 h 44"/>
                <a:gd name="T8" fmla="*/ 16 w 96"/>
                <a:gd name="T9" fmla="*/ 28 h 44"/>
                <a:gd name="T10" fmla="*/ 20 w 96"/>
                <a:gd name="T11" fmla="*/ 36 h 44"/>
                <a:gd name="T12" fmla="*/ 34 w 96"/>
                <a:gd name="T13" fmla="*/ 42 h 44"/>
                <a:gd name="T14" fmla="*/ 38 w 96"/>
                <a:gd name="T15" fmla="*/ 40 h 44"/>
                <a:gd name="T16" fmla="*/ 44 w 96"/>
                <a:gd name="T17" fmla="*/ 44 h 44"/>
                <a:gd name="T18" fmla="*/ 62 w 96"/>
                <a:gd name="T19" fmla="*/ 44 h 44"/>
                <a:gd name="T20" fmla="*/ 76 w 96"/>
                <a:gd name="T21" fmla="*/ 38 h 44"/>
                <a:gd name="T22" fmla="*/ 82 w 96"/>
                <a:gd name="T23" fmla="*/ 30 h 44"/>
                <a:gd name="T24" fmla="*/ 88 w 96"/>
                <a:gd name="T25" fmla="*/ 30 h 44"/>
                <a:gd name="T26" fmla="*/ 96 w 96"/>
                <a:gd name="T27" fmla="*/ 6 h 44"/>
                <a:gd name="T28" fmla="*/ 90 w 96"/>
                <a:gd name="T29" fmla="*/ 0 h 44"/>
                <a:gd name="T30" fmla="*/ 76 w 96"/>
                <a:gd name="T31" fmla="*/ 2 h 44"/>
                <a:gd name="T32" fmla="*/ 78 w 96"/>
                <a:gd name="T33" fmla="*/ 12 h 44"/>
                <a:gd name="T34" fmla="*/ 62 w 96"/>
                <a:gd name="T35" fmla="*/ 24 h 44"/>
                <a:gd name="T36" fmla="*/ 54 w 96"/>
                <a:gd name="T37" fmla="*/ 22 h 44"/>
                <a:gd name="T38" fmla="*/ 56 w 96"/>
                <a:gd name="T39" fmla="*/ 10 h 44"/>
                <a:gd name="T40" fmla="*/ 42 w 96"/>
                <a:gd name="T41" fmla="*/ 24 h 44"/>
                <a:gd name="T42" fmla="*/ 12 w 96"/>
                <a:gd name="T43" fmla="*/ 24 h 44"/>
                <a:gd name="T44" fmla="*/ 12 w 96"/>
                <a:gd name="T45" fmla="*/ 26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6" h="44">
                  <a:moveTo>
                    <a:pt x="12" y="26"/>
                  </a:moveTo>
                  <a:lnTo>
                    <a:pt x="0" y="24"/>
                  </a:lnTo>
                  <a:lnTo>
                    <a:pt x="14" y="38"/>
                  </a:lnTo>
                  <a:lnTo>
                    <a:pt x="14" y="28"/>
                  </a:lnTo>
                  <a:lnTo>
                    <a:pt x="16" y="28"/>
                  </a:lnTo>
                  <a:lnTo>
                    <a:pt x="20" y="36"/>
                  </a:lnTo>
                  <a:lnTo>
                    <a:pt x="34" y="42"/>
                  </a:lnTo>
                  <a:lnTo>
                    <a:pt x="38" y="40"/>
                  </a:lnTo>
                  <a:lnTo>
                    <a:pt x="44" y="44"/>
                  </a:lnTo>
                  <a:lnTo>
                    <a:pt x="62" y="44"/>
                  </a:lnTo>
                  <a:lnTo>
                    <a:pt x="76" y="38"/>
                  </a:lnTo>
                  <a:lnTo>
                    <a:pt x="82" y="30"/>
                  </a:lnTo>
                  <a:lnTo>
                    <a:pt x="88" y="30"/>
                  </a:lnTo>
                  <a:lnTo>
                    <a:pt x="96" y="6"/>
                  </a:lnTo>
                  <a:lnTo>
                    <a:pt x="90" y="0"/>
                  </a:lnTo>
                  <a:lnTo>
                    <a:pt x="76" y="2"/>
                  </a:lnTo>
                  <a:lnTo>
                    <a:pt x="78" y="12"/>
                  </a:lnTo>
                  <a:lnTo>
                    <a:pt x="62" y="24"/>
                  </a:lnTo>
                  <a:lnTo>
                    <a:pt x="54" y="22"/>
                  </a:lnTo>
                  <a:lnTo>
                    <a:pt x="56" y="10"/>
                  </a:lnTo>
                  <a:lnTo>
                    <a:pt x="42" y="24"/>
                  </a:lnTo>
                  <a:lnTo>
                    <a:pt x="12" y="24"/>
                  </a:lnTo>
                  <a:lnTo>
                    <a:pt x="12" y="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84" name="Freeform 84"/>
            <p:cNvSpPr/>
            <p:nvPr userDrawn="1"/>
          </p:nvSpPr>
          <p:spPr bwMode="black">
            <a:xfrm>
              <a:off x="8358188" y="3241675"/>
              <a:ext cx="34925" cy="50800"/>
            </a:xfrm>
            <a:custGeom>
              <a:avLst/>
              <a:gdLst>
                <a:gd name="T0" fmla="*/ 16 w 22"/>
                <a:gd name="T1" fmla="*/ 32 h 32"/>
                <a:gd name="T2" fmla="*/ 22 w 22"/>
                <a:gd name="T3" fmla="*/ 20 h 32"/>
                <a:gd name="T4" fmla="*/ 16 w 22"/>
                <a:gd name="T5" fmla="*/ 12 h 32"/>
                <a:gd name="T6" fmla="*/ 0 w 22"/>
                <a:gd name="T7" fmla="*/ 0 h 32"/>
                <a:gd name="T8" fmla="*/ 12 w 22"/>
                <a:gd name="T9" fmla="*/ 32 h 32"/>
                <a:gd name="T10" fmla="*/ 16 w 22"/>
                <a:gd name="T11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2">
                  <a:moveTo>
                    <a:pt x="16" y="32"/>
                  </a:moveTo>
                  <a:lnTo>
                    <a:pt x="22" y="20"/>
                  </a:lnTo>
                  <a:lnTo>
                    <a:pt x="16" y="12"/>
                  </a:lnTo>
                  <a:lnTo>
                    <a:pt x="0" y="0"/>
                  </a:lnTo>
                  <a:lnTo>
                    <a:pt x="12" y="32"/>
                  </a:lnTo>
                  <a:lnTo>
                    <a:pt x="16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85" name="Freeform 85"/>
            <p:cNvSpPr/>
            <p:nvPr userDrawn="1"/>
          </p:nvSpPr>
          <p:spPr bwMode="black">
            <a:xfrm>
              <a:off x="7304088" y="2803525"/>
              <a:ext cx="82550" cy="101600"/>
            </a:xfrm>
            <a:custGeom>
              <a:avLst/>
              <a:gdLst>
                <a:gd name="T0" fmla="*/ 44 w 52"/>
                <a:gd name="T1" fmla="*/ 0 h 64"/>
                <a:gd name="T2" fmla="*/ 38 w 52"/>
                <a:gd name="T3" fmla="*/ 18 h 64"/>
                <a:gd name="T4" fmla="*/ 6 w 52"/>
                <a:gd name="T5" fmla="*/ 48 h 64"/>
                <a:gd name="T6" fmla="*/ 0 w 52"/>
                <a:gd name="T7" fmla="*/ 64 h 64"/>
                <a:gd name="T8" fmla="*/ 20 w 52"/>
                <a:gd name="T9" fmla="*/ 52 h 64"/>
                <a:gd name="T10" fmla="*/ 36 w 52"/>
                <a:gd name="T11" fmla="*/ 36 h 64"/>
                <a:gd name="T12" fmla="*/ 36 w 52"/>
                <a:gd name="T13" fmla="*/ 32 h 64"/>
                <a:gd name="T14" fmla="*/ 52 w 52"/>
                <a:gd name="T15" fmla="*/ 20 h 64"/>
                <a:gd name="T16" fmla="*/ 48 w 52"/>
                <a:gd name="T17" fmla="*/ 2 h 64"/>
                <a:gd name="T18" fmla="*/ 44 w 52"/>
                <a:gd name="T19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2" h="64">
                  <a:moveTo>
                    <a:pt x="44" y="0"/>
                  </a:moveTo>
                  <a:lnTo>
                    <a:pt x="38" y="18"/>
                  </a:lnTo>
                  <a:lnTo>
                    <a:pt x="6" y="48"/>
                  </a:lnTo>
                  <a:lnTo>
                    <a:pt x="0" y="64"/>
                  </a:lnTo>
                  <a:lnTo>
                    <a:pt x="20" y="52"/>
                  </a:lnTo>
                  <a:lnTo>
                    <a:pt x="36" y="36"/>
                  </a:lnTo>
                  <a:lnTo>
                    <a:pt x="36" y="32"/>
                  </a:lnTo>
                  <a:lnTo>
                    <a:pt x="52" y="20"/>
                  </a:lnTo>
                  <a:lnTo>
                    <a:pt x="48" y="2"/>
                  </a:lnTo>
                  <a:lnTo>
                    <a:pt x="4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86" name="Freeform 86"/>
            <p:cNvSpPr/>
            <p:nvPr userDrawn="1"/>
          </p:nvSpPr>
          <p:spPr bwMode="black">
            <a:xfrm>
              <a:off x="7383463" y="2987675"/>
              <a:ext cx="19050" cy="12700"/>
            </a:xfrm>
            <a:custGeom>
              <a:avLst/>
              <a:gdLst>
                <a:gd name="T0" fmla="*/ 10 w 12"/>
                <a:gd name="T1" fmla="*/ 0 h 8"/>
                <a:gd name="T2" fmla="*/ 4 w 12"/>
                <a:gd name="T3" fmla="*/ 0 h 8"/>
                <a:gd name="T4" fmla="*/ 0 w 12"/>
                <a:gd name="T5" fmla="*/ 6 h 8"/>
                <a:gd name="T6" fmla="*/ 4 w 12"/>
                <a:gd name="T7" fmla="*/ 8 h 8"/>
                <a:gd name="T8" fmla="*/ 12 w 12"/>
                <a:gd name="T9" fmla="*/ 4 h 8"/>
                <a:gd name="T10" fmla="*/ 10 w 12"/>
                <a:gd name="T11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8">
                  <a:moveTo>
                    <a:pt x="10" y="0"/>
                  </a:moveTo>
                  <a:lnTo>
                    <a:pt x="4" y="0"/>
                  </a:lnTo>
                  <a:lnTo>
                    <a:pt x="0" y="6"/>
                  </a:lnTo>
                  <a:lnTo>
                    <a:pt x="4" y="8"/>
                  </a:lnTo>
                  <a:lnTo>
                    <a:pt x="12" y="4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87" name="Freeform 87"/>
            <p:cNvSpPr/>
            <p:nvPr userDrawn="1"/>
          </p:nvSpPr>
          <p:spPr bwMode="black">
            <a:xfrm>
              <a:off x="7415213" y="2959100"/>
              <a:ext cx="25400" cy="19050"/>
            </a:xfrm>
            <a:custGeom>
              <a:avLst/>
              <a:gdLst>
                <a:gd name="T0" fmla="*/ 0 w 16"/>
                <a:gd name="T1" fmla="*/ 10 h 12"/>
                <a:gd name="T2" fmla="*/ 14 w 16"/>
                <a:gd name="T3" fmla="*/ 12 h 12"/>
                <a:gd name="T4" fmla="*/ 16 w 16"/>
                <a:gd name="T5" fmla="*/ 6 h 12"/>
                <a:gd name="T6" fmla="*/ 6 w 16"/>
                <a:gd name="T7" fmla="*/ 0 h 12"/>
                <a:gd name="T8" fmla="*/ 0 w 16"/>
                <a:gd name="T9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2">
                  <a:moveTo>
                    <a:pt x="0" y="10"/>
                  </a:moveTo>
                  <a:lnTo>
                    <a:pt x="14" y="12"/>
                  </a:lnTo>
                  <a:lnTo>
                    <a:pt x="16" y="6"/>
                  </a:lnTo>
                  <a:lnTo>
                    <a:pt x="6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88" name="Freeform 88"/>
            <p:cNvSpPr/>
            <p:nvPr userDrawn="1"/>
          </p:nvSpPr>
          <p:spPr bwMode="black">
            <a:xfrm>
              <a:off x="7440613" y="2943225"/>
              <a:ext cx="38100" cy="15875"/>
            </a:xfrm>
            <a:custGeom>
              <a:avLst/>
              <a:gdLst>
                <a:gd name="T0" fmla="*/ 24 w 24"/>
                <a:gd name="T1" fmla="*/ 0 h 10"/>
                <a:gd name="T2" fmla="*/ 0 w 24"/>
                <a:gd name="T3" fmla="*/ 0 h 10"/>
                <a:gd name="T4" fmla="*/ 6 w 24"/>
                <a:gd name="T5" fmla="*/ 10 h 10"/>
                <a:gd name="T6" fmla="*/ 24 w 24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0">
                  <a:moveTo>
                    <a:pt x="24" y="0"/>
                  </a:moveTo>
                  <a:lnTo>
                    <a:pt x="0" y="0"/>
                  </a:lnTo>
                  <a:lnTo>
                    <a:pt x="6" y="10"/>
                  </a:lnTo>
                  <a:lnTo>
                    <a:pt x="2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89" name="Freeform 89"/>
            <p:cNvSpPr/>
            <p:nvPr userDrawn="1"/>
          </p:nvSpPr>
          <p:spPr bwMode="black">
            <a:xfrm>
              <a:off x="7485063" y="2759075"/>
              <a:ext cx="34925" cy="44450"/>
            </a:xfrm>
            <a:custGeom>
              <a:avLst/>
              <a:gdLst>
                <a:gd name="T0" fmla="*/ 22 w 22"/>
                <a:gd name="T1" fmla="*/ 28 h 28"/>
                <a:gd name="T2" fmla="*/ 18 w 22"/>
                <a:gd name="T3" fmla="*/ 16 h 28"/>
                <a:gd name="T4" fmla="*/ 2 w 22"/>
                <a:gd name="T5" fmla="*/ 0 h 28"/>
                <a:gd name="T6" fmla="*/ 0 w 22"/>
                <a:gd name="T7" fmla="*/ 22 h 28"/>
                <a:gd name="T8" fmla="*/ 8 w 22"/>
                <a:gd name="T9" fmla="*/ 18 h 28"/>
                <a:gd name="T10" fmla="*/ 22 w 22"/>
                <a:gd name="T11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28">
                  <a:moveTo>
                    <a:pt x="22" y="28"/>
                  </a:moveTo>
                  <a:lnTo>
                    <a:pt x="18" y="16"/>
                  </a:lnTo>
                  <a:lnTo>
                    <a:pt x="2" y="0"/>
                  </a:lnTo>
                  <a:lnTo>
                    <a:pt x="0" y="22"/>
                  </a:lnTo>
                  <a:lnTo>
                    <a:pt x="8" y="18"/>
                  </a:lnTo>
                  <a:lnTo>
                    <a:pt x="22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90" name="Freeform 90"/>
            <p:cNvSpPr/>
            <p:nvPr userDrawn="1"/>
          </p:nvSpPr>
          <p:spPr bwMode="black">
            <a:xfrm>
              <a:off x="7446963" y="2765425"/>
              <a:ext cx="12700" cy="19050"/>
            </a:xfrm>
            <a:custGeom>
              <a:avLst/>
              <a:gdLst>
                <a:gd name="T0" fmla="*/ 4 w 8"/>
                <a:gd name="T1" fmla="*/ 0 h 12"/>
                <a:gd name="T2" fmla="*/ 0 w 8"/>
                <a:gd name="T3" fmla="*/ 4 h 12"/>
                <a:gd name="T4" fmla="*/ 0 w 8"/>
                <a:gd name="T5" fmla="*/ 10 h 12"/>
                <a:gd name="T6" fmla="*/ 6 w 8"/>
                <a:gd name="T7" fmla="*/ 12 h 12"/>
                <a:gd name="T8" fmla="*/ 8 w 8"/>
                <a:gd name="T9" fmla="*/ 2 h 12"/>
                <a:gd name="T10" fmla="*/ 4 w 8"/>
                <a:gd name="T1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12">
                  <a:moveTo>
                    <a:pt x="4" y="0"/>
                  </a:moveTo>
                  <a:lnTo>
                    <a:pt x="0" y="4"/>
                  </a:lnTo>
                  <a:lnTo>
                    <a:pt x="0" y="10"/>
                  </a:lnTo>
                  <a:lnTo>
                    <a:pt x="6" y="12"/>
                  </a:lnTo>
                  <a:lnTo>
                    <a:pt x="8" y="2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91" name="Freeform 91"/>
            <p:cNvSpPr/>
            <p:nvPr userDrawn="1"/>
          </p:nvSpPr>
          <p:spPr bwMode="black">
            <a:xfrm>
              <a:off x="7443788" y="2682875"/>
              <a:ext cx="12700" cy="22225"/>
            </a:xfrm>
            <a:custGeom>
              <a:avLst/>
              <a:gdLst>
                <a:gd name="T0" fmla="*/ 2 w 8"/>
                <a:gd name="T1" fmla="*/ 14 h 14"/>
                <a:gd name="T2" fmla="*/ 8 w 8"/>
                <a:gd name="T3" fmla="*/ 14 h 14"/>
                <a:gd name="T4" fmla="*/ 8 w 8"/>
                <a:gd name="T5" fmla="*/ 0 h 14"/>
                <a:gd name="T6" fmla="*/ 0 w 8"/>
                <a:gd name="T7" fmla="*/ 8 h 14"/>
                <a:gd name="T8" fmla="*/ 2 w 8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4">
                  <a:moveTo>
                    <a:pt x="2" y="14"/>
                  </a:moveTo>
                  <a:lnTo>
                    <a:pt x="8" y="14"/>
                  </a:lnTo>
                  <a:lnTo>
                    <a:pt x="8" y="0"/>
                  </a:lnTo>
                  <a:lnTo>
                    <a:pt x="0" y="8"/>
                  </a:lnTo>
                  <a:lnTo>
                    <a:pt x="2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92" name="Freeform 92"/>
            <p:cNvSpPr/>
            <p:nvPr userDrawn="1"/>
          </p:nvSpPr>
          <p:spPr bwMode="black">
            <a:xfrm>
              <a:off x="7380288" y="2578100"/>
              <a:ext cx="212725" cy="409575"/>
            </a:xfrm>
            <a:custGeom>
              <a:avLst/>
              <a:gdLst>
                <a:gd name="T0" fmla="*/ 18 w 134"/>
                <a:gd name="T1" fmla="*/ 90 h 258"/>
                <a:gd name="T2" fmla="*/ 8 w 134"/>
                <a:gd name="T3" fmla="*/ 102 h 258"/>
                <a:gd name="T4" fmla="*/ 30 w 134"/>
                <a:gd name="T5" fmla="*/ 132 h 258"/>
                <a:gd name="T6" fmla="*/ 30 w 134"/>
                <a:gd name="T7" fmla="*/ 102 h 258"/>
                <a:gd name="T8" fmla="*/ 44 w 134"/>
                <a:gd name="T9" fmla="*/ 98 h 258"/>
                <a:gd name="T10" fmla="*/ 42 w 134"/>
                <a:gd name="T11" fmla="*/ 108 h 258"/>
                <a:gd name="T12" fmla="*/ 64 w 134"/>
                <a:gd name="T13" fmla="*/ 116 h 258"/>
                <a:gd name="T14" fmla="*/ 78 w 134"/>
                <a:gd name="T15" fmla="*/ 116 h 258"/>
                <a:gd name="T16" fmla="*/ 86 w 134"/>
                <a:gd name="T17" fmla="*/ 120 h 258"/>
                <a:gd name="T18" fmla="*/ 90 w 134"/>
                <a:gd name="T19" fmla="*/ 156 h 258"/>
                <a:gd name="T20" fmla="*/ 86 w 134"/>
                <a:gd name="T21" fmla="*/ 164 h 258"/>
                <a:gd name="T22" fmla="*/ 86 w 134"/>
                <a:gd name="T23" fmla="*/ 146 h 258"/>
                <a:gd name="T24" fmla="*/ 76 w 134"/>
                <a:gd name="T25" fmla="*/ 156 h 258"/>
                <a:gd name="T26" fmla="*/ 66 w 134"/>
                <a:gd name="T27" fmla="*/ 148 h 258"/>
                <a:gd name="T28" fmla="*/ 42 w 134"/>
                <a:gd name="T29" fmla="*/ 130 h 258"/>
                <a:gd name="T30" fmla="*/ 58 w 134"/>
                <a:gd name="T31" fmla="*/ 168 h 258"/>
                <a:gd name="T32" fmla="*/ 66 w 134"/>
                <a:gd name="T33" fmla="*/ 192 h 258"/>
                <a:gd name="T34" fmla="*/ 78 w 134"/>
                <a:gd name="T35" fmla="*/ 174 h 258"/>
                <a:gd name="T36" fmla="*/ 98 w 134"/>
                <a:gd name="T37" fmla="*/ 168 h 258"/>
                <a:gd name="T38" fmla="*/ 110 w 134"/>
                <a:gd name="T39" fmla="*/ 168 h 258"/>
                <a:gd name="T40" fmla="*/ 110 w 134"/>
                <a:gd name="T41" fmla="*/ 166 h 258"/>
                <a:gd name="T42" fmla="*/ 108 w 134"/>
                <a:gd name="T43" fmla="*/ 186 h 258"/>
                <a:gd name="T44" fmla="*/ 86 w 134"/>
                <a:gd name="T45" fmla="*/ 196 h 258"/>
                <a:gd name="T46" fmla="*/ 82 w 134"/>
                <a:gd name="T47" fmla="*/ 194 h 258"/>
                <a:gd name="T48" fmla="*/ 50 w 134"/>
                <a:gd name="T49" fmla="*/ 206 h 258"/>
                <a:gd name="T50" fmla="*/ 52 w 134"/>
                <a:gd name="T51" fmla="*/ 230 h 258"/>
                <a:gd name="T52" fmla="*/ 60 w 134"/>
                <a:gd name="T53" fmla="*/ 226 h 258"/>
                <a:gd name="T54" fmla="*/ 78 w 134"/>
                <a:gd name="T55" fmla="*/ 214 h 258"/>
                <a:gd name="T56" fmla="*/ 86 w 134"/>
                <a:gd name="T57" fmla="*/ 240 h 258"/>
                <a:gd name="T58" fmla="*/ 110 w 134"/>
                <a:gd name="T59" fmla="*/ 258 h 258"/>
                <a:gd name="T60" fmla="*/ 114 w 134"/>
                <a:gd name="T61" fmla="*/ 230 h 258"/>
                <a:gd name="T62" fmla="*/ 134 w 134"/>
                <a:gd name="T63" fmla="*/ 218 h 258"/>
                <a:gd name="T64" fmla="*/ 130 w 134"/>
                <a:gd name="T65" fmla="*/ 194 h 258"/>
                <a:gd name="T66" fmla="*/ 118 w 134"/>
                <a:gd name="T67" fmla="*/ 172 h 258"/>
                <a:gd name="T68" fmla="*/ 118 w 134"/>
                <a:gd name="T69" fmla="*/ 150 h 258"/>
                <a:gd name="T70" fmla="*/ 108 w 134"/>
                <a:gd name="T71" fmla="*/ 120 h 258"/>
                <a:gd name="T72" fmla="*/ 84 w 134"/>
                <a:gd name="T73" fmla="*/ 108 h 258"/>
                <a:gd name="T74" fmla="*/ 86 w 134"/>
                <a:gd name="T75" fmla="*/ 98 h 258"/>
                <a:gd name="T76" fmla="*/ 60 w 134"/>
                <a:gd name="T77" fmla="*/ 84 h 258"/>
                <a:gd name="T78" fmla="*/ 46 w 134"/>
                <a:gd name="T79" fmla="*/ 92 h 258"/>
                <a:gd name="T80" fmla="*/ 42 w 134"/>
                <a:gd name="T81" fmla="*/ 58 h 258"/>
                <a:gd name="T82" fmla="*/ 52 w 134"/>
                <a:gd name="T83" fmla="*/ 24 h 258"/>
                <a:gd name="T84" fmla="*/ 44 w 134"/>
                <a:gd name="T85" fmla="*/ 6 h 258"/>
                <a:gd name="T86" fmla="*/ 18 w 134"/>
                <a:gd name="T87" fmla="*/ 4 h 258"/>
                <a:gd name="T88" fmla="*/ 8 w 134"/>
                <a:gd name="T89" fmla="*/ 74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34" h="258">
                  <a:moveTo>
                    <a:pt x="8" y="74"/>
                  </a:moveTo>
                  <a:lnTo>
                    <a:pt x="18" y="90"/>
                  </a:lnTo>
                  <a:lnTo>
                    <a:pt x="18" y="90"/>
                  </a:lnTo>
                  <a:lnTo>
                    <a:pt x="20" y="100"/>
                  </a:lnTo>
                  <a:lnTo>
                    <a:pt x="26" y="102"/>
                  </a:lnTo>
                  <a:lnTo>
                    <a:pt x="8" y="102"/>
                  </a:lnTo>
                  <a:lnTo>
                    <a:pt x="14" y="106"/>
                  </a:lnTo>
                  <a:lnTo>
                    <a:pt x="18" y="110"/>
                  </a:lnTo>
                  <a:lnTo>
                    <a:pt x="30" y="132"/>
                  </a:lnTo>
                  <a:lnTo>
                    <a:pt x="38" y="126"/>
                  </a:lnTo>
                  <a:lnTo>
                    <a:pt x="38" y="108"/>
                  </a:lnTo>
                  <a:lnTo>
                    <a:pt x="30" y="102"/>
                  </a:lnTo>
                  <a:lnTo>
                    <a:pt x="34" y="102"/>
                  </a:lnTo>
                  <a:lnTo>
                    <a:pt x="40" y="98"/>
                  </a:lnTo>
                  <a:lnTo>
                    <a:pt x="44" y="98"/>
                  </a:lnTo>
                  <a:lnTo>
                    <a:pt x="48" y="102"/>
                  </a:lnTo>
                  <a:lnTo>
                    <a:pt x="38" y="100"/>
                  </a:lnTo>
                  <a:lnTo>
                    <a:pt x="42" y="108"/>
                  </a:lnTo>
                  <a:lnTo>
                    <a:pt x="50" y="114"/>
                  </a:lnTo>
                  <a:lnTo>
                    <a:pt x="50" y="104"/>
                  </a:lnTo>
                  <a:lnTo>
                    <a:pt x="64" y="116"/>
                  </a:lnTo>
                  <a:lnTo>
                    <a:pt x="58" y="100"/>
                  </a:lnTo>
                  <a:lnTo>
                    <a:pt x="70" y="112"/>
                  </a:lnTo>
                  <a:lnTo>
                    <a:pt x="78" y="116"/>
                  </a:lnTo>
                  <a:lnTo>
                    <a:pt x="78" y="116"/>
                  </a:lnTo>
                  <a:lnTo>
                    <a:pt x="84" y="128"/>
                  </a:lnTo>
                  <a:lnTo>
                    <a:pt x="86" y="120"/>
                  </a:lnTo>
                  <a:lnTo>
                    <a:pt x="100" y="144"/>
                  </a:lnTo>
                  <a:lnTo>
                    <a:pt x="86" y="138"/>
                  </a:lnTo>
                  <a:lnTo>
                    <a:pt x="90" y="156"/>
                  </a:lnTo>
                  <a:lnTo>
                    <a:pt x="94" y="156"/>
                  </a:lnTo>
                  <a:lnTo>
                    <a:pt x="96" y="166"/>
                  </a:lnTo>
                  <a:lnTo>
                    <a:pt x="86" y="164"/>
                  </a:lnTo>
                  <a:lnTo>
                    <a:pt x="84" y="166"/>
                  </a:lnTo>
                  <a:lnTo>
                    <a:pt x="86" y="162"/>
                  </a:lnTo>
                  <a:lnTo>
                    <a:pt x="86" y="146"/>
                  </a:lnTo>
                  <a:lnTo>
                    <a:pt x="82" y="146"/>
                  </a:lnTo>
                  <a:lnTo>
                    <a:pt x="76" y="158"/>
                  </a:lnTo>
                  <a:lnTo>
                    <a:pt x="76" y="156"/>
                  </a:lnTo>
                  <a:lnTo>
                    <a:pt x="76" y="152"/>
                  </a:lnTo>
                  <a:lnTo>
                    <a:pt x="66" y="148"/>
                  </a:lnTo>
                  <a:lnTo>
                    <a:pt x="66" y="148"/>
                  </a:lnTo>
                  <a:lnTo>
                    <a:pt x="70" y="138"/>
                  </a:lnTo>
                  <a:lnTo>
                    <a:pt x="56" y="136"/>
                  </a:lnTo>
                  <a:lnTo>
                    <a:pt x="42" y="130"/>
                  </a:lnTo>
                  <a:lnTo>
                    <a:pt x="42" y="166"/>
                  </a:lnTo>
                  <a:lnTo>
                    <a:pt x="60" y="154"/>
                  </a:lnTo>
                  <a:lnTo>
                    <a:pt x="58" y="168"/>
                  </a:lnTo>
                  <a:lnTo>
                    <a:pt x="52" y="168"/>
                  </a:lnTo>
                  <a:lnTo>
                    <a:pt x="52" y="176"/>
                  </a:lnTo>
                  <a:lnTo>
                    <a:pt x="66" y="192"/>
                  </a:lnTo>
                  <a:lnTo>
                    <a:pt x="70" y="188"/>
                  </a:lnTo>
                  <a:lnTo>
                    <a:pt x="70" y="188"/>
                  </a:lnTo>
                  <a:lnTo>
                    <a:pt x="78" y="174"/>
                  </a:lnTo>
                  <a:lnTo>
                    <a:pt x="80" y="180"/>
                  </a:lnTo>
                  <a:lnTo>
                    <a:pt x="96" y="178"/>
                  </a:lnTo>
                  <a:lnTo>
                    <a:pt x="98" y="168"/>
                  </a:lnTo>
                  <a:lnTo>
                    <a:pt x="102" y="176"/>
                  </a:lnTo>
                  <a:lnTo>
                    <a:pt x="104" y="168"/>
                  </a:lnTo>
                  <a:lnTo>
                    <a:pt x="110" y="168"/>
                  </a:lnTo>
                  <a:lnTo>
                    <a:pt x="106" y="150"/>
                  </a:lnTo>
                  <a:lnTo>
                    <a:pt x="118" y="154"/>
                  </a:lnTo>
                  <a:lnTo>
                    <a:pt x="110" y="166"/>
                  </a:lnTo>
                  <a:lnTo>
                    <a:pt x="112" y="172"/>
                  </a:lnTo>
                  <a:lnTo>
                    <a:pt x="108" y="172"/>
                  </a:lnTo>
                  <a:lnTo>
                    <a:pt x="108" y="186"/>
                  </a:lnTo>
                  <a:lnTo>
                    <a:pt x="96" y="188"/>
                  </a:lnTo>
                  <a:lnTo>
                    <a:pt x="94" y="196"/>
                  </a:lnTo>
                  <a:lnTo>
                    <a:pt x="86" y="196"/>
                  </a:lnTo>
                  <a:lnTo>
                    <a:pt x="84" y="202"/>
                  </a:lnTo>
                  <a:lnTo>
                    <a:pt x="80" y="204"/>
                  </a:lnTo>
                  <a:lnTo>
                    <a:pt x="82" y="194"/>
                  </a:lnTo>
                  <a:lnTo>
                    <a:pt x="72" y="192"/>
                  </a:lnTo>
                  <a:lnTo>
                    <a:pt x="62" y="202"/>
                  </a:lnTo>
                  <a:lnTo>
                    <a:pt x="50" y="206"/>
                  </a:lnTo>
                  <a:lnTo>
                    <a:pt x="42" y="224"/>
                  </a:lnTo>
                  <a:lnTo>
                    <a:pt x="44" y="230"/>
                  </a:lnTo>
                  <a:lnTo>
                    <a:pt x="52" y="230"/>
                  </a:lnTo>
                  <a:lnTo>
                    <a:pt x="60" y="216"/>
                  </a:lnTo>
                  <a:lnTo>
                    <a:pt x="60" y="216"/>
                  </a:lnTo>
                  <a:lnTo>
                    <a:pt x="60" y="226"/>
                  </a:lnTo>
                  <a:lnTo>
                    <a:pt x="68" y="218"/>
                  </a:lnTo>
                  <a:lnTo>
                    <a:pt x="72" y="222"/>
                  </a:lnTo>
                  <a:lnTo>
                    <a:pt x="78" y="214"/>
                  </a:lnTo>
                  <a:lnTo>
                    <a:pt x="84" y="218"/>
                  </a:lnTo>
                  <a:lnTo>
                    <a:pt x="80" y="226"/>
                  </a:lnTo>
                  <a:lnTo>
                    <a:pt x="86" y="240"/>
                  </a:lnTo>
                  <a:lnTo>
                    <a:pt x="100" y="250"/>
                  </a:lnTo>
                  <a:lnTo>
                    <a:pt x="106" y="248"/>
                  </a:lnTo>
                  <a:lnTo>
                    <a:pt x="110" y="258"/>
                  </a:lnTo>
                  <a:lnTo>
                    <a:pt x="118" y="242"/>
                  </a:lnTo>
                  <a:lnTo>
                    <a:pt x="112" y="232"/>
                  </a:lnTo>
                  <a:lnTo>
                    <a:pt x="114" y="230"/>
                  </a:lnTo>
                  <a:lnTo>
                    <a:pt x="118" y="224"/>
                  </a:lnTo>
                  <a:lnTo>
                    <a:pt x="126" y="248"/>
                  </a:lnTo>
                  <a:lnTo>
                    <a:pt x="134" y="218"/>
                  </a:lnTo>
                  <a:lnTo>
                    <a:pt x="128" y="198"/>
                  </a:lnTo>
                  <a:lnTo>
                    <a:pt x="128" y="196"/>
                  </a:lnTo>
                  <a:lnTo>
                    <a:pt x="130" y="194"/>
                  </a:lnTo>
                  <a:lnTo>
                    <a:pt x="126" y="184"/>
                  </a:lnTo>
                  <a:lnTo>
                    <a:pt x="116" y="172"/>
                  </a:lnTo>
                  <a:lnTo>
                    <a:pt x="118" y="172"/>
                  </a:lnTo>
                  <a:lnTo>
                    <a:pt x="118" y="154"/>
                  </a:lnTo>
                  <a:lnTo>
                    <a:pt x="120" y="154"/>
                  </a:lnTo>
                  <a:lnTo>
                    <a:pt x="118" y="150"/>
                  </a:lnTo>
                  <a:lnTo>
                    <a:pt x="114" y="138"/>
                  </a:lnTo>
                  <a:lnTo>
                    <a:pt x="114" y="126"/>
                  </a:lnTo>
                  <a:lnTo>
                    <a:pt x="108" y="120"/>
                  </a:lnTo>
                  <a:lnTo>
                    <a:pt x="86" y="120"/>
                  </a:lnTo>
                  <a:lnTo>
                    <a:pt x="88" y="112"/>
                  </a:lnTo>
                  <a:lnTo>
                    <a:pt x="84" y="108"/>
                  </a:lnTo>
                  <a:lnTo>
                    <a:pt x="84" y="106"/>
                  </a:lnTo>
                  <a:lnTo>
                    <a:pt x="80" y="102"/>
                  </a:lnTo>
                  <a:lnTo>
                    <a:pt x="86" y="98"/>
                  </a:lnTo>
                  <a:lnTo>
                    <a:pt x="68" y="90"/>
                  </a:lnTo>
                  <a:lnTo>
                    <a:pt x="66" y="94"/>
                  </a:lnTo>
                  <a:lnTo>
                    <a:pt x="60" y="84"/>
                  </a:lnTo>
                  <a:lnTo>
                    <a:pt x="48" y="88"/>
                  </a:lnTo>
                  <a:lnTo>
                    <a:pt x="48" y="92"/>
                  </a:lnTo>
                  <a:lnTo>
                    <a:pt x="46" y="92"/>
                  </a:lnTo>
                  <a:lnTo>
                    <a:pt x="42" y="86"/>
                  </a:lnTo>
                  <a:lnTo>
                    <a:pt x="38" y="68"/>
                  </a:lnTo>
                  <a:lnTo>
                    <a:pt x="42" y="58"/>
                  </a:lnTo>
                  <a:lnTo>
                    <a:pt x="50" y="54"/>
                  </a:lnTo>
                  <a:lnTo>
                    <a:pt x="58" y="36"/>
                  </a:lnTo>
                  <a:lnTo>
                    <a:pt x="52" y="24"/>
                  </a:lnTo>
                  <a:lnTo>
                    <a:pt x="52" y="6"/>
                  </a:lnTo>
                  <a:lnTo>
                    <a:pt x="46" y="0"/>
                  </a:lnTo>
                  <a:lnTo>
                    <a:pt x="44" y="6"/>
                  </a:lnTo>
                  <a:lnTo>
                    <a:pt x="40" y="6"/>
                  </a:lnTo>
                  <a:lnTo>
                    <a:pt x="20" y="0"/>
                  </a:lnTo>
                  <a:lnTo>
                    <a:pt x="18" y="4"/>
                  </a:lnTo>
                  <a:lnTo>
                    <a:pt x="12" y="50"/>
                  </a:lnTo>
                  <a:lnTo>
                    <a:pt x="0" y="48"/>
                  </a:lnTo>
                  <a:lnTo>
                    <a:pt x="8" y="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93" name="Freeform 93"/>
            <p:cNvSpPr/>
            <p:nvPr userDrawn="1"/>
          </p:nvSpPr>
          <p:spPr bwMode="black">
            <a:xfrm>
              <a:off x="7389813" y="2365375"/>
              <a:ext cx="60325" cy="120650"/>
            </a:xfrm>
            <a:custGeom>
              <a:avLst/>
              <a:gdLst>
                <a:gd name="T0" fmla="*/ 38 w 38"/>
                <a:gd name="T1" fmla="*/ 16 h 76"/>
                <a:gd name="T2" fmla="*/ 38 w 38"/>
                <a:gd name="T3" fmla="*/ 6 h 76"/>
                <a:gd name="T4" fmla="*/ 28 w 38"/>
                <a:gd name="T5" fmla="*/ 0 h 76"/>
                <a:gd name="T6" fmla="*/ 18 w 38"/>
                <a:gd name="T7" fmla="*/ 4 h 76"/>
                <a:gd name="T8" fmla="*/ 0 w 38"/>
                <a:gd name="T9" fmla="*/ 36 h 76"/>
                <a:gd name="T10" fmla="*/ 2 w 38"/>
                <a:gd name="T11" fmla="*/ 54 h 76"/>
                <a:gd name="T12" fmla="*/ 18 w 38"/>
                <a:gd name="T13" fmla="*/ 76 h 76"/>
                <a:gd name="T14" fmla="*/ 38 w 38"/>
                <a:gd name="T15" fmla="*/ 1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76">
                  <a:moveTo>
                    <a:pt x="38" y="16"/>
                  </a:moveTo>
                  <a:lnTo>
                    <a:pt x="38" y="6"/>
                  </a:lnTo>
                  <a:lnTo>
                    <a:pt x="28" y="0"/>
                  </a:lnTo>
                  <a:lnTo>
                    <a:pt x="18" y="4"/>
                  </a:lnTo>
                  <a:lnTo>
                    <a:pt x="0" y="36"/>
                  </a:lnTo>
                  <a:lnTo>
                    <a:pt x="2" y="54"/>
                  </a:lnTo>
                  <a:lnTo>
                    <a:pt x="18" y="76"/>
                  </a:lnTo>
                  <a:lnTo>
                    <a:pt x="38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94" name="Freeform 94"/>
            <p:cNvSpPr/>
            <p:nvPr userDrawn="1"/>
          </p:nvSpPr>
          <p:spPr bwMode="black">
            <a:xfrm>
              <a:off x="7983538" y="1619250"/>
              <a:ext cx="203200" cy="177800"/>
            </a:xfrm>
            <a:custGeom>
              <a:avLst/>
              <a:gdLst>
                <a:gd name="T0" fmla="*/ 10 w 128"/>
                <a:gd name="T1" fmla="*/ 70 h 112"/>
                <a:gd name="T2" fmla="*/ 0 w 128"/>
                <a:gd name="T3" fmla="*/ 78 h 112"/>
                <a:gd name="T4" fmla="*/ 0 w 128"/>
                <a:gd name="T5" fmla="*/ 88 h 112"/>
                <a:gd name="T6" fmla="*/ 6 w 128"/>
                <a:gd name="T7" fmla="*/ 94 h 112"/>
                <a:gd name="T8" fmla="*/ 4 w 128"/>
                <a:gd name="T9" fmla="*/ 112 h 112"/>
                <a:gd name="T10" fmla="*/ 32 w 128"/>
                <a:gd name="T11" fmla="*/ 98 h 112"/>
                <a:gd name="T12" fmla="*/ 16 w 128"/>
                <a:gd name="T13" fmla="*/ 88 h 112"/>
                <a:gd name="T14" fmla="*/ 14 w 128"/>
                <a:gd name="T15" fmla="*/ 86 h 112"/>
                <a:gd name="T16" fmla="*/ 16 w 128"/>
                <a:gd name="T17" fmla="*/ 84 h 112"/>
                <a:gd name="T18" fmla="*/ 28 w 128"/>
                <a:gd name="T19" fmla="*/ 86 h 112"/>
                <a:gd name="T20" fmla="*/ 40 w 128"/>
                <a:gd name="T21" fmla="*/ 82 h 112"/>
                <a:gd name="T22" fmla="*/ 66 w 128"/>
                <a:gd name="T23" fmla="*/ 98 h 112"/>
                <a:gd name="T24" fmla="*/ 80 w 128"/>
                <a:gd name="T25" fmla="*/ 76 h 112"/>
                <a:gd name="T26" fmla="*/ 114 w 128"/>
                <a:gd name="T27" fmla="*/ 64 h 112"/>
                <a:gd name="T28" fmla="*/ 122 w 128"/>
                <a:gd name="T29" fmla="*/ 54 h 112"/>
                <a:gd name="T30" fmla="*/ 108 w 128"/>
                <a:gd name="T31" fmla="*/ 56 h 112"/>
                <a:gd name="T32" fmla="*/ 104 w 128"/>
                <a:gd name="T33" fmla="*/ 48 h 112"/>
                <a:gd name="T34" fmla="*/ 106 w 128"/>
                <a:gd name="T35" fmla="*/ 46 h 112"/>
                <a:gd name="T36" fmla="*/ 108 w 128"/>
                <a:gd name="T37" fmla="*/ 56 h 112"/>
                <a:gd name="T38" fmla="*/ 128 w 128"/>
                <a:gd name="T39" fmla="*/ 34 h 112"/>
                <a:gd name="T40" fmla="*/ 122 w 128"/>
                <a:gd name="T41" fmla="*/ 26 h 112"/>
                <a:gd name="T42" fmla="*/ 106 w 128"/>
                <a:gd name="T43" fmla="*/ 44 h 112"/>
                <a:gd name="T44" fmla="*/ 112 w 128"/>
                <a:gd name="T45" fmla="*/ 30 h 112"/>
                <a:gd name="T46" fmla="*/ 98 w 128"/>
                <a:gd name="T47" fmla="*/ 38 h 112"/>
                <a:gd name="T48" fmla="*/ 92 w 128"/>
                <a:gd name="T49" fmla="*/ 42 h 112"/>
                <a:gd name="T50" fmla="*/ 72 w 128"/>
                <a:gd name="T51" fmla="*/ 34 h 112"/>
                <a:gd name="T52" fmla="*/ 40 w 128"/>
                <a:gd name="T53" fmla="*/ 0 h 112"/>
                <a:gd name="T54" fmla="*/ 34 w 128"/>
                <a:gd name="T55" fmla="*/ 8 h 112"/>
                <a:gd name="T56" fmla="*/ 36 w 128"/>
                <a:gd name="T57" fmla="*/ 22 h 112"/>
                <a:gd name="T58" fmla="*/ 34 w 128"/>
                <a:gd name="T59" fmla="*/ 40 h 112"/>
                <a:gd name="T60" fmla="*/ 30 w 128"/>
                <a:gd name="T61" fmla="*/ 48 h 112"/>
                <a:gd name="T62" fmla="*/ 30 w 128"/>
                <a:gd name="T63" fmla="*/ 56 h 112"/>
                <a:gd name="T64" fmla="*/ 28 w 128"/>
                <a:gd name="T65" fmla="*/ 60 h 112"/>
                <a:gd name="T66" fmla="*/ 10 w 128"/>
                <a:gd name="T67" fmla="*/ 58 h 112"/>
                <a:gd name="T68" fmla="*/ 10 w 128"/>
                <a:gd name="T69" fmla="*/ 7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28" h="112">
                  <a:moveTo>
                    <a:pt x="10" y="70"/>
                  </a:moveTo>
                  <a:lnTo>
                    <a:pt x="0" y="78"/>
                  </a:lnTo>
                  <a:lnTo>
                    <a:pt x="0" y="88"/>
                  </a:lnTo>
                  <a:lnTo>
                    <a:pt x="6" y="94"/>
                  </a:lnTo>
                  <a:lnTo>
                    <a:pt x="4" y="112"/>
                  </a:lnTo>
                  <a:lnTo>
                    <a:pt x="32" y="98"/>
                  </a:lnTo>
                  <a:lnTo>
                    <a:pt x="16" y="88"/>
                  </a:lnTo>
                  <a:lnTo>
                    <a:pt x="14" y="86"/>
                  </a:lnTo>
                  <a:lnTo>
                    <a:pt x="16" y="84"/>
                  </a:lnTo>
                  <a:lnTo>
                    <a:pt x="28" y="86"/>
                  </a:lnTo>
                  <a:lnTo>
                    <a:pt x="40" y="82"/>
                  </a:lnTo>
                  <a:lnTo>
                    <a:pt x="66" y="98"/>
                  </a:lnTo>
                  <a:lnTo>
                    <a:pt x="80" y="76"/>
                  </a:lnTo>
                  <a:lnTo>
                    <a:pt x="114" y="64"/>
                  </a:lnTo>
                  <a:lnTo>
                    <a:pt x="122" y="54"/>
                  </a:lnTo>
                  <a:lnTo>
                    <a:pt x="108" y="56"/>
                  </a:lnTo>
                  <a:lnTo>
                    <a:pt x="104" y="48"/>
                  </a:lnTo>
                  <a:lnTo>
                    <a:pt x="106" y="46"/>
                  </a:lnTo>
                  <a:lnTo>
                    <a:pt x="108" y="56"/>
                  </a:lnTo>
                  <a:lnTo>
                    <a:pt x="128" y="34"/>
                  </a:lnTo>
                  <a:lnTo>
                    <a:pt x="122" y="26"/>
                  </a:lnTo>
                  <a:lnTo>
                    <a:pt x="106" y="44"/>
                  </a:lnTo>
                  <a:lnTo>
                    <a:pt x="112" y="30"/>
                  </a:lnTo>
                  <a:lnTo>
                    <a:pt x="98" y="38"/>
                  </a:lnTo>
                  <a:lnTo>
                    <a:pt x="92" y="42"/>
                  </a:lnTo>
                  <a:lnTo>
                    <a:pt x="72" y="34"/>
                  </a:lnTo>
                  <a:lnTo>
                    <a:pt x="40" y="0"/>
                  </a:lnTo>
                  <a:lnTo>
                    <a:pt x="34" y="8"/>
                  </a:lnTo>
                  <a:lnTo>
                    <a:pt x="36" y="22"/>
                  </a:lnTo>
                  <a:lnTo>
                    <a:pt x="34" y="40"/>
                  </a:lnTo>
                  <a:lnTo>
                    <a:pt x="30" y="48"/>
                  </a:lnTo>
                  <a:lnTo>
                    <a:pt x="30" y="56"/>
                  </a:lnTo>
                  <a:lnTo>
                    <a:pt x="28" y="60"/>
                  </a:lnTo>
                  <a:lnTo>
                    <a:pt x="10" y="58"/>
                  </a:lnTo>
                  <a:lnTo>
                    <a:pt x="10" y="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95" name="Freeform 95"/>
            <p:cNvSpPr/>
            <p:nvPr userDrawn="1"/>
          </p:nvSpPr>
          <p:spPr bwMode="black">
            <a:xfrm>
              <a:off x="7669213" y="2257425"/>
              <a:ext cx="12700" cy="25400"/>
            </a:xfrm>
            <a:custGeom>
              <a:avLst/>
              <a:gdLst>
                <a:gd name="T0" fmla="*/ 0 w 8"/>
                <a:gd name="T1" fmla="*/ 16 h 16"/>
                <a:gd name="T2" fmla="*/ 8 w 8"/>
                <a:gd name="T3" fmla="*/ 4 h 16"/>
                <a:gd name="T4" fmla="*/ 6 w 8"/>
                <a:gd name="T5" fmla="*/ 0 h 16"/>
                <a:gd name="T6" fmla="*/ 0 w 8"/>
                <a:gd name="T7" fmla="*/ 2 h 16"/>
                <a:gd name="T8" fmla="*/ 0 w 8"/>
                <a:gd name="T9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6">
                  <a:moveTo>
                    <a:pt x="0" y="16"/>
                  </a:moveTo>
                  <a:lnTo>
                    <a:pt x="8" y="4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96" name="Freeform 96"/>
            <p:cNvSpPr/>
            <p:nvPr userDrawn="1"/>
          </p:nvSpPr>
          <p:spPr bwMode="black">
            <a:xfrm>
              <a:off x="7618413" y="2311400"/>
              <a:ext cx="22225" cy="31750"/>
            </a:xfrm>
            <a:custGeom>
              <a:avLst/>
              <a:gdLst>
                <a:gd name="T0" fmla="*/ 2 w 14"/>
                <a:gd name="T1" fmla="*/ 10 h 20"/>
                <a:gd name="T2" fmla="*/ 0 w 14"/>
                <a:gd name="T3" fmla="*/ 18 h 20"/>
                <a:gd name="T4" fmla="*/ 6 w 14"/>
                <a:gd name="T5" fmla="*/ 20 h 20"/>
                <a:gd name="T6" fmla="*/ 14 w 14"/>
                <a:gd name="T7" fmla="*/ 4 h 20"/>
                <a:gd name="T8" fmla="*/ 10 w 14"/>
                <a:gd name="T9" fmla="*/ 0 h 20"/>
                <a:gd name="T10" fmla="*/ 2 w 14"/>
                <a:gd name="T11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20">
                  <a:moveTo>
                    <a:pt x="2" y="10"/>
                  </a:moveTo>
                  <a:lnTo>
                    <a:pt x="0" y="18"/>
                  </a:lnTo>
                  <a:lnTo>
                    <a:pt x="6" y="20"/>
                  </a:lnTo>
                  <a:lnTo>
                    <a:pt x="14" y="4"/>
                  </a:lnTo>
                  <a:lnTo>
                    <a:pt x="10" y="0"/>
                  </a:lnTo>
                  <a:lnTo>
                    <a:pt x="2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97" name="Freeform 97"/>
            <p:cNvSpPr/>
            <p:nvPr userDrawn="1"/>
          </p:nvSpPr>
          <p:spPr bwMode="black">
            <a:xfrm>
              <a:off x="7500938" y="2387600"/>
              <a:ext cx="15875" cy="19050"/>
            </a:xfrm>
            <a:custGeom>
              <a:avLst/>
              <a:gdLst>
                <a:gd name="T0" fmla="*/ 0 w 10"/>
                <a:gd name="T1" fmla="*/ 12 h 12"/>
                <a:gd name="T2" fmla="*/ 10 w 10"/>
                <a:gd name="T3" fmla="*/ 10 h 12"/>
                <a:gd name="T4" fmla="*/ 0 w 10"/>
                <a:gd name="T5" fmla="*/ 0 h 12"/>
                <a:gd name="T6" fmla="*/ 0 w 10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2">
                  <a:moveTo>
                    <a:pt x="0" y="12"/>
                  </a:moveTo>
                  <a:lnTo>
                    <a:pt x="10" y="10"/>
                  </a:lnTo>
                  <a:lnTo>
                    <a:pt x="0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98" name="Freeform 98"/>
            <p:cNvSpPr/>
            <p:nvPr userDrawn="1"/>
          </p:nvSpPr>
          <p:spPr bwMode="black">
            <a:xfrm>
              <a:off x="7659688" y="2095500"/>
              <a:ext cx="15875" cy="28575"/>
            </a:xfrm>
            <a:custGeom>
              <a:avLst/>
              <a:gdLst>
                <a:gd name="T0" fmla="*/ 0 w 10"/>
                <a:gd name="T1" fmla="*/ 18 h 18"/>
                <a:gd name="T2" fmla="*/ 10 w 10"/>
                <a:gd name="T3" fmla="*/ 6 h 18"/>
                <a:gd name="T4" fmla="*/ 0 w 10"/>
                <a:gd name="T5" fmla="*/ 0 h 18"/>
                <a:gd name="T6" fmla="*/ 0 w 10"/>
                <a:gd name="T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8">
                  <a:moveTo>
                    <a:pt x="0" y="18"/>
                  </a:moveTo>
                  <a:lnTo>
                    <a:pt x="10" y="6"/>
                  </a:lnTo>
                  <a:lnTo>
                    <a:pt x="0" y="0"/>
                  </a:lnTo>
                  <a:lnTo>
                    <a:pt x="0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99" name="Freeform 99"/>
            <p:cNvSpPr/>
            <p:nvPr userDrawn="1"/>
          </p:nvSpPr>
          <p:spPr bwMode="black">
            <a:xfrm>
              <a:off x="7700963" y="2187575"/>
              <a:ext cx="19050" cy="19050"/>
            </a:xfrm>
            <a:custGeom>
              <a:avLst/>
              <a:gdLst>
                <a:gd name="T0" fmla="*/ 4 w 12"/>
                <a:gd name="T1" fmla="*/ 0 h 12"/>
                <a:gd name="T2" fmla="*/ 0 w 12"/>
                <a:gd name="T3" fmla="*/ 12 h 12"/>
                <a:gd name="T4" fmla="*/ 12 w 12"/>
                <a:gd name="T5" fmla="*/ 12 h 12"/>
                <a:gd name="T6" fmla="*/ 4 w 12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2">
                  <a:moveTo>
                    <a:pt x="4" y="0"/>
                  </a:moveTo>
                  <a:lnTo>
                    <a:pt x="0" y="12"/>
                  </a:lnTo>
                  <a:lnTo>
                    <a:pt x="12" y="12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00" name="Freeform 100"/>
            <p:cNvSpPr/>
            <p:nvPr userDrawn="1"/>
          </p:nvSpPr>
          <p:spPr bwMode="black">
            <a:xfrm>
              <a:off x="7675563" y="2047875"/>
              <a:ext cx="171450" cy="136525"/>
            </a:xfrm>
            <a:custGeom>
              <a:avLst/>
              <a:gdLst>
                <a:gd name="T0" fmla="*/ 2 w 108"/>
                <a:gd name="T1" fmla="*/ 34 h 86"/>
                <a:gd name="T2" fmla="*/ 4 w 108"/>
                <a:gd name="T3" fmla="*/ 50 h 86"/>
                <a:gd name="T4" fmla="*/ 18 w 108"/>
                <a:gd name="T5" fmla="*/ 46 h 86"/>
                <a:gd name="T6" fmla="*/ 18 w 108"/>
                <a:gd name="T7" fmla="*/ 44 h 86"/>
                <a:gd name="T8" fmla="*/ 18 w 108"/>
                <a:gd name="T9" fmla="*/ 50 h 86"/>
                <a:gd name="T10" fmla="*/ 14 w 108"/>
                <a:gd name="T11" fmla="*/ 60 h 86"/>
                <a:gd name="T12" fmla="*/ 14 w 108"/>
                <a:gd name="T13" fmla="*/ 74 h 86"/>
                <a:gd name="T14" fmla="*/ 22 w 108"/>
                <a:gd name="T15" fmla="*/ 82 h 86"/>
                <a:gd name="T16" fmla="*/ 22 w 108"/>
                <a:gd name="T17" fmla="*/ 86 h 86"/>
                <a:gd name="T18" fmla="*/ 26 w 108"/>
                <a:gd name="T19" fmla="*/ 82 h 86"/>
                <a:gd name="T20" fmla="*/ 38 w 108"/>
                <a:gd name="T21" fmla="*/ 72 h 86"/>
                <a:gd name="T22" fmla="*/ 50 w 108"/>
                <a:gd name="T23" fmla="*/ 42 h 86"/>
                <a:gd name="T24" fmla="*/ 48 w 108"/>
                <a:gd name="T25" fmla="*/ 30 h 86"/>
                <a:gd name="T26" fmla="*/ 56 w 108"/>
                <a:gd name="T27" fmla="*/ 32 h 86"/>
                <a:gd name="T28" fmla="*/ 62 w 108"/>
                <a:gd name="T29" fmla="*/ 46 h 86"/>
                <a:gd name="T30" fmla="*/ 70 w 108"/>
                <a:gd name="T31" fmla="*/ 46 h 86"/>
                <a:gd name="T32" fmla="*/ 78 w 108"/>
                <a:gd name="T33" fmla="*/ 30 h 86"/>
                <a:gd name="T34" fmla="*/ 92 w 108"/>
                <a:gd name="T35" fmla="*/ 34 h 86"/>
                <a:gd name="T36" fmla="*/ 102 w 108"/>
                <a:gd name="T37" fmla="*/ 20 h 86"/>
                <a:gd name="T38" fmla="*/ 100 w 108"/>
                <a:gd name="T39" fmla="*/ 12 h 86"/>
                <a:gd name="T40" fmla="*/ 106 w 108"/>
                <a:gd name="T41" fmla="*/ 10 h 86"/>
                <a:gd name="T42" fmla="*/ 108 w 108"/>
                <a:gd name="T43" fmla="*/ 2 h 86"/>
                <a:gd name="T44" fmla="*/ 104 w 108"/>
                <a:gd name="T45" fmla="*/ 0 h 86"/>
                <a:gd name="T46" fmla="*/ 98 w 108"/>
                <a:gd name="T47" fmla="*/ 8 h 86"/>
                <a:gd name="T48" fmla="*/ 86 w 108"/>
                <a:gd name="T49" fmla="*/ 2 h 86"/>
                <a:gd name="T50" fmla="*/ 74 w 108"/>
                <a:gd name="T51" fmla="*/ 12 h 86"/>
                <a:gd name="T52" fmla="*/ 64 w 108"/>
                <a:gd name="T53" fmla="*/ 12 h 86"/>
                <a:gd name="T54" fmla="*/ 48 w 108"/>
                <a:gd name="T55" fmla="*/ 30 h 86"/>
                <a:gd name="T56" fmla="*/ 44 w 108"/>
                <a:gd name="T57" fmla="*/ 30 h 86"/>
                <a:gd name="T58" fmla="*/ 46 w 108"/>
                <a:gd name="T59" fmla="*/ 20 h 86"/>
                <a:gd name="T60" fmla="*/ 34 w 108"/>
                <a:gd name="T61" fmla="*/ 22 h 86"/>
                <a:gd name="T62" fmla="*/ 26 w 108"/>
                <a:gd name="T63" fmla="*/ 12 h 86"/>
                <a:gd name="T64" fmla="*/ 2 w 108"/>
                <a:gd name="T65" fmla="*/ 30 h 86"/>
                <a:gd name="T66" fmla="*/ 2 w 108"/>
                <a:gd name="T67" fmla="*/ 30 h 86"/>
                <a:gd name="T68" fmla="*/ 2 w 108"/>
                <a:gd name="T69" fmla="*/ 30 h 86"/>
                <a:gd name="T70" fmla="*/ 0 w 108"/>
                <a:gd name="T71" fmla="*/ 32 h 86"/>
                <a:gd name="T72" fmla="*/ 2 w 108"/>
                <a:gd name="T73" fmla="*/ 3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8" h="86">
                  <a:moveTo>
                    <a:pt x="2" y="34"/>
                  </a:moveTo>
                  <a:lnTo>
                    <a:pt x="4" y="50"/>
                  </a:lnTo>
                  <a:lnTo>
                    <a:pt x="18" y="46"/>
                  </a:lnTo>
                  <a:lnTo>
                    <a:pt x="18" y="44"/>
                  </a:lnTo>
                  <a:lnTo>
                    <a:pt x="18" y="50"/>
                  </a:lnTo>
                  <a:lnTo>
                    <a:pt x="14" y="60"/>
                  </a:lnTo>
                  <a:lnTo>
                    <a:pt x="14" y="74"/>
                  </a:lnTo>
                  <a:lnTo>
                    <a:pt x="22" y="82"/>
                  </a:lnTo>
                  <a:lnTo>
                    <a:pt x="22" y="86"/>
                  </a:lnTo>
                  <a:lnTo>
                    <a:pt x="26" y="82"/>
                  </a:lnTo>
                  <a:lnTo>
                    <a:pt x="38" y="72"/>
                  </a:lnTo>
                  <a:lnTo>
                    <a:pt x="50" y="42"/>
                  </a:lnTo>
                  <a:lnTo>
                    <a:pt x="48" y="30"/>
                  </a:lnTo>
                  <a:lnTo>
                    <a:pt x="56" y="32"/>
                  </a:lnTo>
                  <a:lnTo>
                    <a:pt x="62" y="46"/>
                  </a:lnTo>
                  <a:lnTo>
                    <a:pt x="70" y="46"/>
                  </a:lnTo>
                  <a:lnTo>
                    <a:pt x="78" y="30"/>
                  </a:lnTo>
                  <a:lnTo>
                    <a:pt x="92" y="34"/>
                  </a:lnTo>
                  <a:lnTo>
                    <a:pt x="102" y="20"/>
                  </a:lnTo>
                  <a:lnTo>
                    <a:pt x="100" y="12"/>
                  </a:lnTo>
                  <a:lnTo>
                    <a:pt x="106" y="10"/>
                  </a:lnTo>
                  <a:lnTo>
                    <a:pt x="108" y="2"/>
                  </a:lnTo>
                  <a:lnTo>
                    <a:pt x="104" y="0"/>
                  </a:lnTo>
                  <a:lnTo>
                    <a:pt x="98" y="8"/>
                  </a:lnTo>
                  <a:lnTo>
                    <a:pt x="86" y="2"/>
                  </a:lnTo>
                  <a:lnTo>
                    <a:pt x="74" y="12"/>
                  </a:lnTo>
                  <a:lnTo>
                    <a:pt x="64" y="12"/>
                  </a:lnTo>
                  <a:lnTo>
                    <a:pt x="48" y="30"/>
                  </a:lnTo>
                  <a:lnTo>
                    <a:pt x="44" y="30"/>
                  </a:lnTo>
                  <a:lnTo>
                    <a:pt x="46" y="20"/>
                  </a:lnTo>
                  <a:lnTo>
                    <a:pt x="34" y="22"/>
                  </a:lnTo>
                  <a:lnTo>
                    <a:pt x="26" y="12"/>
                  </a:lnTo>
                  <a:lnTo>
                    <a:pt x="2" y="30"/>
                  </a:lnTo>
                  <a:lnTo>
                    <a:pt x="2" y="30"/>
                  </a:lnTo>
                  <a:lnTo>
                    <a:pt x="2" y="30"/>
                  </a:lnTo>
                  <a:lnTo>
                    <a:pt x="0" y="32"/>
                  </a:lnTo>
                  <a:lnTo>
                    <a:pt x="2" y="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01" name="Freeform 101"/>
            <p:cNvSpPr/>
            <p:nvPr userDrawn="1"/>
          </p:nvSpPr>
          <p:spPr bwMode="black">
            <a:xfrm>
              <a:off x="8018463" y="1625600"/>
              <a:ext cx="15875" cy="19050"/>
            </a:xfrm>
            <a:custGeom>
              <a:avLst/>
              <a:gdLst>
                <a:gd name="T0" fmla="*/ 10 w 10"/>
                <a:gd name="T1" fmla="*/ 8 h 12"/>
                <a:gd name="T2" fmla="*/ 4 w 10"/>
                <a:gd name="T3" fmla="*/ 0 h 12"/>
                <a:gd name="T4" fmla="*/ 0 w 10"/>
                <a:gd name="T5" fmla="*/ 8 h 12"/>
                <a:gd name="T6" fmla="*/ 6 w 10"/>
                <a:gd name="T7" fmla="*/ 12 h 12"/>
                <a:gd name="T8" fmla="*/ 10 w 10"/>
                <a:gd name="T9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2">
                  <a:moveTo>
                    <a:pt x="10" y="8"/>
                  </a:moveTo>
                  <a:lnTo>
                    <a:pt x="4" y="0"/>
                  </a:lnTo>
                  <a:lnTo>
                    <a:pt x="0" y="8"/>
                  </a:lnTo>
                  <a:lnTo>
                    <a:pt x="6" y="12"/>
                  </a:lnTo>
                  <a:lnTo>
                    <a:pt x="1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02" name="Freeform 102"/>
            <p:cNvSpPr/>
            <p:nvPr userDrawn="1"/>
          </p:nvSpPr>
          <p:spPr bwMode="black">
            <a:xfrm>
              <a:off x="7573963" y="2089150"/>
              <a:ext cx="28575" cy="15875"/>
            </a:xfrm>
            <a:custGeom>
              <a:avLst/>
              <a:gdLst>
                <a:gd name="T0" fmla="*/ 2 w 18"/>
                <a:gd name="T1" fmla="*/ 0 h 10"/>
                <a:gd name="T2" fmla="*/ 0 w 18"/>
                <a:gd name="T3" fmla="*/ 8 h 10"/>
                <a:gd name="T4" fmla="*/ 8 w 18"/>
                <a:gd name="T5" fmla="*/ 10 h 10"/>
                <a:gd name="T6" fmla="*/ 18 w 18"/>
                <a:gd name="T7" fmla="*/ 4 h 10"/>
                <a:gd name="T8" fmla="*/ 16 w 18"/>
                <a:gd name="T9" fmla="*/ 0 h 10"/>
                <a:gd name="T10" fmla="*/ 2 w 18"/>
                <a:gd name="T1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0">
                  <a:moveTo>
                    <a:pt x="2" y="0"/>
                  </a:moveTo>
                  <a:lnTo>
                    <a:pt x="0" y="8"/>
                  </a:lnTo>
                  <a:lnTo>
                    <a:pt x="8" y="10"/>
                  </a:lnTo>
                  <a:lnTo>
                    <a:pt x="18" y="4"/>
                  </a:lnTo>
                  <a:lnTo>
                    <a:pt x="16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03" name="Freeform 103"/>
            <p:cNvSpPr/>
            <p:nvPr userDrawn="1"/>
          </p:nvSpPr>
          <p:spPr bwMode="black">
            <a:xfrm>
              <a:off x="7059613" y="2927350"/>
              <a:ext cx="320675" cy="346075"/>
            </a:xfrm>
            <a:custGeom>
              <a:avLst/>
              <a:gdLst>
                <a:gd name="T0" fmla="*/ 52 w 202"/>
                <a:gd name="T1" fmla="*/ 82 h 218"/>
                <a:gd name="T2" fmla="*/ 44 w 202"/>
                <a:gd name="T3" fmla="*/ 92 h 218"/>
                <a:gd name="T4" fmla="*/ 24 w 202"/>
                <a:gd name="T5" fmla="*/ 102 h 218"/>
                <a:gd name="T6" fmla="*/ 14 w 202"/>
                <a:gd name="T7" fmla="*/ 98 h 218"/>
                <a:gd name="T8" fmla="*/ 4 w 202"/>
                <a:gd name="T9" fmla="*/ 106 h 218"/>
                <a:gd name="T10" fmla="*/ 6 w 202"/>
                <a:gd name="T11" fmla="*/ 148 h 218"/>
                <a:gd name="T12" fmla="*/ 18 w 202"/>
                <a:gd name="T13" fmla="*/ 160 h 218"/>
                <a:gd name="T14" fmla="*/ 46 w 202"/>
                <a:gd name="T15" fmla="*/ 196 h 218"/>
                <a:gd name="T16" fmla="*/ 56 w 202"/>
                <a:gd name="T17" fmla="*/ 206 h 218"/>
                <a:gd name="T18" fmla="*/ 80 w 202"/>
                <a:gd name="T19" fmla="*/ 196 h 218"/>
                <a:gd name="T20" fmla="*/ 90 w 202"/>
                <a:gd name="T21" fmla="*/ 206 h 218"/>
                <a:gd name="T22" fmla="*/ 106 w 202"/>
                <a:gd name="T23" fmla="*/ 206 h 218"/>
                <a:gd name="T24" fmla="*/ 116 w 202"/>
                <a:gd name="T25" fmla="*/ 218 h 218"/>
                <a:gd name="T26" fmla="*/ 138 w 202"/>
                <a:gd name="T27" fmla="*/ 218 h 218"/>
                <a:gd name="T28" fmla="*/ 142 w 202"/>
                <a:gd name="T29" fmla="*/ 196 h 218"/>
                <a:gd name="T30" fmla="*/ 144 w 202"/>
                <a:gd name="T31" fmla="*/ 172 h 218"/>
                <a:gd name="T32" fmla="*/ 166 w 202"/>
                <a:gd name="T33" fmla="*/ 148 h 218"/>
                <a:gd name="T34" fmla="*/ 176 w 202"/>
                <a:gd name="T35" fmla="*/ 124 h 218"/>
                <a:gd name="T36" fmla="*/ 180 w 202"/>
                <a:gd name="T37" fmla="*/ 124 h 218"/>
                <a:gd name="T38" fmla="*/ 174 w 202"/>
                <a:gd name="T39" fmla="*/ 102 h 218"/>
                <a:gd name="T40" fmla="*/ 162 w 202"/>
                <a:gd name="T41" fmla="*/ 72 h 218"/>
                <a:gd name="T42" fmla="*/ 166 w 202"/>
                <a:gd name="T43" fmla="*/ 62 h 218"/>
                <a:gd name="T44" fmla="*/ 170 w 202"/>
                <a:gd name="T45" fmla="*/ 60 h 218"/>
                <a:gd name="T46" fmla="*/ 188 w 202"/>
                <a:gd name="T47" fmla="*/ 56 h 218"/>
                <a:gd name="T48" fmla="*/ 188 w 202"/>
                <a:gd name="T49" fmla="*/ 48 h 218"/>
                <a:gd name="T50" fmla="*/ 178 w 202"/>
                <a:gd name="T51" fmla="*/ 28 h 218"/>
                <a:gd name="T52" fmla="*/ 176 w 202"/>
                <a:gd name="T53" fmla="*/ 22 h 218"/>
                <a:gd name="T54" fmla="*/ 168 w 202"/>
                <a:gd name="T55" fmla="*/ 16 h 218"/>
                <a:gd name="T56" fmla="*/ 158 w 202"/>
                <a:gd name="T57" fmla="*/ 4 h 218"/>
                <a:gd name="T58" fmla="*/ 152 w 202"/>
                <a:gd name="T59" fmla="*/ 0 h 218"/>
                <a:gd name="T60" fmla="*/ 122 w 202"/>
                <a:gd name="T61" fmla="*/ 34 h 218"/>
                <a:gd name="T62" fmla="*/ 120 w 202"/>
                <a:gd name="T63" fmla="*/ 42 h 218"/>
                <a:gd name="T64" fmla="*/ 98 w 202"/>
                <a:gd name="T65" fmla="*/ 48 h 218"/>
                <a:gd name="T66" fmla="*/ 96 w 202"/>
                <a:gd name="T67" fmla="*/ 50 h 218"/>
                <a:gd name="T68" fmla="*/ 94 w 202"/>
                <a:gd name="T69" fmla="*/ 52 h 218"/>
                <a:gd name="T70" fmla="*/ 76 w 202"/>
                <a:gd name="T71" fmla="*/ 78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02" h="218">
                  <a:moveTo>
                    <a:pt x="76" y="78"/>
                  </a:moveTo>
                  <a:lnTo>
                    <a:pt x="52" y="82"/>
                  </a:lnTo>
                  <a:lnTo>
                    <a:pt x="48" y="92"/>
                  </a:lnTo>
                  <a:lnTo>
                    <a:pt x="44" y="92"/>
                  </a:lnTo>
                  <a:lnTo>
                    <a:pt x="40" y="104"/>
                  </a:lnTo>
                  <a:lnTo>
                    <a:pt x="24" y="102"/>
                  </a:lnTo>
                  <a:lnTo>
                    <a:pt x="16" y="94"/>
                  </a:lnTo>
                  <a:lnTo>
                    <a:pt x="14" y="98"/>
                  </a:lnTo>
                  <a:lnTo>
                    <a:pt x="12" y="98"/>
                  </a:lnTo>
                  <a:lnTo>
                    <a:pt x="4" y="106"/>
                  </a:lnTo>
                  <a:lnTo>
                    <a:pt x="0" y="128"/>
                  </a:lnTo>
                  <a:lnTo>
                    <a:pt x="6" y="148"/>
                  </a:lnTo>
                  <a:lnTo>
                    <a:pt x="14" y="152"/>
                  </a:lnTo>
                  <a:lnTo>
                    <a:pt x="18" y="160"/>
                  </a:lnTo>
                  <a:lnTo>
                    <a:pt x="26" y="196"/>
                  </a:lnTo>
                  <a:lnTo>
                    <a:pt x="46" y="196"/>
                  </a:lnTo>
                  <a:lnTo>
                    <a:pt x="52" y="192"/>
                  </a:lnTo>
                  <a:lnTo>
                    <a:pt x="56" y="206"/>
                  </a:lnTo>
                  <a:lnTo>
                    <a:pt x="72" y="202"/>
                  </a:lnTo>
                  <a:lnTo>
                    <a:pt x="80" y="196"/>
                  </a:lnTo>
                  <a:lnTo>
                    <a:pt x="90" y="200"/>
                  </a:lnTo>
                  <a:lnTo>
                    <a:pt x="90" y="206"/>
                  </a:lnTo>
                  <a:lnTo>
                    <a:pt x="102" y="204"/>
                  </a:lnTo>
                  <a:lnTo>
                    <a:pt x="106" y="206"/>
                  </a:lnTo>
                  <a:lnTo>
                    <a:pt x="110" y="218"/>
                  </a:lnTo>
                  <a:lnTo>
                    <a:pt x="116" y="218"/>
                  </a:lnTo>
                  <a:lnTo>
                    <a:pt x="136" y="206"/>
                  </a:lnTo>
                  <a:lnTo>
                    <a:pt x="138" y="218"/>
                  </a:lnTo>
                  <a:lnTo>
                    <a:pt x="146" y="210"/>
                  </a:lnTo>
                  <a:lnTo>
                    <a:pt x="142" y="196"/>
                  </a:lnTo>
                  <a:lnTo>
                    <a:pt x="150" y="180"/>
                  </a:lnTo>
                  <a:lnTo>
                    <a:pt x="144" y="172"/>
                  </a:lnTo>
                  <a:lnTo>
                    <a:pt x="158" y="160"/>
                  </a:lnTo>
                  <a:lnTo>
                    <a:pt x="166" y="148"/>
                  </a:lnTo>
                  <a:lnTo>
                    <a:pt x="168" y="132"/>
                  </a:lnTo>
                  <a:lnTo>
                    <a:pt x="176" y="124"/>
                  </a:lnTo>
                  <a:lnTo>
                    <a:pt x="176" y="122"/>
                  </a:lnTo>
                  <a:lnTo>
                    <a:pt x="180" y="124"/>
                  </a:lnTo>
                  <a:lnTo>
                    <a:pt x="196" y="124"/>
                  </a:lnTo>
                  <a:lnTo>
                    <a:pt x="174" y="102"/>
                  </a:lnTo>
                  <a:lnTo>
                    <a:pt x="176" y="94"/>
                  </a:lnTo>
                  <a:lnTo>
                    <a:pt x="162" y="72"/>
                  </a:lnTo>
                  <a:lnTo>
                    <a:pt x="174" y="70"/>
                  </a:lnTo>
                  <a:lnTo>
                    <a:pt x="166" y="62"/>
                  </a:lnTo>
                  <a:lnTo>
                    <a:pt x="166" y="62"/>
                  </a:lnTo>
                  <a:lnTo>
                    <a:pt x="170" y="60"/>
                  </a:lnTo>
                  <a:lnTo>
                    <a:pt x="174" y="62"/>
                  </a:lnTo>
                  <a:lnTo>
                    <a:pt x="188" y="56"/>
                  </a:lnTo>
                  <a:lnTo>
                    <a:pt x="182" y="48"/>
                  </a:lnTo>
                  <a:lnTo>
                    <a:pt x="188" y="48"/>
                  </a:lnTo>
                  <a:lnTo>
                    <a:pt x="202" y="40"/>
                  </a:lnTo>
                  <a:lnTo>
                    <a:pt x="178" y="28"/>
                  </a:lnTo>
                  <a:lnTo>
                    <a:pt x="176" y="28"/>
                  </a:lnTo>
                  <a:lnTo>
                    <a:pt x="176" y="22"/>
                  </a:lnTo>
                  <a:lnTo>
                    <a:pt x="168" y="24"/>
                  </a:lnTo>
                  <a:lnTo>
                    <a:pt x="168" y="16"/>
                  </a:lnTo>
                  <a:lnTo>
                    <a:pt x="162" y="12"/>
                  </a:lnTo>
                  <a:lnTo>
                    <a:pt x="158" y="4"/>
                  </a:lnTo>
                  <a:lnTo>
                    <a:pt x="152" y="8"/>
                  </a:lnTo>
                  <a:lnTo>
                    <a:pt x="152" y="0"/>
                  </a:lnTo>
                  <a:lnTo>
                    <a:pt x="130" y="32"/>
                  </a:lnTo>
                  <a:lnTo>
                    <a:pt x="122" y="34"/>
                  </a:lnTo>
                  <a:lnTo>
                    <a:pt x="124" y="40"/>
                  </a:lnTo>
                  <a:lnTo>
                    <a:pt x="120" y="42"/>
                  </a:lnTo>
                  <a:lnTo>
                    <a:pt x="116" y="40"/>
                  </a:lnTo>
                  <a:lnTo>
                    <a:pt x="98" y="48"/>
                  </a:lnTo>
                  <a:lnTo>
                    <a:pt x="96" y="48"/>
                  </a:lnTo>
                  <a:lnTo>
                    <a:pt x="96" y="50"/>
                  </a:lnTo>
                  <a:lnTo>
                    <a:pt x="94" y="52"/>
                  </a:lnTo>
                  <a:lnTo>
                    <a:pt x="94" y="52"/>
                  </a:lnTo>
                  <a:lnTo>
                    <a:pt x="92" y="58"/>
                  </a:lnTo>
                  <a:lnTo>
                    <a:pt x="76" y="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04" name="Freeform 104"/>
            <p:cNvSpPr/>
            <p:nvPr userDrawn="1"/>
          </p:nvSpPr>
          <p:spPr bwMode="black">
            <a:xfrm>
              <a:off x="7361238" y="3419475"/>
              <a:ext cx="63500" cy="38100"/>
            </a:xfrm>
            <a:custGeom>
              <a:avLst/>
              <a:gdLst>
                <a:gd name="T0" fmla="*/ 14 w 40"/>
                <a:gd name="T1" fmla="*/ 14 h 24"/>
                <a:gd name="T2" fmla="*/ 26 w 40"/>
                <a:gd name="T3" fmla="*/ 24 h 24"/>
                <a:gd name="T4" fmla="*/ 40 w 40"/>
                <a:gd name="T5" fmla="*/ 18 h 24"/>
                <a:gd name="T6" fmla="*/ 38 w 40"/>
                <a:gd name="T7" fmla="*/ 16 h 24"/>
                <a:gd name="T8" fmla="*/ 32 w 40"/>
                <a:gd name="T9" fmla="*/ 8 h 24"/>
                <a:gd name="T10" fmla="*/ 20 w 40"/>
                <a:gd name="T11" fmla="*/ 0 h 24"/>
                <a:gd name="T12" fmla="*/ 0 w 40"/>
                <a:gd name="T13" fmla="*/ 2 h 24"/>
                <a:gd name="T14" fmla="*/ 2 w 40"/>
                <a:gd name="T15" fmla="*/ 14 h 24"/>
                <a:gd name="T16" fmla="*/ 14 w 40"/>
                <a:gd name="T17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24">
                  <a:moveTo>
                    <a:pt x="14" y="14"/>
                  </a:moveTo>
                  <a:lnTo>
                    <a:pt x="26" y="24"/>
                  </a:lnTo>
                  <a:lnTo>
                    <a:pt x="40" y="18"/>
                  </a:lnTo>
                  <a:lnTo>
                    <a:pt x="38" y="16"/>
                  </a:lnTo>
                  <a:lnTo>
                    <a:pt x="32" y="8"/>
                  </a:lnTo>
                  <a:lnTo>
                    <a:pt x="20" y="0"/>
                  </a:lnTo>
                  <a:lnTo>
                    <a:pt x="0" y="2"/>
                  </a:lnTo>
                  <a:lnTo>
                    <a:pt x="2" y="14"/>
                  </a:lnTo>
                  <a:lnTo>
                    <a:pt x="14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05" name="Freeform 105"/>
            <p:cNvSpPr/>
            <p:nvPr userDrawn="1"/>
          </p:nvSpPr>
          <p:spPr bwMode="black">
            <a:xfrm>
              <a:off x="7488238" y="3375025"/>
              <a:ext cx="60325" cy="34925"/>
            </a:xfrm>
            <a:custGeom>
              <a:avLst/>
              <a:gdLst>
                <a:gd name="T0" fmla="*/ 8 w 38"/>
                <a:gd name="T1" fmla="*/ 8 h 22"/>
                <a:gd name="T2" fmla="*/ 4 w 38"/>
                <a:gd name="T3" fmla="*/ 4 h 22"/>
                <a:gd name="T4" fmla="*/ 0 w 38"/>
                <a:gd name="T5" fmla="*/ 18 h 22"/>
                <a:gd name="T6" fmla="*/ 10 w 38"/>
                <a:gd name="T7" fmla="*/ 18 h 22"/>
                <a:gd name="T8" fmla="*/ 12 w 38"/>
                <a:gd name="T9" fmla="*/ 14 h 22"/>
                <a:gd name="T10" fmla="*/ 20 w 38"/>
                <a:gd name="T11" fmla="*/ 22 h 22"/>
                <a:gd name="T12" fmla="*/ 22 w 38"/>
                <a:gd name="T13" fmla="*/ 12 h 22"/>
                <a:gd name="T14" fmla="*/ 26 w 38"/>
                <a:gd name="T15" fmla="*/ 16 h 22"/>
                <a:gd name="T16" fmla="*/ 38 w 38"/>
                <a:gd name="T17" fmla="*/ 14 h 22"/>
                <a:gd name="T18" fmla="*/ 36 w 38"/>
                <a:gd name="T19" fmla="*/ 8 h 22"/>
                <a:gd name="T20" fmla="*/ 24 w 38"/>
                <a:gd name="T21" fmla="*/ 6 h 22"/>
                <a:gd name="T22" fmla="*/ 24 w 38"/>
                <a:gd name="T23" fmla="*/ 0 h 22"/>
                <a:gd name="T24" fmla="*/ 20 w 38"/>
                <a:gd name="T25" fmla="*/ 6 h 22"/>
                <a:gd name="T26" fmla="*/ 20 w 38"/>
                <a:gd name="T27" fmla="*/ 6 h 22"/>
                <a:gd name="T28" fmla="*/ 20 w 38"/>
                <a:gd name="T29" fmla="*/ 6 h 22"/>
                <a:gd name="T30" fmla="*/ 12 w 38"/>
                <a:gd name="T31" fmla="*/ 14 h 22"/>
                <a:gd name="T32" fmla="*/ 16 w 38"/>
                <a:gd name="T33" fmla="*/ 0 h 22"/>
                <a:gd name="T34" fmla="*/ 8 w 38"/>
                <a:gd name="T35" fmla="*/ 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8" h="22">
                  <a:moveTo>
                    <a:pt x="8" y="8"/>
                  </a:moveTo>
                  <a:lnTo>
                    <a:pt x="4" y="4"/>
                  </a:lnTo>
                  <a:lnTo>
                    <a:pt x="0" y="18"/>
                  </a:lnTo>
                  <a:lnTo>
                    <a:pt x="10" y="18"/>
                  </a:lnTo>
                  <a:lnTo>
                    <a:pt x="12" y="14"/>
                  </a:lnTo>
                  <a:lnTo>
                    <a:pt x="20" y="22"/>
                  </a:lnTo>
                  <a:lnTo>
                    <a:pt x="22" y="12"/>
                  </a:lnTo>
                  <a:lnTo>
                    <a:pt x="26" y="16"/>
                  </a:lnTo>
                  <a:lnTo>
                    <a:pt x="38" y="14"/>
                  </a:lnTo>
                  <a:lnTo>
                    <a:pt x="36" y="8"/>
                  </a:lnTo>
                  <a:lnTo>
                    <a:pt x="24" y="6"/>
                  </a:lnTo>
                  <a:lnTo>
                    <a:pt x="24" y="0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12" y="14"/>
                  </a:lnTo>
                  <a:lnTo>
                    <a:pt x="16" y="0"/>
                  </a:ln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06" name="Freeform 106"/>
            <p:cNvSpPr/>
            <p:nvPr userDrawn="1"/>
          </p:nvSpPr>
          <p:spPr bwMode="black">
            <a:xfrm>
              <a:off x="7475538" y="3454400"/>
              <a:ext cx="22225" cy="19050"/>
            </a:xfrm>
            <a:custGeom>
              <a:avLst/>
              <a:gdLst>
                <a:gd name="T0" fmla="*/ 10 w 14"/>
                <a:gd name="T1" fmla="*/ 10 h 12"/>
                <a:gd name="T2" fmla="*/ 14 w 14"/>
                <a:gd name="T3" fmla="*/ 2 h 12"/>
                <a:gd name="T4" fmla="*/ 10 w 14"/>
                <a:gd name="T5" fmla="*/ 0 h 12"/>
                <a:gd name="T6" fmla="*/ 0 w 14"/>
                <a:gd name="T7" fmla="*/ 8 h 12"/>
                <a:gd name="T8" fmla="*/ 4 w 14"/>
                <a:gd name="T9" fmla="*/ 12 h 12"/>
                <a:gd name="T10" fmla="*/ 10 w 14"/>
                <a:gd name="T11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2">
                  <a:moveTo>
                    <a:pt x="10" y="10"/>
                  </a:moveTo>
                  <a:lnTo>
                    <a:pt x="14" y="2"/>
                  </a:lnTo>
                  <a:lnTo>
                    <a:pt x="10" y="0"/>
                  </a:lnTo>
                  <a:lnTo>
                    <a:pt x="0" y="8"/>
                  </a:lnTo>
                  <a:lnTo>
                    <a:pt x="4" y="12"/>
                  </a:lnTo>
                  <a:lnTo>
                    <a:pt x="1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07" name="Freeform 107"/>
            <p:cNvSpPr/>
            <p:nvPr userDrawn="1"/>
          </p:nvSpPr>
          <p:spPr bwMode="black">
            <a:xfrm>
              <a:off x="7608888" y="3184525"/>
              <a:ext cx="41275" cy="15875"/>
            </a:xfrm>
            <a:custGeom>
              <a:avLst/>
              <a:gdLst>
                <a:gd name="T0" fmla="*/ 12 w 26"/>
                <a:gd name="T1" fmla="*/ 0 h 10"/>
                <a:gd name="T2" fmla="*/ 0 w 26"/>
                <a:gd name="T3" fmla="*/ 0 h 10"/>
                <a:gd name="T4" fmla="*/ 4 w 26"/>
                <a:gd name="T5" fmla="*/ 10 h 10"/>
                <a:gd name="T6" fmla="*/ 26 w 26"/>
                <a:gd name="T7" fmla="*/ 6 h 10"/>
                <a:gd name="T8" fmla="*/ 12 w 26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0">
                  <a:moveTo>
                    <a:pt x="12" y="0"/>
                  </a:moveTo>
                  <a:lnTo>
                    <a:pt x="0" y="0"/>
                  </a:lnTo>
                  <a:lnTo>
                    <a:pt x="4" y="10"/>
                  </a:lnTo>
                  <a:lnTo>
                    <a:pt x="26" y="6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08" name="Freeform 108"/>
            <p:cNvSpPr/>
            <p:nvPr userDrawn="1"/>
          </p:nvSpPr>
          <p:spPr bwMode="black">
            <a:xfrm>
              <a:off x="7605713" y="3152775"/>
              <a:ext cx="28575" cy="28575"/>
            </a:xfrm>
            <a:custGeom>
              <a:avLst/>
              <a:gdLst>
                <a:gd name="T0" fmla="*/ 6 w 18"/>
                <a:gd name="T1" fmla="*/ 12 h 18"/>
                <a:gd name="T2" fmla="*/ 18 w 18"/>
                <a:gd name="T3" fmla="*/ 18 h 18"/>
                <a:gd name="T4" fmla="*/ 8 w 18"/>
                <a:gd name="T5" fmla="*/ 0 h 18"/>
                <a:gd name="T6" fmla="*/ 0 w 18"/>
                <a:gd name="T7" fmla="*/ 0 h 18"/>
                <a:gd name="T8" fmla="*/ 6 w 18"/>
                <a:gd name="T9" fmla="*/ 1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8">
                  <a:moveTo>
                    <a:pt x="6" y="12"/>
                  </a:moveTo>
                  <a:lnTo>
                    <a:pt x="18" y="18"/>
                  </a:lnTo>
                  <a:lnTo>
                    <a:pt x="8" y="0"/>
                  </a:lnTo>
                  <a:lnTo>
                    <a:pt x="0" y="0"/>
                  </a:lnTo>
                  <a:lnTo>
                    <a:pt x="6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09" name="Freeform 109"/>
            <p:cNvSpPr/>
            <p:nvPr userDrawn="1"/>
          </p:nvSpPr>
          <p:spPr bwMode="black">
            <a:xfrm>
              <a:off x="7608888" y="3070225"/>
              <a:ext cx="60325" cy="104775"/>
            </a:xfrm>
            <a:custGeom>
              <a:avLst/>
              <a:gdLst>
                <a:gd name="T0" fmla="*/ 0 w 38"/>
                <a:gd name="T1" fmla="*/ 28 h 66"/>
                <a:gd name="T2" fmla="*/ 8 w 38"/>
                <a:gd name="T3" fmla="*/ 54 h 66"/>
                <a:gd name="T4" fmla="*/ 18 w 38"/>
                <a:gd name="T5" fmla="*/ 66 h 66"/>
                <a:gd name="T6" fmla="*/ 22 w 38"/>
                <a:gd name="T7" fmla="*/ 64 h 66"/>
                <a:gd name="T8" fmla="*/ 16 w 38"/>
                <a:gd name="T9" fmla="*/ 52 h 66"/>
                <a:gd name="T10" fmla="*/ 16 w 38"/>
                <a:gd name="T11" fmla="*/ 42 h 66"/>
                <a:gd name="T12" fmla="*/ 16 w 38"/>
                <a:gd name="T13" fmla="*/ 42 h 66"/>
                <a:gd name="T14" fmla="*/ 38 w 38"/>
                <a:gd name="T15" fmla="*/ 48 h 66"/>
                <a:gd name="T16" fmla="*/ 24 w 38"/>
                <a:gd name="T17" fmla="*/ 34 h 66"/>
                <a:gd name="T18" fmla="*/ 30 w 38"/>
                <a:gd name="T19" fmla="*/ 28 h 66"/>
                <a:gd name="T20" fmla="*/ 30 w 38"/>
                <a:gd name="T21" fmla="*/ 22 h 66"/>
                <a:gd name="T22" fmla="*/ 22 w 38"/>
                <a:gd name="T23" fmla="*/ 16 h 66"/>
                <a:gd name="T24" fmla="*/ 18 w 38"/>
                <a:gd name="T25" fmla="*/ 22 h 66"/>
                <a:gd name="T26" fmla="*/ 16 w 38"/>
                <a:gd name="T27" fmla="*/ 0 h 66"/>
                <a:gd name="T28" fmla="*/ 12 w 38"/>
                <a:gd name="T29" fmla="*/ 4 h 66"/>
                <a:gd name="T30" fmla="*/ 4 w 38"/>
                <a:gd name="T31" fmla="*/ 14 h 66"/>
                <a:gd name="T32" fmla="*/ 0 w 38"/>
                <a:gd name="T33" fmla="*/ 28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8" h="66">
                  <a:moveTo>
                    <a:pt x="0" y="28"/>
                  </a:moveTo>
                  <a:lnTo>
                    <a:pt x="8" y="54"/>
                  </a:lnTo>
                  <a:lnTo>
                    <a:pt x="18" y="66"/>
                  </a:lnTo>
                  <a:lnTo>
                    <a:pt x="22" y="64"/>
                  </a:lnTo>
                  <a:lnTo>
                    <a:pt x="16" y="52"/>
                  </a:lnTo>
                  <a:lnTo>
                    <a:pt x="16" y="42"/>
                  </a:lnTo>
                  <a:lnTo>
                    <a:pt x="16" y="42"/>
                  </a:lnTo>
                  <a:lnTo>
                    <a:pt x="38" y="48"/>
                  </a:lnTo>
                  <a:lnTo>
                    <a:pt x="24" y="34"/>
                  </a:lnTo>
                  <a:lnTo>
                    <a:pt x="30" y="28"/>
                  </a:lnTo>
                  <a:lnTo>
                    <a:pt x="30" y="22"/>
                  </a:lnTo>
                  <a:lnTo>
                    <a:pt x="22" y="16"/>
                  </a:lnTo>
                  <a:lnTo>
                    <a:pt x="18" y="22"/>
                  </a:lnTo>
                  <a:lnTo>
                    <a:pt x="16" y="0"/>
                  </a:lnTo>
                  <a:lnTo>
                    <a:pt x="12" y="4"/>
                  </a:lnTo>
                  <a:lnTo>
                    <a:pt x="4" y="14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10" name="Freeform 110"/>
            <p:cNvSpPr/>
            <p:nvPr userDrawn="1"/>
          </p:nvSpPr>
          <p:spPr bwMode="black">
            <a:xfrm>
              <a:off x="7634288" y="3060700"/>
              <a:ext cx="22225" cy="31750"/>
            </a:xfrm>
            <a:custGeom>
              <a:avLst/>
              <a:gdLst>
                <a:gd name="T0" fmla="*/ 14 w 14"/>
                <a:gd name="T1" fmla="*/ 12 h 20"/>
                <a:gd name="T2" fmla="*/ 10 w 14"/>
                <a:gd name="T3" fmla="*/ 0 h 20"/>
                <a:gd name="T4" fmla="*/ 0 w 14"/>
                <a:gd name="T5" fmla="*/ 8 h 20"/>
                <a:gd name="T6" fmla="*/ 2 w 14"/>
                <a:gd name="T7" fmla="*/ 20 h 20"/>
                <a:gd name="T8" fmla="*/ 14 w 14"/>
                <a:gd name="T9" fmla="*/ 1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20">
                  <a:moveTo>
                    <a:pt x="14" y="12"/>
                  </a:moveTo>
                  <a:lnTo>
                    <a:pt x="10" y="0"/>
                  </a:lnTo>
                  <a:lnTo>
                    <a:pt x="0" y="8"/>
                  </a:lnTo>
                  <a:lnTo>
                    <a:pt x="2" y="20"/>
                  </a:lnTo>
                  <a:lnTo>
                    <a:pt x="1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11" name="Freeform 111"/>
            <p:cNvSpPr/>
            <p:nvPr userDrawn="1"/>
          </p:nvSpPr>
          <p:spPr bwMode="black">
            <a:xfrm>
              <a:off x="7567613" y="3232150"/>
              <a:ext cx="47625" cy="31750"/>
            </a:xfrm>
            <a:custGeom>
              <a:avLst/>
              <a:gdLst>
                <a:gd name="T0" fmla="*/ 0 w 30"/>
                <a:gd name="T1" fmla="*/ 0 h 20"/>
                <a:gd name="T2" fmla="*/ 4 w 30"/>
                <a:gd name="T3" fmla="*/ 12 h 20"/>
                <a:gd name="T4" fmla="*/ 12 w 30"/>
                <a:gd name="T5" fmla="*/ 20 h 20"/>
                <a:gd name="T6" fmla="*/ 18 w 30"/>
                <a:gd name="T7" fmla="*/ 20 h 20"/>
                <a:gd name="T8" fmla="*/ 30 w 30"/>
                <a:gd name="T9" fmla="*/ 14 h 20"/>
                <a:gd name="T10" fmla="*/ 28 w 30"/>
                <a:gd name="T11" fmla="*/ 6 h 20"/>
                <a:gd name="T12" fmla="*/ 18 w 30"/>
                <a:gd name="T13" fmla="*/ 0 h 20"/>
                <a:gd name="T14" fmla="*/ 0 w 30"/>
                <a:gd name="T15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20">
                  <a:moveTo>
                    <a:pt x="0" y="0"/>
                  </a:moveTo>
                  <a:lnTo>
                    <a:pt x="4" y="12"/>
                  </a:lnTo>
                  <a:lnTo>
                    <a:pt x="12" y="20"/>
                  </a:lnTo>
                  <a:lnTo>
                    <a:pt x="18" y="20"/>
                  </a:lnTo>
                  <a:lnTo>
                    <a:pt x="30" y="14"/>
                  </a:lnTo>
                  <a:lnTo>
                    <a:pt x="28" y="6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12" name="Freeform 112"/>
            <p:cNvSpPr/>
            <p:nvPr userDrawn="1"/>
          </p:nvSpPr>
          <p:spPr bwMode="black">
            <a:xfrm>
              <a:off x="7516813" y="3190875"/>
              <a:ext cx="66675" cy="19050"/>
            </a:xfrm>
            <a:custGeom>
              <a:avLst/>
              <a:gdLst>
                <a:gd name="T0" fmla="*/ 40 w 42"/>
                <a:gd name="T1" fmla="*/ 2 h 12"/>
                <a:gd name="T2" fmla="*/ 22 w 42"/>
                <a:gd name="T3" fmla="*/ 4 h 12"/>
                <a:gd name="T4" fmla="*/ 22 w 42"/>
                <a:gd name="T5" fmla="*/ 2 h 12"/>
                <a:gd name="T6" fmla="*/ 0 w 42"/>
                <a:gd name="T7" fmla="*/ 0 h 12"/>
                <a:gd name="T8" fmla="*/ 8 w 42"/>
                <a:gd name="T9" fmla="*/ 12 h 12"/>
                <a:gd name="T10" fmla="*/ 22 w 42"/>
                <a:gd name="T11" fmla="*/ 8 h 12"/>
                <a:gd name="T12" fmla="*/ 24 w 42"/>
                <a:gd name="T13" fmla="*/ 12 h 12"/>
                <a:gd name="T14" fmla="*/ 42 w 42"/>
                <a:gd name="T15" fmla="*/ 8 h 12"/>
                <a:gd name="T16" fmla="*/ 40 w 42"/>
                <a:gd name="T17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12">
                  <a:moveTo>
                    <a:pt x="40" y="2"/>
                  </a:moveTo>
                  <a:lnTo>
                    <a:pt x="22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8" y="12"/>
                  </a:lnTo>
                  <a:lnTo>
                    <a:pt x="22" y="8"/>
                  </a:lnTo>
                  <a:lnTo>
                    <a:pt x="24" y="12"/>
                  </a:lnTo>
                  <a:lnTo>
                    <a:pt x="42" y="8"/>
                  </a:lnTo>
                  <a:lnTo>
                    <a:pt x="4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13" name="Freeform 113"/>
            <p:cNvSpPr>
              <a:spLocks noEditPoints="1"/>
            </p:cNvSpPr>
            <p:nvPr userDrawn="1"/>
          </p:nvSpPr>
          <p:spPr bwMode="black">
            <a:xfrm>
              <a:off x="7358063" y="3086100"/>
              <a:ext cx="193675" cy="234950"/>
            </a:xfrm>
            <a:custGeom>
              <a:avLst/>
              <a:gdLst>
                <a:gd name="T0" fmla="*/ 12 w 122"/>
                <a:gd name="T1" fmla="*/ 106 h 148"/>
                <a:gd name="T2" fmla="*/ 8 w 122"/>
                <a:gd name="T3" fmla="*/ 138 h 148"/>
                <a:gd name="T4" fmla="*/ 34 w 122"/>
                <a:gd name="T5" fmla="*/ 144 h 148"/>
                <a:gd name="T6" fmla="*/ 30 w 122"/>
                <a:gd name="T7" fmla="*/ 96 h 148"/>
                <a:gd name="T8" fmla="*/ 40 w 122"/>
                <a:gd name="T9" fmla="*/ 90 h 148"/>
                <a:gd name="T10" fmla="*/ 42 w 122"/>
                <a:gd name="T11" fmla="*/ 106 h 148"/>
                <a:gd name="T12" fmla="*/ 52 w 122"/>
                <a:gd name="T13" fmla="*/ 130 h 148"/>
                <a:gd name="T14" fmla="*/ 54 w 122"/>
                <a:gd name="T15" fmla="*/ 136 h 148"/>
                <a:gd name="T16" fmla="*/ 66 w 122"/>
                <a:gd name="T17" fmla="*/ 140 h 148"/>
                <a:gd name="T18" fmla="*/ 74 w 122"/>
                <a:gd name="T19" fmla="*/ 148 h 148"/>
                <a:gd name="T20" fmla="*/ 82 w 122"/>
                <a:gd name="T21" fmla="*/ 132 h 148"/>
                <a:gd name="T22" fmla="*/ 82 w 122"/>
                <a:gd name="T23" fmla="*/ 120 h 148"/>
                <a:gd name="T24" fmla="*/ 84 w 122"/>
                <a:gd name="T25" fmla="*/ 110 h 148"/>
                <a:gd name="T26" fmla="*/ 68 w 122"/>
                <a:gd name="T27" fmla="*/ 104 h 148"/>
                <a:gd name="T28" fmla="*/ 54 w 122"/>
                <a:gd name="T29" fmla="*/ 74 h 148"/>
                <a:gd name="T30" fmla="*/ 68 w 122"/>
                <a:gd name="T31" fmla="*/ 70 h 148"/>
                <a:gd name="T32" fmla="*/ 74 w 122"/>
                <a:gd name="T33" fmla="*/ 72 h 148"/>
                <a:gd name="T34" fmla="*/ 82 w 122"/>
                <a:gd name="T35" fmla="*/ 70 h 148"/>
                <a:gd name="T36" fmla="*/ 92 w 122"/>
                <a:gd name="T37" fmla="*/ 58 h 148"/>
                <a:gd name="T38" fmla="*/ 82 w 122"/>
                <a:gd name="T39" fmla="*/ 58 h 148"/>
                <a:gd name="T40" fmla="*/ 88 w 122"/>
                <a:gd name="T41" fmla="*/ 46 h 148"/>
                <a:gd name="T42" fmla="*/ 74 w 122"/>
                <a:gd name="T43" fmla="*/ 50 h 148"/>
                <a:gd name="T44" fmla="*/ 60 w 122"/>
                <a:gd name="T45" fmla="*/ 52 h 148"/>
                <a:gd name="T46" fmla="*/ 42 w 122"/>
                <a:gd name="T47" fmla="*/ 62 h 148"/>
                <a:gd name="T48" fmla="*/ 28 w 122"/>
                <a:gd name="T49" fmla="*/ 52 h 148"/>
                <a:gd name="T50" fmla="*/ 32 w 122"/>
                <a:gd name="T51" fmla="*/ 32 h 148"/>
                <a:gd name="T52" fmla="*/ 104 w 122"/>
                <a:gd name="T53" fmla="*/ 34 h 148"/>
                <a:gd name="T54" fmla="*/ 118 w 122"/>
                <a:gd name="T55" fmla="*/ 0 h 148"/>
                <a:gd name="T56" fmla="*/ 78 w 122"/>
                <a:gd name="T57" fmla="*/ 18 h 148"/>
                <a:gd name="T58" fmla="*/ 36 w 122"/>
                <a:gd name="T59" fmla="*/ 12 h 148"/>
                <a:gd name="T60" fmla="*/ 28 w 122"/>
                <a:gd name="T61" fmla="*/ 18 h 148"/>
                <a:gd name="T62" fmla="*/ 14 w 122"/>
                <a:gd name="T63" fmla="*/ 38 h 148"/>
                <a:gd name="T64" fmla="*/ 8 w 122"/>
                <a:gd name="T65" fmla="*/ 60 h 148"/>
                <a:gd name="T66" fmla="*/ 0 w 122"/>
                <a:gd name="T67" fmla="*/ 88 h 148"/>
                <a:gd name="T68" fmla="*/ 64 w 122"/>
                <a:gd name="T69" fmla="*/ 124 h 148"/>
                <a:gd name="T70" fmla="*/ 74 w 122"/>
                <a:gd name="T71" fmla="*/ 124 h 148"/>
                <a:gd name="T72" fmla="*/ 64 w 122"/>
                <a:gd name="T73" fmla="*/ 124 h 148"/>
                <a:gd name="T74" fmla="*/ 60 w 122"/>
                <a:gd name="T75" fmla="*/ 130 h 148"/>
                <a:gd name="T76" fmla="*/ 62 w 122"/>
                <a:gd name="T77" fmla="*/ 134 h 148"/>
                <a:gd name="T78" fmla="*/ 74 w 122"/>
                <a:gd name="T79" fmla="*/ 112 h 148"/>
                <a:gd name="T80" fmla="*/ 74 w 122"/>
                <a:gd name="T81" fmla="*/ 112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22" h="148">
                  <a:moveTo>
                    <a:pt x="2" y="106"/>
                  </a:moveTo>
                  <a:lnTo>
                    <a:pt x="12" y="106"/>
                  </a:lnTo>
                  <a:lnTo>
                    <a:pt x="14" y="114"/>
                  </a:lnTo>
                  <a:lnTo>
                    <a:pt x="8" y="138"/>
                  </a:lnTo>
                  <a:lnTo>
                    <a:pt x="16" y="146"/>
                  </a:lnTo>
                  <a:lnTo>
                    <a:pt x="34" y="144"/>
                  </a:lnTo>
                  <a:lnTo>
                    <a:pt x="32" y="100"/>
                  </a:lnTo>
                  <a:lnTo>
                    <a:pt x="30" y="96"/>
                  </a:lnTo>
                  <a:lnTo>
                    <a:pt x="38" y="90"/>
                  </a:lnTo>
                  <a:lnTo>
                    <a:pt x="40" y="90"/>
                  </a:lnTo>
                  <a:lnTo>
                    <a:pt x="38" y="100"/>
                  </a:lnTo>
                  <a:lnTo>
                    <a:pt x="42" y="106"/>
                  </a:lnTo>
                  <a:lnTo>
                    <a:pt x="50" y="116"/>
                  </a:lnTo>
                  <a:lnTo>
                    <a:pt x="52" y="130"/>
                  </a:lnTo>
                  <a:lnTo>
                    <a:pt x="58" y="130"/>
                  </a:lnTo>
                  <a:lnTo>
                    <a:pt x="54" y="136"/>
                  </a:lnTo>
                  <a:lnTo>
                    <a:pt x="68" y="146"/>
                  </a:lnTo>
                  <a:lnTo>
                    <a:pt x="66" y="140"/>
                  </a:lnTo>
                  <a:lnTo>
                    <a:pt x="72" y="142"/>
                  </a:lnTo>
                  <a:lnTo>
                    <a:pt x="74" y="148"/>
                  </a:lnTo>
                  <a:lnTo>
                    <a:pt x="84" y="138"/>
                  </a:lnTo>
                  <a:lnTo>
                    <a:pt x="82" y="132"/>
                  </a:lnTo>
                  <a:lnTo>
                    <a:pt x="86" y="128"/>
                  </a:lnTo>
                  <a:lnTo>
                    <a:pt x="82" y="120"/>
                  </a:lnTo>
                  <a:lnTo>
                    <a:pt x="84" y="122"/>
                  </a:lnTo>
                  <a:lnTo>
                    <a:pt x="84" y="110"/>
                  </a:lnTo>
                  <a:lnTo>
                    <a:pt x="72" y="110"/>
                  </a:lnTo>
                  <a:lnTo>
                    <a:pt x="68" y="104"/>
                  </a:lnTo>
                  <a:lnTo>
                    <a:pt x="72" y="98"/>
                  </a:lnTo>
                  <a:lnTo>
                    <a:pt x="54" y="74"/>
                  </a:lnTo>
                  <a:lnTo>
                    <a:pt x="54" y="74"/>
                  </a:lnTo>
                  <a:lnTo>
                    <a:pt x="68" y="70"/>
                  </a:lnTo>
                  <a:lnTo>
                    <a:pt x="74" y="62"/>
                  </a:lnTo>
                  <a:lnTo>
                    <a:pt x="74" y="72"/>
                  </a:lnTo>
                  <a:lnTo>
                    <a:pt x="80" y="66"/>
                  </a:lnTo>
                  <a:lnTo>
                    <a:pt x="82" y="70"/>
                  </a:lnTo>
                  <a:lnTo>
                    <a:pt x="90" y="68"/>
                  </a:lnTo>
                  <a:lnTo>
                    <a:pt x="92" y="58"/>
                  </a:lnTo>
                  <a:lnTo>
                    <a:pt x="84" y="62"/>
                  </a:lnTo>
                  <a:lnTo>
                    <a:pt x="82" y="58"/>
                  </a:lnTo>
                  <a:lnTo>
                    <a:pt x="90" y="56"/>
                  </a:lnTo>
                  <a:lnTo>
                    <a:pt x="88" y="46"/>
                  </a:lnTo>
                  <a:lnTo>
                    <a:pt x="80" y="44"/>
                  </a:lnTo>
                  <a:lnTo>
                    <a:pt x="74" y="50"/>
                  </a:lnTo>
                  <a:lnTo>
                    <a:pt x="60" y="50"/>
                  </a:lnTo>
                  <a:lnTo>
                    <a:pt x="60" y="52"/>
                  </a:lnTo>
                  <a:lnTo>
                    <a:pt x="52" y="52"/>
                  </a:lnTo>
                  <a:lnTo>
                    <a:pt x="42" y="62"/>
                  </a:lnTo>
                  <a:lnTo>
                    <a:pt x="36" y="62"/>
                  </a:lnTo>
                  <a:lnTo>
                    <a:pt x="28" y="52"/>
                  </a:lnTo>
                  <a:lnTo>
                    <a:pt x="32" y="34"/>
                  </a:lnTo>
                  <a:lnTo>
                    <a:pt x="32" y="32"/>
                  </a:lnTo>
                  <a:lnTo>
                    <a:pt x="48" y="30"/>
                  </a:lnTo>
                  <a:lnTo>
                    <a:pt x="104" y="34"/>
                  </a:lnTo>
                  <a:lnTo>
                    <a:pt x="122" y="12"/>
                  </a:lnTo>
                  <a:lnTo>
                    <a:pt x="118" y="0"/>
                  </a:lnTo>
                  <a:lnTo>
                    <a:pt x="94" y="18"/>
                  </a:lnTo>
                  <a:lnTo>
                    <a:pt x="78" y="18"/>
                  </a:lnTo>
                  <a:lnTo>
                    <a:pt x="42" y="10"/>
                  </a:lnTo>
                  <a:lnTo>
                    <a:pt x="36" y="12"/>
                  </a:lnTo>
                  <a:lnTo>
                    <a:pt x="32" y="20"/>
                  </a:lnTo>
                  <a:lnTo>
                    <a:pt x="28" y="18"/>
                  </a:lnTo>
                  <a:lnTo>
                    <a:pt x="22" y="22"/>
                  </a:lnTo>
                  <a:lnTo>
                    <a:pt x="14" y="38"/>
                  </a:lnTo>
                  <a:lnTo>
                    <a:pt x="16" y="48"/>
                  </a:lnTo>
                  <a:lnTo>
                    <a:pt x="8" y="60"/>
                  </a:lnTo>
                  <a:lnTo>
                    <a:pt x="8" y="70"/>
                  </a:lnTo>
                  <a:lnTo>
                    <a:pt x="0" y="88"/>
                  </a:lnTo>
                  <a:lnTo>
                    <a:pt x="2" y="106"/>
                  </a:lnTo>
                  <a:close/>
                  <a:moveTo>
                    <a:pt x="64" y="124"/>
                  </a:moveTo>
                  <a:lnTo>
                    <a:pt x="76" y="122"/>
                  </a:lnTo>
                  <a:lnTo>
                    <a:pt x="74" y="124"/>
                  </a:lnTo>
                  <a:lnTo>
                    <a:pt x="74" y="124"/>
                  </a:lnTo>
                  <a:lnTo>
                    <a:pt x="64" y="124"/>
                  </a:lnTo>
                  <a:close/>
                  <a:moveTo>
                    <a:pt x="62" y="134"/>
                  </a:moveTo>
                  <a:lnTo>
                    <a:pt x="60" y="130"/>
                  </a:lnTo>
                  <a:lnTo>
                    <a:pt x="64" y="126"/>
                  </a:lnTo>
                  <a:lnTo>
                    <a:pt x="62" y="134"/>
                  </a:lnTo>
                  <a:close/>
                  <a:moveTo>
                    <a:pt x="74" y="112"/>
                  </a:moveTo>
                  <a:lnTo>
                    <a:pt x="74" y="112"/>
                  </a:lnTo>
                  <a:lnTo>
                    <a:pt x="72" y="110"/>
                  </a:lnTo>
                  <a:lnTo>
                    <a:pt x="74" y="1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14" name="Freeform 114"/>
            <p:cNvSpPr/>
            <p:nvPr userDrawn="1"/>
          </p:nvSpPr>
          <p:spPr bwMode="black">
            <a:xfrm>
              <a:off x="7243763" y="3343275"/>
              <a:ext cx="25400" cy="15875"/>
            </a:xfrm>
            <a:custGeom>
              <a:avLst/>
              <a:gdLst>
                <a:gd name="T0" fmla="*/ 8 w 16"/>
                <a:gd name="T1" fmla="*/ 10 h 10"/>
                <a:gd name="T2" fmla="*/ 16 w 16"/>
                <a:gd name="T3" fmla="*/ 2 h 10"/>
                <a:gd name="T4" fmla="*/ 0 w 16"/>
                <a:gd name="T5" fmla="*/ 0 h 10"/>
                <a:gd name="T6" fmla="*/ 8 w 16"/>
                <a:gd name="T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0">
                  <a:moveTo>
                    <a:pt x="8" y="10"/>
                  </a:moveTo>
                  <a:lnTo>
                    <a:pt x="16" y="2"/>
                  </a:lnTo>
                  <a:lnTo>
                    <a:pt x="0" y="0"/>
                  </a:lnTo>
                  <a:lnTo>
                    <a:pt x="8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15" name="Freeform 115"/>
            <p:cNvSpPr/>
            <p:nvPr userDrawn="1"/>
          </p:nvSpPr>
          <p:spPr bwMode="black">
            <a:xfrm>
              <a:off x="7269163" y="3378200"/>
              <a:ext cx="104775" cy="44450"/>
            </a:xfrm>
            <a:custGeom>
              <a:avLst/>
              <a:gdLst>
                <a:gd name="T0" fmla="*/ 18 w 66"/>
                <a:gd name="T1" fmla="*/ 20 h 28"/>
                <a:gd name="T2" fmla="*/ 22 w 66"/>
                <a:gd name="T3" fmla="*/ 28 h 28"/>
                <a:gd name="T4" fmla="*/ 50 w 66"/>
                <a:gd name="T5" fmla="*/ 20 h 28"/>
                <a:gd name="T6" fmla="*/ 52 w 66"/>
                <a:gd name="T7" fmla="*/ 22 h 28"/>
                <a:gd name="T8" fmla="*/ 66 w 66"/>
                <a:gd name="T9" fmla="*/ 18 h 28"/>
                <a:gd name="T10" fmla="*/ 58 w 66"/>
                <a:gd name="T11" fmla="*/ 4 h 28"/>
                <a:gd name="T12" fmla="*/ 54 w 66"/>
                <a:gd name="T13" fmla="*/ 10 h 28"/>
                <a:gd name="T14" fmla="*/ 52 w 66"/>
                <a:gd name="T15" fmla="*/ 6 h 28"/>
                <a:gd name="T16" fmla="*/ 46 w 66"/>
                <a:gd name="T17" fmla="*/ 8 h 28"/>
                <a:gd name="T18" fmla="*/ 40 w 66"/>
                <a:gd name="T19" fmla="*/ 0 h 28"/>
                <a:gd name="T20" fmla="*/ 36 w 66"/>
                <a:gd name="T21" fmla="*/ 10 h 28"/>
                <a:gd name="T22" fmla="*/ 34 w 66"/>
                <a:gd name="T23" fmla="*/ 10 h 28"/>
                <a:gd name="T24" fmla="*/ 22 w 66"/>
                <a:gd name="T25" fmla="*/ 8 h 28"/>
                <a:gd name="T26" fmla="*/ 20 w 66"/>
                <a:gd name="T27" fmla="*/ 12 h 28"/>
                <a:gd name="T28" fmla="*/ 20 w 66"/>
                <a:gd name="T29" fmla="*/ 8 h 28"/>
                <a:gd name="T30" fmla="*/ 8 w 66"/>
                <a:gd name="T31" fmla="*/ 4 h 28"/>
                <a:gd name="T32" fmla="*/ 2 w 66"/>
                <a:gd name="T33" fmla="*/ 10 h 28"/>
                <a:gd name="T34" fmla="*/ 0 w 66"/>
                <a:gd name="T35" fmla="*/ 22 h 28"/>
                <a:gd name="T36" fmla="*/ 18 w 66"/>
                <a:gd name="T37" fmla="*/ 22 h 28"/>
                <a:gd name="T38" fmla="*/ 18 w 66"/>
                <a:gd name="T39" fmla="*/ 2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6" h="28">
                  <a:moveTo>
                    <a:pt x="18" y="20"/>
                  </a:moveTo>
                  <a:lnTo>
                    <a:pt x="22" y="28"/>
                  </a:lnTo>
                  <a:lnTo>
                    <a:pt x="50" y="20"/>
                  </a:lnTo>
                  <a:lnTo>
                    <a:pt x="52" y="22"/>
                  </a:lnTo>
                  <a:lnTo>
                    <a:pt x="66" y="18"/>
                  </a:lnTo>
                  <a:lnTo>
                    <a:pt x="58" y="4"/>
                  </a:lnTo>
                  <a:lnTo>
                    <a:pt x="54" y="10"/>
                  </a:lnTo>
                  <a:lnTo>
                    <a:pt x="52" y="6"/>
                  </a:lnTo>
                  <a:lnTo>
                    <a:pt x="46" y="8"/>
                  </a:lnTo>
                  <a:lnTo>
                    <a:pt x="40" y="0"/>
                  </a:lnTo>
                  <a:lnTo>
                    <a:pt x="36" y="10"/>
                  </a:lnTo>
                  <a:lnTo>
                    <a:pt x="34" y="10"/>
                  </a:lnTo>
                  <a:lnTo>
                    <a:pt x="22" y="8"/>
                  </a:lnTo>
                  <a:lnTo>
                    <a:pt x="20" y="12"/>
                  </a:lnTo>
                  <a:lnTo>
                    <a:pt x="20" y="8"/>
                  </a:lnTo>
                  <a:lnTo>
                    <a:pt x="8" y="4"/>
                  </a:lnTo>
                  <a:lnTo>
                    <a:pt x="2" y="10"/>
                  </a:lnTo>
                  <a:lnTo>
                    <a:pt x="0" y="22"/>
                  </a:lnTo>
                  <a:lnTo>
                    <a:pt x="18" y="22"/>
                  </a:lnTo>
                  <a:lnTo>
                    <a:pt x="18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16" name="Freeform 116"/>
            <p:cNvSpPr/>
            <p:nvPr userDrawn="1"/>
          </p:nvSpPr>
          <p:spPr bwMode="black">
            <a:xfrm>
              <a:off x="7386638" y="3384550"/>
              <a:ext cx="101600" cy="31750"/>
            </a:xfrm>
            <a:custGeom>
              <a:avLst/>
              <a:gdLst>
                <a:gd name="T0" fmla="*/ 54 w 64"/>
                <a:gd name="T1" fmla="*/ 14 h 20"/>
                <a:gd name="T2" fmla="*/ 64 w 64"/>
                <a:gd name="T3" fmla="*/ 6 h 20"/>
                <a:gd name="T4" fmla="*/ 60 w 64"/>
                <a:gd name="T5" fmla="*/ 0 h 20"/>
                <a:gd name="T6" fmla="*/ 56 w 64"/>
                <a:gd name="T7" fmla="*/ 0 h 20"/>
                <a:gd name="T8" fmla="*/ 56 w 64"/>
                <a:gd name="T9" fmla="*/ 4 h 20"/>
                <a:gd name="T10" fmla="*/ 50 w 64"/>
                <a:gd name="T11" fmla="*/ 8 h 20"/>
                <a:gd name="T12" fmla="*/ 44 w 64"/>
                <a:gd name="T13" fmla="*/ 6 h 20"/>
                <a:gd name="T14" fmla="*/ 32 w 64"/>
                <a:gd name="T15" fmla="*/ 8 h 20"/>
                <a:gd name="T16" fmla="*/ 16 w 64"/>
                <a:gd name="T17" fmla="*/ 0 h 20"/>
                <a:gd name="T18" fmla="*/ 0 w 64"/>
                <a:gd name="T19" fmla="*/ 6 h 20"/>
                <a:gd name="T20" fmla="*/ 0 w 64"/>
                <a:gd name="T21" fmla="*/ 16 h 20"/>
                <a:gd name="T22" fmla="*/ 26 w 64"/>
                <a:gd name="T23" fmla="*/ 20 h 20"/>
                <a:gd name="T24" fmla="*/ 54 w 64"/>
                <a:gd name="T25" fmla="*/ 1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4" h="20">
                  <a:moveTo>
                    <a:pt x="54" y="14"/>
                  </a:moveTo>
                  <a:lnTo>
                    <a:pt x="64" y="6"/>
                  </a:lnTo>
                  <a:lnTo>
                    <a:pt x="60" y="0"/>
                  </a:lnTo>
                  <a:lnTo>
                    <a:pt x="56" y="0"/>
                  </a:lnTo>
                  <a:lnTo>
                    <a:pt x="56" y="4"/>
                  </a:lnTo>
                  <a:lnTo>
                    <a:pt x="50" y="8"/>
                  </a:lnTo>
                  <a:lnTo>
                    <a:pt x="44" y="6"/>
                  </a:lnTo>
                  <a:lnTo>
                    <a:pt x="32" y="8"/>
                  </a:lnTo>
                  <a:lnTo>
                    <a:pt x="16" y="0"/>
                  </a:lnTo>
                  <a:lnTo>
                    <a:pt x="0" y="6"/>
                  </a:lnTo>
                  <a:lnTo>
                    <a:pt x="0" y="16"/>
                  </a:lnTo>
                  <a:lnTo>
                    <a:pt x="26" y="20"/>
                  </a:lnTo>
                  <a:lnTo>
                    <a:pt x="54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17" name="Freeform 117"/>
            <p:cNvSpPr/>
            <p:nvPr userDrawn="1"/>
          </p:nvSpPr>
          <p:spPr bwMode="black">
            <a:xfrm>
              <a:off x="7494588" y="3390900"/>
              <a:ext cx="117475" cy="66675"/>
            </a:xfrm>
            <a:custGeom>
              <a:avLst/>
              <a:gdLst>
                <a:gd name="T0" fmla="*/ 26 w 74"/>
                <a:gd name="T1" fmla="*/ 36 h 42"/>
                <a:gd name="T2" fmla="*/ 34 w 74"/>
                <a:gd name="T3" fmla="*/ 24 h 42"/>
                <a:gd name="T4" fmla="*/ 72 w 74"/>
                <a:gd name="T5" fmla="*/ 10 h 42"/>
                <a:gd name="T6" fmla="*/ 74 w 74"/>
                <a:gd name="T7" fmla="*/ 0 h 42"/>
                <a:gd name="T8" fmla="*/ 32 w 74"/>
                <a:gd name="T9" fmla="*/ 6 h 42"/>
                <a:gd name="T10" fmla="*/ 24 w 74"/>
                <a:gd name="T11" fmla="*/ 14 h 42"/>
                <a:gd name="T12" fmla="*/ 6 w 74"/>
                <a:gd name="T13" fmla="*/ 22 h 42"/>
                <a:gd name="T14" fmla="*/ 0 w 74"/>
                <a:gd name="T15" fmla="*/ 42 h 42"/>
                <a:gd name="T16" fmla="*/ 10 w 74"/>
                <a:gd name="T17" fmla="*/ 42 h 42"/>
                <a:gd name="T18" fmla="*/ 26 w 74"/>
                <a:gd name="T19" fmla="*/ 3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" h="42">
                  <a:moveTo>
                    <a:pt x="26" y="36"/>
                  </a:moveTo>
                  <a:lnTo>
                    <a:pt x="34" y="24"/>
                  </a:lnTo>
                  <a:lnTo>
                    <a:pt x="72" y="10"/>
                  </a:lnTo>
                  <a:lnTo>
                    <a:pt x="74" y="0"/>
                  </a:lnTo>
                  <a:lnTo>
                    <a:pt x="32" y="6"/>
                  </a:lnTo>
                  <a:lnTo>
                    <a:pt x="24" y="14"/>
                  </a:lnTo>
                  <a:lnTo>
                    <a:pt x="6" y="22"/>
                  </a:lnTo>
                  <a:lnTo>
                    <a:pt x="0" y="42"/>
                  </a:lnTo>
                  <a:lnTo>
                    <a:pt x="10" y="42"/>
                  </a:lnTo>
                  <a:lnTo>
                    <a:pt x="26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18" name="Freeform 118"/>
            <p:cNvSpPr/>
            <p:nvPr userDrawn="1"/>
          </p:nvSpPr>
          <p:spPr bwMode="black">
            <a:xfrm>
              <a:off x="7567613" y="3365500"/>
              <a:ext cx="38100" cy="25400"/>
            </a:xfrm>
            <a:custGeom>
              <a:avLst/>
              <a:gdLst>
                <a:gd name="T0" fmla="*/ 24 w 24"/>
                <a:gd name="T1" fmla="*/ 6 h 16"/>
                <a:gd name="T2" fmla="*/ 16 w 24"/>
                <a:gd name="T3" fmla="*/ 0 h 16"/>
                <a:gd name="T4" fmla="*/ 0 w 24"/>
                <a:gd name="T5" fmla="*/ 4 h 16"/>
                <a:gd name="T6" fmla="*/ 0 w 24"/>
                <a:gd name="T7" fmla="*/ 16 h 16"/>
                <a:gd name="T8" fmla="*/ 14 w 24"/>
                <a:gd name="T9" fmla="*/ 12 h 16"/>
                <a:gd name="T10" fmla="*/ 24 w 24"/>
                <a:gd name="T11" fmla="*/ 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16">
                  <a:moveTo>
                    <a:pt x="24" y="6"/>
                  </a:moveTo>
                  <a:lnTo>
                    <a:pt x="16" y="0"/>
                  </a:lnTo>
                  <a:lnTo>
                    <a:pt x="0" y="4"/>
                  </a:lnTo>
                  <a:lnTo>
                    <a:pt x="0" y="16"/>
                  </a:lnTo>
                  <a:lnTo>
                    <a:pt x="14" y="12"/>
                  </a:lnTo>
                  <a:lnTo>
                    <a:pt x="24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19" name="Freeform 119"/>
            <p:cNvSpPr/>
            <p:nvPr userDrawn="1"/>
          </p:nvSpPr>
          <p:spPr bwMode="black">
            <a:xfrm>
              <a:off x="7723188" y="3352800"/>
              <a:ext cx="22225" cy="38100"/>
            </a:xfrm>
            <a:custGeom>
              <a:avLst/>
              <a:gdLst>
                <a:gd name="T0" fmla="*/ 0 w 14"/>
                <a:gd name="T1" fmla="*/ 16 h 24"/>
                <a:gd name="T2" fmla="*/ 6 w 14"/>
                <a:gd name="T3" fmla="*/ 24 h 24"/>
                <a:gd name="T4" fmla="*/ 14 w 14"/>
                <a:gd name="T5" fmla="*/ 12 h 24"/>
                <a:gd name="T6" fmla="*/ 14 w 14"/>
                <a:gd name="T7" fmla="*/ 2 h 24"/>
                <a:gd name="T8" fmla="*/ 8 w 14"/>
                <a:gd name="T9" fmla="*/ 0 h 24"/>
                <a:gd name="T10" fmla="*/ 0 w 14"/>
                <a:gd name="T11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24">
                  <a:moveTo>
                    <a:pt x="0" y="16"/>
                  </a:moveTo>
                  <a:lnTo>
                    <a:pt x="6" y="24"/>
                  </a:lnTo>
                  <a:lnTo>
                    <a:pt x="14" y="12"/>
                  </a:lnTo>
                  <a:lnTo>
                    <a:pt x="14" y="2"/>
                  </a:lnTo>
                  <a:lnTo>
                    <a:pt x="8" y="0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20" name="Freeform 120"/>
            <p:cNvSpPr/>
            <p:nvPr userDrawn="1"/>
          </p:nvSpPr>
          <p:spPr bwMode="black">
            <a:xfrm>
              <a:off x="7805738" y="3298825"/>
              <a:ext cx="28575" cy="60325"/>
            </a:xfrm>
            <a:custGeom>
              <a:avLst/>
              <a:gdLst>
                <a:gd name="T0" fmla="*/ 10 w 18"/>
                <a:gd name="T1" fmla="*/ 38 h 38"/>
                <a:gd name="T2" fmla="*/ 14 w 18"/>
                <a:gd name="T3" fmla="*/ 30 h 38"/>
                <a:gd name="T4" fmla="*/ 18 w 18"/>
                <a:gd name="T5" fmla="*/ 34 h 38"/>
                <a:gd name="T6" fmla="*/ 18 w 18"/>
                <a:gd name="T7" fmla="*/ 26 h 38"/>
                <a:gd name="T8" fmla="*/ 18 w 18"/>
                <a:gd name="T9" fmla="*/ 26 h 38"/>
                <a:gd name="T10" fmla="*/ 18 w 18"/>
                <a:gd name="T11" fmla="*/ 6 h 38"/>
                <a:gd name="T12" fmla="*/ 12 w 18"/>
                <a:gd name="T13" fmla="*/ 0 h 38"/>
                <a:gd name="T14" fmla="*/ 6 w 18"/>
                <a:gd name="T15" fmla="*/ 12 h 38"/>
                <a:gd name="T16" fmla="*/ 6 w 18"/>
                <a:gd name="T17" fmla="*/ 12 h 38"/>
                <a:gd name="T18" fmla="*/ 6 w 18"/>
                <a:gd name="T19" fmla="*/ 16 h 38"/>
                <a:gd name="T20" fmla="*/ 2 w 18"/>
                <a:gd name="T21" fmla="*/ 14 h 38"/>
                <a:gd name="T22" fmla="*/ 4 w 18"/>
                <a:gd name="T23" fmla="*/ 24 h 38"/>
                <a:gd name="T24" fmla="*/ 0 w 18"/>
                <a:gd name="T25" fmla="*/ 22 h 38"/>
                <a:gd name="T26" fmla="*/ 10 w 18"/>
                <a:gd name="T27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8" h="38">
                  <a:moveTo>
                    <a:pt x="10" y="38"/>
                  </a:moveTo>
                  <a:lnTo>
                    <a:pt x="14" y="30"/>
                  </a:lnTo>
                  <a:lnTo>
                    <a:pt x="18" y="34"/>
                  </a:lnTo>
                  <a:lnTo>
                    <a:pt x="18" y="26"/>
                  </a:lnTo>
                  <a:lnTo>
                    <a:pt x="18" y="26"/>
                  </a:lnTo>
                  <a:lnTo>
                    <a:pt x="18" y="6"/>
                  </a:lnTo>
                  <a:lnTo>
                    <a:pt x="12" y="0"/>
                  </a:lnTo>
                  <a:lnTo>
                    <a:pt x="6" y="12"/>
                  </a:lnTo>
                  <a:lnTo>
                    <a:pt x="6" y="12"/>
                  </a:lnTo>
                  <a:lnTo>
                    <a:pt x="6" y="16"/>
                  </a:lnTo>
                  <a:lnTo>
                    <a:pt x="2" y="14"/>
                  </a:lnTo>
                  <a:lnTo>
                    <a:pt x="4" y="24"/>
                  </a:lnTo>
                  <a:lnTo>
                    <a:pt x="0" y="22"/>
                  </a:lnTo>
                  <a:lnTo>
                    <a:pt x="10" y="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21" name="Freeform 121"/>
            <p:cNvSpPr/>
            <p:nvPr userDrawn="1"/>
          </p:nvSpPr>
          <p:spPr bwMode="black">
            <a:xfrm>
              <a:off x="7777163" y="3298825"/>
              <a:ext cx="19050" cy="22225"/>
            </a:xfrm>
            <a:custGeom>
              <a:avLst/>
              <a:gdLst>
                <a:gd name="T0" fmla="*/ 6 w 12"/>
                <a:gd name="T1" fmla="*/ 14 h 14"/>
                <a:gd name="T2" fmla="*/ 12 w 12"/>
                <a:gd name="T3" fmla="*/ 0 h 14"/>
                <a:gd name="T4" fmla="*/ 2 w 12"/>
                <a:gd name="T5" fmla="*/ 2 h 14"/>
                <a:gd name="T6" fmla="*/ 0 w 12"/>
                <a:gd name="T7" fmla="*/ 12 h 14"/>
                <a:gd name="T8" fmla="*/ 6 w 12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4">
                  <a:moveTo>
                    <a:pt x="6" y="14"/>
                  </a:moveTo>
                  <a:lnTo>
                    <a:pt x="12" y="0"/>
                  </a:lnTo>
                  <a:lnTo>
                    <a:pt x="2" y="2"/>
                  </a:lnTo>
                  <a:lnTo>
                    <a:pt x="0" y="12"/>
                  </a:lnTo>
                  <a:lnTo>
                    <a:pt x="6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22" name="Freeform 122"/>
            <p:cNvSpPr/>
            <p:nvPr userDrawn="1"/>
          </p:nvSpPr>
          <p:spPr bwMode="black">
            <a:xfrm>
              <a:off x="7678738" y="3190875"/>
              <a:ext cx="28575" cy="22225"/>
            </a:xfrm>
            <a:custGeom>
              <a:avLst/>
              <a:gdLst>
                <a:gd name="T0" fmla="*/ 8 w 18"/>
                <a:gd name="T1" fmla="*/ 14 h 14"/>
                <a:gd name="T2" fmla="*/ 18 w 18"/>
                <a:gd name="T3" fmla="*/ 10 h 14"/>
                <a:gd name="T4" fmla="*/ 16 w 18"/>
                <a:gd name="T5" fmla="*/ 0 h 14"/>
                <a:gd name="T6" fmla="*/ 0 w 18"/>
                <a:gd name="T7" fmla="*/ 4 h 14"/>
                <a:gd name="T8" fmla="*/ 8 w 18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4">
                  <a:moveTo>
                    <a:pt x="8" y="14"/>
                  </a:moveTo>
                  <a:lnTo>
                    <a:pt x="18" y="10"/>
                  </a:lnTo>
                  <a:lnTo>
                    <a:pt x="16" y="0"/>
                  </a:lnTo>
                  <a:lnTo>
                    <a:pt x="0" y="4"/>
                  </a:lnTo>
                  <a:lnTo>
                    <a:pt x="8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23" name="Freeform 123"/>
            <p:cNvSpPr/>
            <p:nvPr userDrawn="1"/>
          </p:nvSpPr>
          <p:spPr bwMode="black">
            <a:xfrm>
              <a:off x="7697788" y="3143250"/>
              <a:ext cx="41275" cy="19050"/>
            </a:xfrm>
            <a:custGeom>
              <a:avLst/>
              <a:gdLst>
                <a:gd name="T0" fmla="*/ 12 w 26"/>
                <a:gd name="T1" fmla="*/ 12 h 12"/>
                <a:gd name="T2" fmla="*/ 26 w 26"/>
                <a:gd name="T3" fmla="*/ 8 h 12"/>
                <a:gd name="T4" fmla="*/ 10 w 26"/>
                <a:gd name="T5" fmla="*/ 0 h 12"/>
                <a:gd name="T6" fmla="*/ 0 w 26"/>
                <a:gd name="T7" fmla="*/ 4 h 12"/>
                <a:gd name="T8" fmla="*/ 12 w 26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2">
                  <a:moveTo>
                    <a:pt x="12" y="12"/>
                  </a:moveTo>
                  <a:lnTo>
                    <a:pt x="26" y="8"/>
                  </a:lnTo>
                  <a:lnTo>
                    <a:pt x="10" y="0"/>
                  </a:lnTo>
                  <a:lnTo>
                    <a:pt x="0" y="4"/>
                  </a:lnTo>
                  <a:lnTo>
                    <a:pt x="12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24" name="Freeform 124"/>
            <p:cNvSpPr/>
            <p:nvPr userDrawn="1"/>
          </p:nvSpPr>
          <p:spPr bwMode="black">
            <a:xfrm>
              <a:off x="7843838" y="3165475"/>
              <a:ext cx="44450" cy="22225"/>
            </a:xfrm>
            <a:custGeom>
              <a:avLst/>
              <a:gdLst>
                <a:gd name="T0" fmla="*/ 28 w 28"/>
                <a:gd name="T1" fmla="*/ 10 h 14"/>
                <a:gd name="T2" fmla="*/ 16 w 28"/>
                <a:gd name="T3" fmla="*/ 0 h 14"/>
                <a:gd name="T4" fmla="*/ 0 w 28"/>
                <a:gd name="T5" fmla="*/ 0 h 14"/>
                <a:gd name="T6" fmla="*/ 18 w 28"/>
                <a:gd name="T7" fmla="*/ 14 h 14"/>
                <a:gd name="T8" fmla="*/ 28 w 28"/>
                <a:gd name="T9" fmla="*/ 1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14">
                  <a:moveTo>
                    <a:pt x="28" y="10"/>
                  </a:moveTo>
                  <a:lnTo>
                    <a:pt x="16" y="0"/>
                  </a:lnTo>
                  <a:lnTo>
                    <a:pt x="0" y="0"/>
                  </a:lnTo>
                  <a:lnTo>
                    <a:pt x="18" y="14"/>
                  </a:lnTo>
                  <a:lnTo>
                    <a:pt x="28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25" name="Freeform 125"/>
            <p:cNvSpPr>
              <a:spLocks noEditPoints="1"/>
            </p:cNvSpPr>
            <p:nvPr userDrawn="1"/>
          </p:nvSpPr>
          <p:spPr bwMode="black">
            <a:xfrm>
              <a:off x="7624763" y="3225800"/>
              <a:ext cx="95250" cy="44450"/>
            </a:xfrm>
            <a:custGeom>
              <a:avLst/>
              <a:gdLst>
                <a:gd name="T0" fmla="*/ 12 w 60"/>
                <a:gd name="T1" fmla="*/ 16 h 28"/>
                <a:gd name="T2" fmla="*/ 14 w 60"/>
                <a:gd name="T3" fmla="*/ 18 h 28"/>
                <a:gd name="T4" fmla="*/ 22 w 60"/>
                <a:gd name="T5" fmla="*/ 14 h 28"/>
                <a:gd name="T6" fmla="*/ 28 w 60"/>
                <a:gd name="T7" fmla="*/ 16 h 28"/>
                <a:gd name="T8" fmla="*/ 36 w 60"/>
                <a:gd name="T9" fmla="*/ 16 h 28"/>
                <a:gd name="T10" fmla="*/ 58 w 60"/>
                <a:gd name="T11" fmla="*/ 26 h 28"/>
                <a:gd name="T12" fmla="*/ 60 w 60"/>
                <a:gd name="T13" fmla="*/ 18 h 28"/>
                <a:gd name="T14" fmla="*/ 54 w 60"/>
                <a:gd name="T15" fmla="*/ 4 h 28"/>
                <a:gd name="T16" fmla="*/ 34 w 60"/>
                <a:gd name="T17" fmla="*/ 0 h 28"/>
                <a:gd name="T18" fmla="*/ 8 w 60"/>
                <a:gd name="T19" fmla="*/ 0 h 28"/>
                <a:gd name="T20" fmla="*/ 0 w 60"/>
                <a:gd name="T21" fmla="*/ 10 h 28"/>
                <a:gd name="T22" fmla="*/ 2 w 60"/>
                <a:gd name="T23" fmla="*/ 22 h 28"/>
                <a:gd name="T24" fmla="*/ 4 w 60"/>
                <a:gd name="T25" fmla="*/ 20 h 28"/>
                <a:gd name="T26" fmla="*/ 4 w 60"/>
                <a:gd name="T27" fmla="*/ 28 h 28"/>
                <a:gd name="T28" fmla="*/ 12 w 60"/>
                <a:gd name="T29" fmla="*/ 16 h 28"/>
                <a:gd name="T30" fmla="*/ 8 w 60"/>
                <a:gd name="T31" fmla="*/ 14 h 28"/>
                <a:gd name="T32" fmla="*/ 8 w 60"/>
                <a:gd name="T33" fmla="*/ 14 h 28"/>
                <a:gd name="T34" fmla="*/ 8 w 60"/>
                <a:gd name="T35" fmla="*/ 14 h 28"/>
                <a:gd name="T36" fmla="*/ 8 w 60"/>
                <a:gd name="T37" fmla="*/ 1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0" h="28">
                  <a:moveTo>
                    <a:pt x="12" y="16"/>
                  </a:moveTo>
                  <a:lnTo>
                    <a:pt x="14" y="18"/>
                  </a:lnTo>
                  <a:lnTo>
                    <a:pt x="22" y="14"/>
                  </a:lnTo>
                  <a:lnTo>
                    <a:pt x="28" y="16"/>
                  </a:lnTo>
                  <a:lnTo>
                    <a:pt x="36" y="16"/>
                  </a:lnTo>
                  <a:lnTo>
                    <a:pt x="58" y="26"/>
                  </a:lnTo>
                  <a:lnTo>
                    <a:pt x="60" y="18"/>
                  </a:lnTo>
                  <a:lnTo>
                    <a:pt x="54" y="4"/>
                  </a:lnTo>
                  <a:lnTo>
                    <a:pt x="34" y="0"/>
                  </a:lnTo>
                  <a:lnTo>
                    <a:pt x="8" y="0"/>
                  </a:lnTo>
                  <a:lnTo>
                    <a:pt x="0" y="10"/>
                  </a:lnTo>
                  <a:lnTo>
                    <a:pt x="2" y="22"/>
                  </a:lnTo>
                  <a:lnTo>
                    <a:pt x="4" y="20"/>
                  </a:lnTo>
                  <a:lnTo>
                    <a:pt x="4" y="28"/>
                  </a:lnTo>
                  <a:lnTo>
                    <a:pt x="12" y="16"/>
                  </a:lnTo>
                  <a:close/>
                  <a:moveTo>
                    <a:pt x="8" y="14"/>
                  </a:moveTo>
                  <a:lnTo>
                    <a:pt x="8" y="14"/>
                  </a:lnTo>
                  <a:lnTo>
                    <a:pt x="8" y="14"/>
                  </a:lnTo>
                  <a:lnTo>
                    <a:pt x="8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26" name="Freeform 126"/>
            <p:cNvSpPr>
              <a:spLocks noEditPoints="1"/>
            </p:cNvSpPr>
            <p:nvPr userDrawn="1"/>
          </p:nvSpPr>
          <p:spPr bwMode="black">
            <a:xfrm>
              <a:off x="6651625" y="2974975"/>
              <a:ext cx="617538" cy="441325"/>
            </a:xfrm>
            <a:custGeom>
              <a:avLst/>
              <a:gdLst>
                <a:gd name="T0" fmla="*/ 365 w 389"/>
                <a:gd name="T1" fmla="*/ 266 h 278"/>
                <a:gd name="T2" fmla="*/ 379 w 389"/>
                <a:gd name="T3" fmla="*/ 278 h 278"/>
                <a:gd name="T4" fmla="*/ 383 w 389"/>
                <a:gd name="T5" fmla="*/ 256 h 278"/>
                <a:gd name="T6" fmla="*/ 365 w 389"/>
                <a:gd name="T7" fmla="*/ 252 h 278"/>
                <a:gd name="T8" fmla="*/ 335 w 389"/>
                <a:gd name="T9" fmla="*/ 244 h 278"/>
                <a:gd name="T10" fmla="*/ 359 w 389"/>
                <a:gd name="T11" fmla="*/ 242 h 278"/>
                <a:gd name="T12" fmla="*/ 329 w 389"/>
                <a:gd name="T13" fmla="*/ 234 h 278"/>
                <a:gd name="T14" fmla="*/ 307 w 389"/>
                <a:gd name="T15" fmla="*/ 228 h 278"/>
                <a:gd name="T16" fmla="*/ 297 w 389"/>
                <a:gd name="T17" fmla="*/ 224 h 278"/>
                <a:gd name="T18" fmla="*/ 291 w 389"/>
                <a:gd name="T19" fmla="*/ 228 h 278"/>
                <a:gd name="T20" fmla="*/ 261 w 389"/>
                <a:gd name="T21" fmla="*/ 232 h 278"/>
                <a:gd name="T22" fmla="*/ 235 w 389"/>
                <a:gd name="T23" fmla="*/ 220 h 278"/>
                <a:gd name="T24" fmla="*/ 221 w 389"/>
                <a:gd name="T25" fmla="*/ 218 h 278"/>
                <a:gd name="T26" fmla="*/ 205 w 389"/>
                <a:gd name="T27" fmla="*/ 218 h 278"/>
                <a:gd name="T28" fmla="*/ 209 w 389"/>
                <a:gd name="T29" fmla="*/ 162 h 278"/>
                <a:gd name="T30" fmla="*/ 221 w 389"/>
                <a:gd name="T31" fmla="*/ 152 h 278"/>
                <a:gd name="T32" fmla="*/ 205 w 389"/>
                <a:gd name="T33" fmla="*/ 130 h 278"/>
                <a:gd name="T34" fmla="*/ 194 w 389"/>
                <a:gd name="T35" fmla="*/ 134 h 278"/>
                <a:gd name="T36" fmla="*/ 182 w 389"/>
                <a:gd name="T37" fmla="*/ 140 h 278"/>
                <a:gd name="T38" fmla="*/ 162 w 389"/>
                <a:gd name="T39" fmla="*/ 120 h 278"/>
                <a:gd name="T40" fmla="*/ 166 w 389"/>
                <a:gd name="T41" fmla="*/ 110 h 278"/>
                <a:gd name="T42" fmla="*/ 168 w 389"/>
                <a:gd name="T43" fmla="*/ 108 h 278"/>
                <a:gd name="T44" fmla="*/ 158 w 389"/>
                <a:gd name="T45" fmla="*/ 94 h 278"/>
                <a:gd name="T46" fmla="*/ 154 w 389"/>
                <a:gd name="T47" fmla="*/ 86 h 278"/>
                <a:gd name="T48" fmla="*/ 142 w 389"/>
                <a:gd name="T49" fmla="*/ 76 h 278"/>
                <a:gd name="T50" fmla="*/ 132 w 389"/>
                <a:gd name="T51" fmla="*/ 78 h 278"/>
                <a:gd name="T52" fmla="*/ 130 w 389"/>
                <a:gd name="T53" fmla="*/ 66 h 278"/>
                <a:gd name="T54" fmla="*/ 114 w 389"/>
                <a:gd name="T55" fmla="*/ 62 h 278"/>
                <a:gd name="T56" fmla="*/ 108 w 389"/>
                <a:gd name="T57" fmla="*/ 64 h 278"/>
                <a:gd name="T58" fmla="*/ 64 w 389"/>
                <a:gd name="T59" fmla="*/ 28 h 278"/>
                <a:gd name="T60" fmla="*/ 26 w 389"/>
                <a:gd name="T61" fmla="*/ 6 h 278"/>
                <a:gd name="T62" fmla="*/ 0 w 389"/>
                <a:gd name="T63" fmla="*/ 0 h 278"/>
                <a:gd name="T64" fmla="*/ 8 w 389"/>
                <a:gd name="T65" fmla="*/ 20 h 278"/>
                <a:gd name="T66" fmla="*/ 38 w 389"/>
                <a:gd name="T67" fmla="*/ 44 h 278"/>
                <a:gd name="T68" fmla="*/ 50 w 389"/>
                <a:gd name="T69" fmla="*/ 66 h 278"/>
                <a:gd name="T70" fmla="*/ 68 w 389"/>
                <a:gd name="T71" fmla="*/ 76 h 278"/>
                <a:gd name="T72" fmla="*/ 88 w 389"/>
                <a:gd name="T73" fmla="*/ 108 h 278"/>
                <a:gd name="T74" fmla="*/ 110 w 389"/>
                <a:gd name="T75" fmla="*/ 152 h 278"/>
                <a:gd name="T76" fmla="*/ 140 w 389"/>
                <a:gd name="T77" fmla="*/ 186 h 278"/>
                <a:gd name="T78" fmla="*/ 184 w 389"/>
                <a:gd name="T79" fmla="*/ 222 h 278"/>
                <a:gd name="T80" fmla="*/ 190 w 389"/>
                <a:gd name="T81" fmla="*/ 218 h 278"/>
                <a:gd name="T82" fmla="*/ 203 w 389"/>
                <a:gd name="T83" fmla="*/ 220 h 278"/>
                <a:gd name="T84" fmla="*/ 188 w 389"/>
                <a:gd name="T85" fmla="*/ 228 h 278"/>
                <a:gd name="T86" fmla="*/ 211 w 389"/>
                <a:gd name="T87" fmla="*/ 240 h 278"/>
                <a:gd name="T88" fmla="*/ 223 w 389"/>
                <a:gd name="T89" fmla="*/ 250 h 278"/>
                <a:gd name="T90" fmla="*/ 257 w 389"/>
                <a:gd name="T91" fmla="*/ 254 h 278"/>
                <a:gd name="T92" fmla="*/ 295 w 389"/>
                <a:gd name="T93" fmla="*/ 264 h 278"/>
                <a:gd name="T94" fmla="*/ 319 w 389"/>
                <a:gd name="T95" fmla="*/ 266 h 278"/>
                <a:gd name="T96" fmla="*/ 339 w 389"/>
                <a:gd name="T97" fmla="*/ 266 h 278"/>
                <a:gd name="T98" fmla="*/ 367 w 389"/>
                <a:gd name="T99" fmla="*/ 272 h 278"/>
                <a:gd name="T100" fmla="*/ 201 w 389"/>
                <a:gd name="T101" fmla="*/ 150 h 278"/>
                <a:gd name="T102" fmla="*/ 199 w 389"/>
                <a:gd name="T103" fmla="*/ 150 h 278"/>
                <a:gd name="T104" fmla="*/ 188 w 389"/>
                <a:gd name="T105" fmla="*/ 146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89" h="278">
                  <a:moveTo>
                    <a:pt x="367" y="272"/>
                  </a:moveTo>
                  <a:lnTo>
                    <a:pt x="365" y="266"/>
                  </a:lnTo>
                  <a:lnTo>
                    <a:pt x="371" y="266"/>
                  </a:lnTo>
                  <a:lnTo>
                    <a:pt x="379" y="278"/>
                  </a:lnTo>
                  <a:lnTo>
                    <a:pt x="389" y="262"/>
                  </a:lnTo>
                  <a:lnTo>
                    <a:pt x="383" y="256"/>
                  </a:lnTo>
                  <a:lnTo>
                    <a:pt x="365" y="256"/>
                  </a:lnTo>
                  <a:lnTo>
                    <a:pt x="365" y="252"/>
                  </a:lnTo>
                  <a:lnTo>
                    <a:pt x="337" y="248"/>
                  </a:lnTo>
                  <a:lnTo>
                    <a:pt x="335" y="244"/>
                  </a:lnTo>
                  <a:lnTo>
                    <a:pt x="345" y="244"/>
                  </a:lnTo>
                  <a:lnTo>
                    <a:pt x="359" y="242"/>
                  </a:lnTo>
                  <a:lnTo>
                    <a:pt x="355" y="234"/>
                  </a:lnTo>
                  <a:lnTo>
                    <a:pt x="329" y="234"/>
                  </a:lnTo>
                  <a:lnTo>
                    <a:pt x="329" y="234"/>
                  </a:lnTo>
                  <a:lnTo>
                    <a:pt x="307" y="228"/>
                  </a:lnTo>
                  <a:lnTo>
                    <a:pt x="303" y="230"/>
                  </a:lnTo>
                  <a:lnTo>
                    <a:pt x="297" y="224"/>
                  </a:lnTo>
                  <a:lnTo>
                    <a:pt x="295" y="224"/>
                  </a:lnTo>
                  <a:lnTo>
                    <a:pt x="291" y="228"/>
                  </a:lnTo>
                  <a:lnTo>
                    <a:pt x="285" y="234"/>
                  </a:lnTo>
                  <a:lnTo>
                    <a:pt x="261" y="232"/>
                  </a:lnTo>
                  <a:lnTo>
                    <a:pt x="249" y="222"/>
                  </a:lnTo>
                  <a:lnTo>
                    <a:pt x="235" y="220"/>
                  </a:lnTo>
                  <a:lnTo>
                    <a:pt x="233" y="214"/>
                  </a:lnTo>
                  <a:lnTo>
                    <a:pt x="221" y="218"/>
                  </a:lnTo>
                  <a:lnTo>
                    <a:pt x="209" y="216"/>
                  </a:lnTo>
                  <a:lnTo>
                    <a:pt x="205" y="218"/>
                  </a:lnTo>
                  <a:lnTo>
                    <a:pt x="209" y="162"/>
                  </a:lnTo>
                  <a:lnTo>
                    <a:pt x="209" y="162"/>
                  </a:lnTo>
                  <a:lnTo>
                    <a:pt x="221" y="168"/>
                  </a:lnTo>
                  <a:lnTo>
                    <a:pt x="221" y="152"/>
                  </a:lnTo>
                  <a:lnTo>
                    <a:pt x="213" y="150"/>
                  </a:lnTo>
                  <a:lnTo>
                    <a:pt x="205" y="130"/>
                  </a:lnTo>
                  <a:lnTo>
                    <a:pt x="199" y="136"/>
                  </a:lnTo>
                  <a:lnTo>
                    <a:pt x="194" y="134"/>
                  </a:lnTo>
                  <a:lnTo>
                    <a:pt x="188" y="144"/>
                  </a:lnTo>
                  <a:lnTo>
                    <a:pt x="182" y="140"/>
                  </a:lnTo>
                  <a:lnTo>
                    <a:pt x="178" y="126"/>
                  </a:lnTo>
                  <a:lnTo>
                    <a:pt x="162" y="120"/>
                  </a:lnTo>
                  <a:lnTo>
                    <a:pt x="162" y="120"/>
                  </a:lnTo>
                  <a:lnTo>
                    <a:pt x="166" y="110"/>
                  </a:lnTo>
                  <a:lnTo>
                    <a:pt x="164" y="110"/>
                  </a:lnTo>
                  <a:lnTo>
                    <a:pt x="168" y="108"/>
                  </a:lnTo>
                  <a:lnTo>
                    <a:pt x="164" y="100"/>
                  </a:lnTo>
                  <a:lnTo>
                    <a:pt x="158" y="94"/>
                  </a:lnTo>
                  <a:lnTo>
                    <a:pt x="154" y="98"/>
                  </a:lnTo>
                  <a:lnTo>
                    <a:pt x="154" y="86"/>
                  </a:lnTo>
                  <a:lnTo>
                    <a:pt x="144" y="86"/>
                  </a:lnTo>
                  <a:lnTo>
                    <a:pt x="142" y="76"/>
                  </a:lnTo>
                  <a:lnTo>
                    <a:pt x="132" y="74"/>
                  </a:lnTo>
                  <a:lnTo>
                    <a:pt x="132" y="78"/>
                  </a:lnTo>
                  <a:lnTo>
                    <a:pt x="128" y="76"/>
                  </a:lnTo>
                  <a:lnTo>
                    <a:pt x="130" y="66"/>
                  </a:lnTo>
                  <a:lnTo>
                    <a:pt x="118" y="66"/>
                  </a:lnTo>
                  <a:lnTo>
                    <a:pt x="114" y="62"/>
                  </a:lnTo>
                  <a:lnTo>
                    <a:pt x="110" y="66"/>
                  </a:lnTo>
                  <a:lnTo>
                    <a:pt x="108" y="64"/>
                  </a:lnTo>
                  <a:lnTo>
                    <a:pt x="84" y="42"/>
                  </a:lnTo>
                  <a:lnTo>
                    <a:pt x="64" y="28"/>
                  </a:lnTo>
                  <a:lnTo>
                    <a:pt x="50" y="8"/>
                  </a:lnTo>
                  <a:lnTo>
                    <a:pt x="26" y="6"/>
                  </a:lnTo>
                  <a:lnTo>
                    <a:pt x="14" y="0"/>
                  </a:lnTo>
                  <a:lnTo>
                    <a:pt x="0" y="0"/>
                  </a:lnTo>
                  <a:lnTo>
                    <a:pt x="2" y="4"/>
                  </a:lnTo>
                  <a:lnTo>
                    <a:pt x="8" y="20"/>
                  </a:lnTo>
                  <a:lnTo>
                    <a:pt x="30" y="40"/>
                  </a:lnTo>
                  <a:lnTo>
                    <a:pt x="38" y="44"/>
                  </a:lnTo>
                  <a:lnTo>
                    <a:pt x="46" y="54"/>
                  </a:lnTo>
                  <a:lnTo>
                    <a:pt x="50" y="66"/>
                  </a:lnTo>
                  <a:lnTo>
                    <a:pt x="64" y="72"/>
                  </a:lnTo>
                  <a:lnTo>
                    <a:pt x="68" y="76"/>
                  </a:lnTo>
                  <a:lnTo>
                    <a:pt x="78" y="104"/>
                  </a:lnTo>
                  <a:lnTo>
                    <a:pt x="88" y="108"/>
                  </a:lnTo>
                  <a:lnTo>
                    <a:pt x="96" y="120"/>
                  </a:lnTo>
                  <a:lnTo>
                    <a:pt x="110" y="152"/>
                  </a:lnTo>
                  <a:lnTo>
                    <a:pt x="134" y="176"/>
                  </a:lnTo>
                  <a:lnTo>
                    <a:pt x="140" y="186"/>
                  </a:lnTo>
                  <a:lnTo>
                    <a:pt x="164" y="202"/>
                  </a:lnTo>
                  <a:lnTo>
                    <a:pt x="184" y="222"/>
                  </a:lnTo>
                  <a:lnTo>
                    <a:pt x="184" y="214"/>
                  </a:lnTo>
                  <a:lnTo>
                    <a:pt x="190" y="218"/>
                  </a:lnTo>
                  <a:lnTo>
                    <a:pt x="194" y="214"/>
                  </a:lnTo>
                  <a:lnTo>
                    <a:pt x="203" y="220"/>
                  </a:lnTo>
                  <a:lnTo>
                    <a:pt x="197" y="228"/>
                  </a:lnTo>
                  <a:lnTo>
                    <a:pt x="188" y="228"/>
                  </a:lnTo>
                  <a:lnTo>
                    <a:pt x="192" y="236"/>
                  </a:lnTo>
                  <a:lnTo>
                    <a:pt x="211" y="240"/>
                  </a:lnTo>
                  <a:lnTo>
                    <a:pt x="209" y="242"/>
                  </a:lnTo>
                  <a:lnTo>
                    <a:pt x="223" y="250"/>
                  </a:lnTo>
                  <a:lnTo>
                    <a:pt x="251" y="256"/>
                  </a:lnTo>
                  <a:lnTo>
                    <a:pt x="257" y="254"/>
                  </a:lnTo>
                  <a:lnTo>
                    <a:pt x="273" y="254"/>
                  </a:lnTo>
                  <a:lnTo>
                    <a:pt x="295" y="264"/>
                  </a:lnTo>
                  <a:lnTo>
                    <a:pt x="311" y="266"/>
                  </a:lnTo>
                  <a:lnTo>
                    <a:pt x="319" y="266"/>
                  </a:lnTo>
                  <a:lnTo>
                    <a:pt x="331" y="268"/>
                  </a:lnTo>
                  <a:lnTo>
                    <a:pt x="339" y="266"/>
                  </a:lnTo>
                  <a:lnTo>
                    <a:pt x="369" y="276"/>
                  </a:lnTo>
                  <a:lnTo>
                    <a:pt x="367" y="272"/>
                  </a:lnTo>
                  <a:close/>
                  <a:moveTo>
                    <a:pt x="188" y="146"/>
                  </a:moveTo>
                  <a:lnTo>
                    <a:pt x="201" y="150"/>
                  </a:lnTo>
                  <a:lnTo>
                    <a:pt x="203" y="154"/>
                  </a:lnTo>
                  <a:lnTo>
                    <a:pt x="199" y="150"/>
                  </a:lnTo>
                  <a:lnTo>
                    <a:pt x="188" y="150"/>
                  </a:lnTo>
                  <a:lnTo>
                    <a:pt x="188" y="1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27" name="Freeform 127"/>
            <p:cNvSpPr/>
            <p:nvPr userDrawn="1"/>
          </p:nvSpPr>
          <p:spPr bwMode="black">
            <a:xfrm>
              <a:off x="7021513" y="3216275"/>
              <a:ext cx="28575" cy="25400"/>
            </a:xfrm>
            <a:custGeom>
              <a:avLst/>
              <a:gdLst>
                <a:gd name="T0" fmla="*/ 18 w 18"/>
                <a:gd name="T1" fmla="*/ 6 h 16"/>
                <a:gd name="T2" fmla="*/ 4 w 18"/>
                <a:gd name="T3" fmla="*/ 0 h 16"/>
                <a:gd name="T4" fmla="*/ 0 w 18"/>
                <a:gd name="T5" fmla="*/ 14 h 16"/>
                <a:gd name="T6" fmla="*/ 14 w 18"/>
                <a:gd name="T7" fmla="*/ 16 h 16"/>
                <a:gd name="T8" fmla="*/ 18 w 18"/>
                <a:gd name="T9" fmla="*/ 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6">
                  <a:moveTo>
                    <a:pt x="18" y="6"/>
                  </a:moveTo>
                  <a:lnTo>
                    <a:pt x="4" y="0"/>
                  </a:lnTo>
                  <a:lnTo>
                    <a:pt x="0" y="14"/>
                  </a:lnTo>
                  <a:lnTo>
                    <a:pt x="14" y="16"/>
                  </a:lnTo>
                  <a:lnTo>
                    <a:pt x="18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28" name="Freeform 128"/>
            <p:cNvSpPr/>
            <p:nvPr userDrawn="1"/>
          </p:nvSpPr>
          <p:spPr bwMode="black">
            <a:xfrm>
              <a:off x="6924675" y="3146425"/>
              <a:ext cx="15875" cy="19050"/>
            </a:xfrm>
            <a:custGeom>
              <a:avLst/>
              <a:gdLst>
                <a:gd name="T0" fmla="*/ 8 w 10"/>
                <a:gd name="T1" fmla="*/ 0 h 12"/>
                <a:gd name="T2" fmla="*/ 0 w 10"/>
                <a:gd name="T3" fmla="*/ 10 h 12"/>
                <a:gd name="T4" fmla="*/ 4 w 10"/>
                <a:gd name="T5" fmla="*/ 12 h 12"/>
                <a:gd name="T6" fmla="*/ 10 w 10"/>
                <a:gd name="T7" fmla="*/ 12 h 12"/>
                <a:gd name="T8" fmla="*/ 8 w 10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2">
                  <a:moveTo>
                    <a:pt x="8" y="0"/>
                  </a:moveTo>
                  <a:lnTo>
                    <a:pt x="0" y="10"/>
                  </a:lnTo>
                  <a:lnTo>
                    <a:pt x="4" y="12"/>
                  </a:lnTo>
                  <a:lnTo>
                    <a:pt x="10" y="12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29" name="Freeform 129"/>
            <p:cNvSpPr/>
            <p:nvPr userDrawn="1"/>
          </p:nvSpPr>
          <p:spPr bwMode="black">
            <a:xfrm>
              <a:off x="7707313" y="1784350"/>
              <a:ext cx="361950" cy="295275"/>
            </a:xfrm>
            <a:custGeom>
              <a:avLst/>
              <a:gdLst>
                <a:gd name="T0" fmla="*/ 128 w 228"/>
                <a:gd name="T1" fmla="*/ 96 h 186"/>
                <a:gd name="T2" fmla="*/ 116 w 228"/>
                <a:gd name="T3" fmla="*/ 112 h 186"/>
                <a:gd name="T4" fmla="*/ 106 w 228"/>
                <a:gd name="T5" fmla="*/ 124 h 186"/>
                <a:gd name="T6" fmla="*/ 96 w 228"/>
                <a:gd name="T7" fmla="*/ 132 h 186"/>
                <a:gd name="T8" fmla="*/ 76 w 228"/>
                <a:gd name="T9" fmla="*/ 132 h 186"/>
                <a:gd name="T10" fmla="*/ 54 w 228"/>
                <a:gd name="T11" fmla="*/ 132 h 186"/>
                <a:gd name="T12" fmla="*/ 38 w 228"/>
                <a:gd name="T13" fmla="*/ 138 h 186"/>
                <a:gd name="T14" fmla="*/ 26 w 228"/>
                <a:gd name="T15" fmla="*/ 148 h 186"/>
                <a:gd name="T16" fmla="*/ 14 w 228"/>
                <a:gd name="T17" fmla="*/ 160 h 186"/>
                <a:gd name="T18" fmla="*/ 0 w 228"/>
                <a:gd name="T19" fmla="*/ 168 h 186"/>
                <a:gd name="T20" fmla="*/ 6 w 228"/>
                <a:gd name="T21" fmla="*/ 168 h 186"/>
                <a:gd name="T22" fmla="*/ 16 w 228"/>
                <a:gd name="T23" fmla="*/ 172 h 186"/>
                <a:gd name="T24" fmla="*/ 36 w 228"/>
                <a:gd name="T25" fmla="*/ 168 h 186"/>
                <a:gd name="T26" fmla="*/ 52 w 228"/>
                <a:gd name="T27" fmla="*/ 162 h 186"/>
                <a:gd name="T28" fmla="*/ 68 w 228"/>
                <a:gd name="T29" fmla="*/ 160 h 186"/>
                <a:gd name="T30" fmla="*/ 74 w 228"/>
                <a:gd name="T31" fmla="*/ 154 h 186"/>
                <a:gd name="T32" fmla="*/ 92 w 228"/>
                <a:gd name="T33" fmla="*/ 160 h 186"/>
                <a:gd name="T34" fmla="*/ 90 w 228"/>
                <a:gd name="T35" fmla="*/ 170 h 186"/>
                <a:gd name="T36" fmla="*/ 90 w 228"/>
                <a:gd name="T37" fmla="*/ 176 h 186"/>
                <a:gd name="T38" fmla="*/ 102 w 228"/>
                <a:gd name="T39" fmla="*/ 186 h 186"/>
                <a:gd name="T40" fmla="*/ 120 w 228"/>
                <a:gd name="T41" fmla="*/ 166 h 186"/>
                <a:gd name="T42" fmla="*/ 130 w 228"/>
                <a:gd name="T43" fmla="*/ 166 h 186"/>
                <a:gd name="T44" fmla="*/ 120 w 228"/>
                <a:gd name="T45" fmla="*/ 152 h 186"/>
                <a:gd name="T46" fmla="*/ 122 w 228"/>
                <a:gd name="T47" fmla="*/ 150 h 186"/>
                <a:gd name="T48" fmla="*/ 142 w 228"/>
                <a:gd name="T49" fmla="*/ 162 h 186"/>
                <a:gd name="T50" fmla="*/ 156 w 228"/>
                <a:gd name="T51" fmla="*/ 154 h 186"/>
                <a:gd name="T52" fmla="*/ 162 w 228"/>
                <a:gd name="T53" fmla="*/ 154 h 186"/>
                <a:gd name="T54" fmla="*/ 166 w 228"/>
                <a:gd name="T55" fmla="*/ 158 h 186"/>
                <a:gd name="T56" fmla="*/ 182 w 228"/>
                <a:gd name="T57" fmla="*/ 144 h 186"/>
                <a:gd name="T58" fmla="*/ 182 w 228"/>
                <a:gd name="T59" fmla="*/ 154 h 186"/>
                <a:gd name="T60" fmla="*/ 204 w 228"/>
                <a:gd name="T61" fmla="*/ 136 h 186"/>
                <a:gd name="T62" fmla="*/ 200 w 228"/>
                <a:gd name="T63" fmla="*/ 122 h 186"/>
                <a:gd name="T64" fmla="*/ 208 w 228"/>
                <a:gd name="T65" fmla="*/ 102 h 186"/>
                <a:gd name="T66" fmla="*/ 206 w 228"/>
                <a:gd name="T67" fmla="*/ 88 h 186"/>
                <a:gd name="T68" fmla="*/ 212 w 228"/>
                <a:gd name="T69" fmla="*/ 74 h 186"/>
                <a:gd name="T70" fmla="*/ 218 w 228"/>
                <a:gd name="T71" fmla="*/ 72 h 186"/>
                <a:gd name="T72" fmla="*/ 218 w 228"/>
                <a:gd name="T73" fmla="*/ 68 h 186"/>
                <a:gd name="T74" fmla="*/ 228 w 228"/>
                <a:gd name="T75" fmla="*/ 46 h 186"/>
                <a:gd name="T76" fmla="*/ 218 w 228"/>
                <a:gd name="T77" fmla="*/ 22 h 186"/>
                <a:gd name="T78" fmla="*/ 216 w 228"/>
                <a:gd name="T79" fmla="*/ 6 h 186"/>
                <a:gd name="T80" fmla="*/ 202 w 228"/>
                <a:gd name="T81" fmla="*/ 0 h 186"/>
                <a:gd name="T82" fmla="*/ 204 w 228"/>
                <a:gd name="T83" fmla="*/ 8 h 186"/>
                <a:gd name="T84" fmla="*/ 200 w 228"/>
                <a:gd name="T85" fmla="*/ 6 h 186"/>
                <a:gd name="T86" fmla="*/ 188 w 228"/>
                <a:gd name="T87" fmla="*/ 18 h 186"/>
                <a:gd name="T88" fmla="*/ 182 w 228"/>
                <a:gd name="T89" fmla="*/ 34 h 186"/>
                <a:gd name="T90" fmla="*/ 184 w 228"/>
                <a:gd name="T91" fmla="*/ 42 h 186"/>
                <a:gd name="T92" fmla="*/ 182 w 228"/>
                <a:gd name="T93" fmla="*/ 58 h 186"/>
                <a:gd name="T94" fmla="*/ 174 w 228"/>
                <a:gd name="T95" fmla="*/ 72 h 186"/>
                <a:gd name="T96" fmla="*/ 164 w 228"/>
                <a:gd name="T97" fmla="*/ 86 h 186"/>
                <a:gd name="T98" fmla="*/ 152 w 228"/>
                <a:gd name="T99" fmla="*/ 94 h 186"/>
                <a:gd name="T100" fmla="*/ 154 w 228"/>
                <a:gd name="T101" fmla="*/ 82 h 186"/>
                <a:gd name="T102" fmla="*/ 150 w 228"/>
                <a:gd name="T103" fmla="*/ 80 h 186"/>
                <a:gd name="T104" fmla="*/ 144 w 228"/>
                <a:gd name="T105" fmla="*/ 94 h 186"/>
                <a:gd name="T106" fmla="*/ 150 w 228"/>
                <a:gd name="T107" fmla="*/ 94 h 186"/>
                <a:gd name="T108" fmla="*/ 148 w 228"/>
                <a:gd name="T109" fmla="*/ 96 h 186"/>
                <a:gd name="T110" fmla="*/ 130 w 228"/>
                <a:gd name="T111" fmla="*/ 104 h 186"/>
                <a:gd name="T112" fmla="*/ 130 w 228"/>
                <a:gd name="T113" fmla="*/ 104 h 186"/>
                <a:gd name="T114" fmla="*/ 132 w 228"/>
                <a:gd name="T115" fmla="*/ 98 h 186"/>
                <a:gd name="T116" fmla="*/ 128 w 228"/>
                <a:gd name="T117" fmla="*/ 96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28" h="186">
                  <a:moveTo>
                    <a:pt x="128" y="96"/>
                  </a:moveTo>
                  <a:lnTo>
                    <a:pt x="116" y="112"/>
                  </a:lnTo>
                  <a:lnTo>
                    <a:pt x="106" y="124"/>
                  </a:lnTo>
                  <a:lnTo>
                    <a:pt x="96" y="132"/>
                  </a:lnTo>
                  <a:lnTo>
                    <a:pt x="76" y="132"/>
                  </a:lnTo>
                  <a:lnTo>
                    <a:pt x="54" y="132"/>
                  </a:lnTo>
                  <a:lnTo>
                    <a:pt x="38" y="138"/>
                  </a:lnTo>
                  <a:lnTo>
                    <a:pt x="26" y="148"/>
                  </a:lnTo>
                  <a:lnTo>
                    <a:pt x="14" y="160"/>
                  </a:lnTo>
                  <a:lnTo>
                    <a:pt x="0" y="168"/>
                  </a:lnTo>
                  <a:lnTo>
                    <a:pt x="6" y="168"/>
                  </a:lnTo>
                  <a:lnTo>
                    <a:pt x="16" y="172"/>
                  </a:lnTo>
                  <a:lnTo>
                    <a:pt x="36" y="168"/>
                  </a:lnTo>
                  <a:lnTo>
                    <a:pt x="52" y="162"/>
                  </a:lnTo>
                  <a:lnTo>
                    <a:pt x="68" y="160"/>
                  </a:lnTo>
                  <a:lnTo>
                    <a:pt x="74" y="154"/>
                  </a:lnTo>
                  <a:lnTo>
                    <a:pt x="92" y="160"/>
                  </a:lnTo>
                  <a:lnTo>
                    <a:pt x="90" y="170"/>
                  </a:lnTo>
                  <a:lnTo>
                    <a:pt x="90" y="176"/>
                  </a:lnTo>
                  <a:lnTo>
                    <a:pt x="102" y="186"/>
                  </a:lnTo>
                  <a:lnTo>
                    <a:pt x="120" y="166"/>
                  </a:lnTo>
                  <a:lnTo>
                    <a:pt x="130" y="166"/>
                  </a:lnTo>
                  <a:lnTo>
                    <a:pt x="120" y="152"/>
                  </a:lnTo>
                  <a:lnTo>
                    <a:pt x="122" y="150"/>
                  </a:lnTo>
                  <a:lnTo>
                    <a:pt x="142" y="162"/>
                  </a:lnTo>
                  <a:lnTo>
                    <a:pt x="156" y="154"/>
                  </a:lnTo>
                  <a:lnTo>
                    <a:pt x="162" y="154"/>
                  </a:lnTo>
                  <a:lnTo>
                    <a:pt x="166" y="158"/>
                  </a:lnTo>
                  <a:lnTo>
                    <a:pt x="182" y="144"/>
                  </a:lnTo>
                  <a:lnTo>
                    <a:pt x="182" y="154"/>
                  </a:lnTo>
                  <a:lnTo>
                    <a:pt x="204" y="136"/>
                  </a:lnTo>
                  <a:lnTo>
                    <a:pt x="200" y="122"/>
                  </a:lnTo>
                  <a:lnTo>
                    <a:pt x="208" y="102"/>
                  </a:lnTo>
                  <a:lnTo>
                    <a:pt x="206" y="88"/>
                  </a:lnTo>
                  <a:lnTo>
                    <a:pt x="212" y="74"/>
                  </a:lnTo>
                  <a:lnTo>
                    <a:pt x="218" y="72"/>
                  </a:lnTo>
                  <a:lnTo>
                    <a:pt x="218" y="68"/>
                  </a:lnTo>
                  <a:lnTo>
                    <a:pt x="228" y="46"/>
                  </a:lnTo>
                  <a:lnTo>
                    <a:pt x="218" y="22"/>
                  </a:lnTo>
                  <a:lnTo>
                    <a:pt x="216" y="6"/>
                  </a:lnTo>
                  <a:lnTo>
                    <a:pt x="202" y="0"/>
                  </a:lnTo>
                  <a:lnTo>
                    <a:pt x="204" y="8"/>
                  </a:lnTo>
                  <a:lnTo>
                    <a:pt x="200" y="6"/>
                  </a:lnTo>
                  <a:lnTo>
                    <a:pt x="188" y="18"/>
                  </a:lnTo>
                  <a:lnTo>
                    <a:pt x="182" y="34"/>
                  </a:lnTo>
                  <a:lnTo>
                    <a:pt x="184" y="42"/>
                  </a:lnTo>
                  <a:lnTo>
                    <a:pt x="182" y="58"/>
                  </a:lnTo>
                  <a:lnTo>
                    <a:pt x="174" y="72"/>
                  </a:lnTo>
                  <a:lnTo>
                    <a:pt x="164" y="86"/>
                  </a:lnTo>
                  <a:lnTo>
                    <a:pt x="152" y="94"/>
                  </a:lnTo>
                  <a:lnTo>
                    <a:pt x="154" y="82"/>
                  </a:lnTo>
                  <a:lnTo>
                    <a:pt x="150" y="80"/>
                  </a:lnTo>
                  <a:lnTo>
                    <a:pt x="144" y="94"/>
                  </a:lnTo>
                  <a:lnTo>
                    <a:pt x="150" y="94"/>
                  </a:lnTo>
                  <a:lnTo>
                    <a:pt x="148" y="96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32" y="98"/>
                  </a:lnTo>
                  <a:lnTo>
                    <a:pt x="128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30" name="Freeform 130"/>
            <p:cNvSpPr/>
            <p:nvPr userDrawn="1"/>
          </p:nvSpPr>
          <p:spPr bwMode="black">
            <a:xfrm>
              <a:off x="2065338" y="0"/>
              <a:ext cx="1001713" cy="965200"/>
            </a:xfrm>
            <a:custGeom>
              <a:avLst/>
              <a:gdLst>
                <a:gd name="T0" fmla="*/ 0 w 631"/>
                <a:gd name="T1" fmla="*/ 0 h 608"/>
                <a:gd name="T2" fmla="*/ 14 w 631"/>
                <a:gd name="T3" fmla="*/ 40 h 608"/>
                <a:gd name="T4" fmla="*/ 20 w 631"/>
                <a:gd name="T5" fmla="*/ 74 h 608"/>
                <a:gd name="T6" fmla="*/ 30 w 631"/>
                <a:gd name="T7" fmla="*/ 106 h 608"/>
                <a:gd name="T8" fmla="*/ 38 w 631"/>
                <a:gd name="T9" fmla="*/ 142 h 608"/>
                <a:gd name="T10" fmla="*/ 66 w 631"/>
                <a:gd name="T11" fmla="*/ 132 h 608"/>
                <a:gd name="T12" fmla="*/ 86 w 631"/>
                <a:gd name="T13" fmla="*/ 162 h 608"/>
                <a:gd name="T14" fmla="*/ 92 w 631"/>
                <a:gd name="T15" fmla="*/ 190 h 608"/>
                <a:gd name="T16" fmla="*/ 56 w 631"/>
                <a:gd name="T17" fmla="*/ 174 h 608"/>
                <a:gd name="T18" fmla="*/ 54 w 631"/>
                <a:gd name="T19" fmla="*/ 188 h 608"/>
                <a:gd name="T20" fmla="*/ 80 w 631"/>
                <a:gd name="T21" fmla="*/ 202 h 608"/>
                <a:gd name="T22" fmla="*/ 110 w 631"/>
                <a:gd name="T23" fmla="*/ 212 h 608"/>
                <a:gd name="T24" fmla="*/ 96 w 631"/>
                <a:gd name="T25" fmla="*/ 248 h 608"/>
                <a:gd name="T26" fmla="*/ 74 w 631"/>
                <a:gd name="T27" fmla="*/ 272 h 608"/>
                <a:gd name="T28" fmla="*/ 66 w 631"/>
                <a:gd name="T29" fmla="*/ 286 h 608"/>
                <a:gd name="T30" fmla="*/ 52 w 631"/>
                <a:gd name="T31" fmla="*/ 322 h 608"/>
                <a:gd name="T32" fmla="*/ 60 w 631"/>
                <a:gd name="T33" fmla="*/ 342 h 608"/>
                <a:gd name="T34" fmla="*/ 62 w 631"/>
                <a:gd name="T35" fmla="*/ 378 h 608"/>
                <a:gd name="T36" fmla="*/ 78 w 631"/>
                <a:gd name="T37" fmla="*/ 410 h 608"/>
                <a:gd name="T38" fmla="*/ 92 w 631"/>
                <a:gd name="T39" fmla="*/ 436 h 608"/>
                <a:gd name="T40" fmla="*/ 94 w 631"/>
                <a:gd name="T41" fmla="*/ 458 h 608"/>
                <a:gd name="T42" fmla="*/ 106 w 631"/>
                <a:gd name="T43" fmla="*/ 500 h 608"/>
                <a:gd name="T44" fmla="*/ 128 w 631"/>
                <a:gd name="T45" fmla="*/ 538 h 608"/>
                <a:gd name="T46" fmla="*/ 146 w 631"/>
                <a:gd name="T47" fmla="*/ 562 h 608"/>
                <a:gd name="T48" fmla="*/ 166 w 631"/>
                <a:gd name="T49" fmla="*/ 570 h 608"/>
                <a:gd name="T50" fmla="*/ 187 w 631"/>
                <a:gd name="T51" fmla="*/ 578 h 608"/>
                <a:gd name="T52" fmla="*/ 207 w 631"/>
                <a:gd name="T53" fmla="*/ 608 h 608"/>
                <a:gd name="T54" fmla="*/ 225 w 631"/>
                <a:gd name="T55" fmla="*/ 606 h 608"/>
                <a:gd name="T56" fmla="*/ 237 w 631"/>
                <a:gd name="T57" fmla="*/ 572 h 608"/>
                <a:gd name="T58" fmla="*/ 245 w 631"/>
                <a:gd name="T59" fmla="*/ 532 h 608"/>
                <a:gd name="T60" fmla="*/ 255 w 631"/>
                <a:gd name="T61" fmla="*/ 492 h 608"/>
                <a:gd name="T62" fmla="*/ 277 w 631"/>
                <a:gd name="T63" fmla="*/ 462 h 608"/>
                <a:gd name="T64" fmla="*/ 271 w 631"/>
                <a:gd name="T65" fmla="*/ 430 h 608"/>
                <a:gd name="T66" fmla="*/ 281 w 631"/>
                <a:gd name="T67" fmla="*/ 404 h 608"/>
                <a:gd name="T68" fmla="*/ 315 w 631"/>
                <a:gd name="T69" fmla="*/ 382 h 608"/>
                <a:gd name="T70" fmla="*/ 329 w 631"/>
                <a:gd name="T71" fmla="*/ 378 h 608"/>
                <a:gd name="T72" fmla="*/ 351 w 631"/>
                <a:gd name="T73" fmla="*/ 372 h 608"/>
                <a:gd name="T74" fmla="*/ 383 w 631"/>
                <a:gd name="T75" fmla="*/ 356 h 608"/>
                <a:gd name="T76" fmla="*/ 403 w 631"/>
                <a:gd name="T77" fmla="*/ 312 h 608"/>
                <a:gd name="T78" fmla="*/ 429 w 631"/>
                <a:gd name="T79" fmla="*/ 284 h 608"/>
                <a:gd name="T80" fmla="*/ 457 w 631"/>
                <a:gd name="T81" fmla="*/ 278 h 608"/>
                <a:gd name="T82" fmla="*/ 487 w 631"/>
                <a:gd name="T83" fmla="*/ 268 h 608"/>
                <a:gd name="T84" fmla="*/ 519 w 631"/>
                <a:gd name="T85" fmla="*/ 260 h 608"/>
                <a:gd name="T86" fmla="*/ 545 w 631"/>
                <a:gd name="T87" fmla="*/ 230 h 608"/>
                <a:gd name="T88" fmla="*/ 575 w 631"/>
                <a:gd name="T89" fmla="*/ 212 h 608"/>
                <a:gd name="T90" fmla="*/ 575 w 631"/>
                <a:gd name="T91" fmla="*/ 196 h 608"/>
                <a:gd name="T92" fmla="*/ 545 w 631"/>
                <a:gd name="T93" fmla="*/ 194 h 608"/>
                <a:gd name="T94" fmla="*/ 523 w 631"/>
                <a:gd name="T95" fmla="*/ 174 h 608"/>
                <a:gd name="T96" fmla="*/ 529 w 631"/>
                <a:gd name="T97" fmla="*/ 140 h 608"/>
                <a:gd name="T98" fmla="*/ 549 w 631"/>
                <a:gd name="T99" fmla="*/ 148 h 608"/>
                <a:gd name="T100" fmla="*/ 569 w 631"/>
                <a:gd name="T101" fmla="*/ 180 h 608"/>
                <a:gd name="T102" fmla="*/ 601 w 631"/>
                <a:gd name="T103" fmla="*/ 172 h 608"/>
                <a:gd name="T104" fmla="*/ 591 w 631"/>
                <a:gd name="T105" fmla="*/ 134 h 608"/>
                <a:gd name="T106" fmla="*/ 567 w 631"/>
                <a:gd name="T107" fmla="*/ 104 h 608"/>
                <a:gd name="T108" fmla="*/ 541 w 631"/>
                <a:gd name="T109" fmla="*/ 78 h 608"/>
                <a:gd name="T110" fmla="*/ 549 w 631"/>
                <a:gd name="T111" fmla="*/ 66 h 608"/>
                <a:gd name="T112" fmla="*/ 567 w 631"/>
                <a:gd name="T113" fmla="*/ 96 h 608"/>
                <a:gd name="T114" fmla="*/ 591 w 631"/>
                <a:gd name="T115" fmla="*/ 80 h 608"/>
                <a:gd name="T116" fmla="*/ 569 w 631"/>
                <a:gd name="T117" fmla="*/ 54 h 608"/>
                <a:gd name="T118" fmla="*/ 567 w 631"/>
                <a:gd name="T119" fmla="*/ 40 h 608"/>
                <a:gd name="T120" fmla="*/ 595 w 631"/>
                <a:gd name="T121" fmla="*/ 50 h 608"/>
                <a:gd name="T122" fmla="*/ 617 w 631"/>
                <a:gd name="T123" fmla="*/ 28 h 608"/>
                <a:gd name="T124" fmla="*/ 627 w 631"/>
                <a:gd name="T125" fmla="*/ 10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31" h="608">
                  <a:moveTo>
                    <a:pt x="631" y="0"/>
                  </a:moveTo>
                  <a:lnTo>
                    <a:pt x="0" y="0"/>
                  </a:lnTo>
                  <a:lnTo>
                    <a:pt x="8" y="18"/>
                  </a:lnTo>
                  <a:lnTo>
                    <a:pt x="14" y="40"/>
                  </a:lnTo>
                  <a:lnTo>
                    <a:pt x="20" y="62"/>
                  </a:lnTo>
                  <a:lnTo>
                    <a:pt x="20" y="74"/>
                  </a:lnTo>
                  <a:lnTo>
                    <a:pt x="36" y="88"/>
                  </a:lnTo>
                  <a:lnTo>
                    <a:pt x="30" y="106"/>
                  </a:lnTo>
                  <a:lnTo>
                    <a:pt x="24" y="126"/>
                  </a:lnTo>
                  <a:lnTo>
                    <a:pt x="38" y="142"/>
                  </a:lnTo>
                  <a:lnTo>
                    <a:pt x="54" y="128"/>
                  </a:lnTo>
                  <a:lnTo>
                    <a:pt x="66" y="132"/>
                  </a:lnTo>
                  <a:lnTo>
                    <a:pt x="76" y="146"/>
                  </a:lnTo>
                  <a:lnTo>
                    <a:pt x="86" y="162"/>
                  </a:lnTo>
                  <a:lnTo>
                    <a:pt x="96" y="176"/>
                  </a:lnTo>
                  <a:lnTo>
                    <a:pt x="92" y="190"/>
                  </a:lnTo>
                  <a:lnTo>
                    <a:pt x="74" y="180"/>
                  </a:lnTo>
                  <a:lnTo>
                    <a:pt x="56" y="174"/>
                  </a:lnTo>
                  <a:lnTo>
                    <a:pt x="44" y="172"/>
                  </a:lnTo>
                  <a:lnTo>
                    <a:pt x="54" y="188"/>
                  </a:lnTo>
                  <a:lnTo>
                    <a:pt x="66" y="196"/>
                  </a:lnTo>
                  <a:lnTo>
                    <a:pt x="80" y="202"/>
                  </a:lnTo>
                  <a:lnTo>
                    <a:pt x="94" y="208"/>
                  </a:lnTo>
                  <a:lnTo>
                    <a:pt x="110" y="212"/>
                  </a:lnTo>
                  <a:lnTo>
                    <a:pt x="102" y="228"/>
                  </a:lnTo>
                  <a:lnTo>
                    <a:pt x="96" y="248"/>
                  </a:lnTo>
                  <a:lnTo>
                    <a:pt x="90" y="270"/>
                  </a:lnTo>
                  <a:lnTo>
                    <a:pt x="74" y="272"/>
                  </a:lnTo>
                  <a:lnTo>
                    <a:pt x="76" y="274"/>
                  </a:lnTo>
                  <a:lnTo>
                    <a:pt x="66" y="286"/>
                  </a:lnTo>
                  <a:lnTo>
                    <a:pt x="56" y="302"/>
                  </a:lnTo>
                  <a:lnTo>
                    <a:pt x="52" y="322"/>
                  </a:lnTo>
                  <a:lnTo>
                    <a:pt x="50" y="340"/>
                  </a:lnTo>
                  <a:lnTo>
                    <a:pt x="60" y="342"/>
                  </a:lnTo>
                  <a:lnTo>
                    <a:pt x="56" y="362"/>
                  </a:lnTo>
                  <a:lnTo>
                    <a:pt x="62" y="378"/>
                  </a:lnTo>
                  <a:lnTo>
                    <a:pt x="70" y="394"/>
                  </a:lnTo>
                  <a:lnTo>
                    <a:pt x="78" y="410"/>
                  </a:lnTo>
                  <a:lnTo>
                    <a:pt x="82" y="440"/>
                  </a:lnTo>
                  <a:lnTo>
                    <a:pt x="92" y="436"/>
                  </a:lnTo>
                  <a:lnTo>
                    <a:pt x="104" y="442"/>
                  </a:lnTo>
                  <a:lnTo>
                    <a:pt x="94" y="458"/>
                  </a:lnTo>
                  <a:lnTo>
                    <a:pt x="100" y="478"/>
                  </a:lnTo>
                  <a:lnTo>
                    <a:pt x="106" y="500"/>
                  </a:lnTo>
                  <a:lnTo>
                    <a:pt x="116" y="520"/>
                  </a:lnTo>
                  <a:lnTo>
                    <a:pt x="128" y="538"/>
                  </a:lnTo>
                  <a:lnTo>
                    <a:pt x="132" y="556"/>
                  </a:lnTo>
                  <a:lnTo>
                    <a:pt x="146" y="562"/>
                  </a:lnTo>
                  <a:lnTo>
                    <a:pt x="154" y="576"/>
                  </a:lnTo>
                  <a:lnTo>
                    <a:pt x="166" y="570"/>
                  </a:lnTo>
                  <a:lnTo>
                    <a:pt x="178" y="568"/>
                  </a:lnTo>
                  <a:lnTo>
                    <a:pt x="187" y="578"/>
                  </a:lnTo>
                  <a:lnTo>
                    <a:pt x="197" y="592"/>
                  </a:lnTo>
                  <a:lnTo>
                    <a:pt x="207" y="608"/>
                  </a:lnTo>
                  <a:lnTo>
                    <a:pt x="217" y="600"/>
                  </a:lnTo>
                  <a:lnTo>
                    <a:pt x="225" y="606"/>
                  </a:lnTo>
                  <a:lnTo>
                    <a:pt x="235" y="594"/>
                  </a:lnTo>
                  <a:lnTo>
                    <a:pt x="237" y="572"/>
                  </a:lnTo>
                  <a:lnTo>
                    <a:pt x="249" y="554"/>
                  </a:lnTo>
                  <a:lnTo>
                    <a:pt x="245" y="532"/>
                  </a:lnTo>
                  <a:lnTo>
                    <a:pt x="249" y="506"/>
                  </a:lnTo>
                  <a:lnTo>
                    <a:pt x="255" y="492"/>
                  </a:lnTo>
                  <a:lnTo>
                    <a:pt x="269" y="482"/>
                  </a:lnTo>
                  <a:lnTo>
                    <a:pt x="277" y="462"/>
                  </a:lnTo>
                  <a:lnTo>
                    <a:pt x="269" y="442"/>
                  </a:lnTo>
                  <a:lnTo>
                    <a:pt x="271" y="430"/>
                  </a:lnTo>
                  <a:lnTo>
                    <a:pt x="273" y="422"/>
                  </a:lnTo>
                  <a:lnTo>
                    <a:pt x="281" y="404"/>
                  </a:lnTo>
                  <a:lnTo>
                    <a:pt x="299" y="396"/>
                  </a:lnTo>
                  <a:lnTo>
                    <a:pt x="315" y="382"/>
                  </a:lnTo>
                  <a:lnTo>
                    <a:pt x="329" y="360"/>
                  </a:lnTo>
                  <a:lnTo>
                    <a:pt x="329" y="378"/>
                  </a:lnTo>
                  <a:lnTo>
                    <a:pt x="337" y="376"/>
                  </a:lnTo>
                  <a:lnTo>
                    <a:pt x="351" y="372"/>
                  </a:lnTo>
                  <a:lnTo>
                    <a:pt x="367" y="366"/>
                  </a:lnTo>
                  <a:lnTo>
                    <a:pt x="383" y="356"/>
                  </a:lnTo>
                  <a:lnTo>
                    <a:pt x="393" y="332"/>
                  </a:lnTo>
                  <a:lnTo>
                    <a:pt x="403" y="312"/>
                  </a:lnTo>
                  <a:lnTo>
                    <a:pt x="417" y="294"/>
                  </a:lnTo>
                  <a:lnTo>
                    <a:pt x="429" y="284"/>
                  </a:lnTo>
                  <a:lnTo>
                    <a:pt x="443" y="278"/>
                  </a:lnTo>
                  <a:lnTo>
                    <a:pt x="457" y="278"/>
                  </a:lnTo>
                  <a:lnTo>
                    <a:pt x="473" y="274"/>
                  </a:lnTo>
                  <a:lnTo>
                    <a:pt x="487" y="268"/>
                  </a:lnTo>
                  <a:lnTo>
                    <a:pt x="503" y="264"/>
                  </a:lnTo>
                  <a:lnTo>
                    <a:pt x="519" y="260"/>
                  </a:lnTo>
                  <a:lnTo>
                    <a:pt x="531" y="246"/>
                  </a:lnTo>
                  <a:lnTo>
                    <a:pt x="545" y="230"/>
                  </a:lnTo>
                  <a:lnTo>
                    <a:pt x="561" y="216"/>
                  </a:lnTo>
                  <a:lnTo>
                    <a:pt x="575" y="212"/>
                  </a:lnTo>
                  <a:lnTo>
                    <a:pt x="587" y="202"/>
                  </a:lnTo>
                  <a:lnTo>
                    <a:pt x="575" y="196"/>
                  </a:lnTo>
                  <a:lnTo>
                    <a:pt x="561" y="198"/>
                  </a:lnTo>
                  <a:lnTo>
                    <a:pt x="545" y="194"/>
                  </a:lnTo>
                  <a:lnTo>
                    <a:pt x="531" y="190"/>
                  </a:lnTo>
                  <a:lnTo>
                    <a:pt x="523" y="174"/>
                  </a:lnTo>
                  <a:lnTo>
                    <a:pt x="535" y="162"/>
                  </a:lnTo>
                  <a:lnTo>
                    <a:pt x="529" y="140"/>
                  </a:lnTo>
                  <a:lnTo>
                    <a:pt x="537" y="142"/>
                  </a:lnTo>
                  <a:lnTo>
                    <a:pt x="549" y="148"/>
                  </a:lnTo>
                  <a:lnTo>
                    <a:pt x="561" y="162"/>
                  </a:lnTo>
                  <a:lnTo>
                    <a:pt x="569" y="180"/>
                  </a:lnTo>
                  <a:lnTo>
                    <a:pt x="585" y="182"/>
                  </a:lnTo>
                  <a:lnTo>
                    <a:pt x="601" y="172"/>
                  </a:lnTo>
                  <a:lnTo>
                    <a:pt x="599" y="152"/>
                  </a:lnTo>
                  <a:lnTo>
                    <a:pt x="591" y="134"/>
                  </a:lnTo>
                  <a:lnTo>
                    <a:pt x="577" y="120"/>
                  </a:lnTo>
                  <a:lnTo>
                    <a:pt x="567" y="104"/>
                  </a:lnTo>
                  <a:lnTo>
                    <a:pt x="555" y="90"/>
                  </a:lnTo>
                  <a:lnTo>
                    <a:pt x="541" y="78"/>
                  </a:lnTo>
                  <a:lnTo>
                    <a:pt x="541" y="66"/>
                  </a:lnTo>
                  <a:lnTo>
                    <a:pt x="549" y="66"/>
                  </a:lnTo>
                  <a:lnTo>
                    <a:pt x="555" y="84"/>
                  </a:lnTo>
                  <a:lnTo>
                    <a:pt x="567" y="96"/>
                  </a:lnTo>
                  <a:lnTo>
                    <a:pt x="581" y="102"/>
                  </a:lnTo>
                  <a:lnTo>
                    <a:pt x="591" y="80"/>
                  </a:lnTo>
                  <a:lnTo>
                    <a:pt x="583" y="64"/>
                  </a:lnTo>
                  <a:lnTo>
                    <a:pt x="569" y="54"/>
                  </a:lnTo>
                  <a:lnTo>
                    <a:pt x="559" y="44"/>
                  </a:lnTo>
                  <a:lnTo>
                    <a:pt x="567" y="40"/>
                  </a:lnTo>
                  <a:lnTo>
                    <a:pt x="585" y="62"/>
                  </a:lnTo>
                  <a:lnTo>
                    <a:pt x="595" y="50"/>
                  </a:lnTo>
                  <a:lnTo>
                    <a:pt x="607" y="44"/>
                  </a:lnTo>
                  <a:lnTo>
                    <a:pt x="617" y="28"/>
                  </a:lnTo>
                  <a:lnTo>
                    <a:pt x="611" y="16"/>
                  </a:lnTo>
                  <a:lnTo>
                    <a:pt x="627" y="10"/>
                  </a:lnTo>
                  <a:lnTo>
                    <a:pt x="63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31" name="Freeform 131"/>
            <p:cNvSpPr>
              <a:spLocks noEditPoints="1"/>
            </p:cNvSpPr>
            <p:nvPr userDrawn="1"/>
          </p:nvSpPr>
          <p:spPr bwMode="black">
            <a:xfrm>
              <a:off x="1116013" y="0"/>
              <a:ext cx="873125" cy="790575"/>
            </a:xfrm>
            <a:custGeom>
              <a:avLst/>
              <a:gdLst>
                <a:gd name="T0" fmla="*/ 92 w 550"/>
                <a:gd name="T1" fmla="*/ 24 h 498"/>
                <a:gd name="T2" fmla="*/ 76 w 550"/>
                <a:gd name="T3" fmla="*/ 0 h 498"/>
                <a:gd name="T4" fmla="*/ 2 w 550"/>
                <a:gd name="T5" fmla="*/ 38 h 498"/>
                <a:gd name="T6" fmla="*/ 14 w 550"/>
                <a:gd name="T7" fmla="*/ 68 h 498"/>
                <a:gd name="T8" fmla="*/ 70 w 550"/>
                <a:gd name="T9" fmla="*/ 104 h 498"/>
                <a:gd name="T10" fmla="*/ 164 w 550"/>
                <a:gd name="T11" fmla="*/ 124 h 498"/>
                <a:gd name="T12" fmla="*/ 170 w 550"/>
                <a:gd name="T13" fmla="*/ 116 h 498"/>
                <a:gd name="T14" fmla="*/ 182 w 550"/>
                <a:gd name="T15" fmla="*/ 128 h 498"/>
                <a:gd name="T16" fmla="*/ 214 w 550"/>
                <a:gd name="T17" fmla="*/ 130 h 498"/>
                <a:gd name="T18" fmla="*/ 222 w 550"/>
                <a:gd name="T19" fmla="*/ 122 h 498"/>
                <a:gd name="T20" fmla="*/ 236 w 550"/>
                <a:gd name="T21" fmla="*/ 110 h 498"/>
                <a:gd name="T22" fmla="*/ 246 w 550"/>
                <a:gd name="T23" fmla="*/ 138 h 498"/>
                <a:gd name="T24" fmla="*/ 256 w 550"/>
                <a:gd name="T25" fmla="*/ 166 h 498"/>
                <a:gd name="T26" fmla="*/ 288 w 550"/>
                <a:gd name="T27" fmla="*/ 182 h 498"/>
                <a:gd name="T28" fmla="*/ 310 w 550"/>
                <a:gd name="T29" fmla="*/ 208 h 498"/>
                <a:gd name="T30" fmla="*/ 324 w 550"/>
                <a:gd name="T31" fmla="*/ 284 h 498"/>
                <a:gd name="T32" fmla="*/ 304 w 550"/>
                <a:gd name="T33" fmla="*/ 338 h 498"/>
                <a:gd name="T34" fmla="*/ 240 w 550"/>
                <a:gd name="T35" fmla="*/ 346 h 498"/>
                <a:gd name="T36" fmla="*/ 236 w 550"/>
                <a:gd name="T37" fmla="*/ 392 h 498"/>
                <a:gd name="T38" fmla="*/ 276 w 550"/>
                <a:gd name="T39" fmla="*/ 384 h 498"/>
                <a:gd name="T40" fmla="*/ 316 w 550"/>
                <a:gd name="T41" fmla="*/ 384 h 498"/>
                <a:gd name="T42" fmla="*/ 346 w 550"/>
                <a:gd name="T43" fmla="*/ 426 h 498"/>
                <a:gd name="T44" fmla="*/ 366 w 550"/>
                <a:gd name="T45" fmla="*/ 456 h 498"/>
                <a:gd name="T46" fmla="*/ 378 w 550"/>
                <a:gd name="T47" fmla="*/ 462 h 498"/>
                <a:gd name="T48" fmla="*/ 400 w 550"/>
                <a:gd name="T49" fmla="*/ 478 h 498"/>
                <a:gd name="T50" fmla="*/ 444 w 550"/>
                <a:gd name="T51" fmla="*/ 488 h 498"/>
                <a:gd name="T52" fmla="*/ 430 w 550"/>
                <a:gd name="T53" fmla="*/ 448 h 498"/>
                <a:gd name="T54" fmla="*/ 420 w 550"/>
                <a:gd name="T55" fmla="*/ 434 h 498"/>
                <a:gd name="T56" fmla="*/ 480 w 550"/>
                <a:gd name="T57" fmla="*/ 472 h 498"/>
                <a:gd name="T58" fmla="*/ 490 w 550"/>
                <a:gd name="T59" fmla="*/ 456 h 498"/>
                <a:gd name="T60" fmla="*/ 490 w 550"/>
                <a:gd name="T61" fmla="*/ 442 h 498"/>
                <a:gd name="T62" fmla="*/ 482 w 550"/>
                <a:gd name="T63" fmla="*/ 382 h 498"/>
                <a:gd name="T64" fmla="*/ 460 w 550"/>
                <a:gd name="T65" fmla="*/ 370 h 498"/>
                <a:gd name="T66" fmla="*/ 442 w 550"/>
                <a:gd name="T67" fmla="*/ 352 h 498"/>
                <a:gd name="T68" fmla="*/ 426 w 550"/>
                <a:gd name="T69" fmla="*/ 326 h 498"/>
                <a:gd name="T70" fmla="*/ 442 w 550"/>
                <a:gd name="T71" fmla="*/ 312 h 498"/>
                <a:gd name="T72" fmla="*/ 470 w 550"/>
                <a:gd name="T73" fmla="*/ 322 h 498"/>
                <a:gd name="T74" fmla="*/ 480 w 550"/>
                <a:gd name="T75" fmla="*/ 352 h 498"/>
                <a:gd name="T76" fmla="*/ 514 w 550"/>
                <a:gd name="T77" fmla="*/ 350 h 498"/>
                <a:gd name="T78" fmla="*/ 542 w 550"/>
                <a:gd name="T79" fmla="*/ 318 h 498"/>
                <a:gd name="T80" fmla="*/ 546 w 550"/>
                <a:gd name="T81" fmla="*/ 304 h 498"/>
                <a:gd name="T82" fmla="*/ 514 w 550"/>
                <a:gd name="T83" fmla="*/ 274 h 498"/>
                <a:gd name="T84" fmla="*/ 490 w 550"/>
                <a:gd name="T85" fmla="*/ 232 h 498"/>
                <a:gd name="T86" fmla="*/ 458 w 550"/>
                <a:gd name="T87" fmla="*/ 222 h 498"/>
                <a:gd name="T88" fmla="*/ 450 w 550"/>
                <a:gd name="T89" fmla="*/ 202 h 498"/>
                <a:gd name="T90" fmla="*/ 430 w 550"/>
                <a:gd name="T91" fmla="*/ 170 h 498"/>
                <a:gd name="T92" fmla="*/ 414 w 550"/>
                <a:gd name="T93" fmla="*/ 142 h 498"/>
                <a:gd name="T94" fmla="*/ 418 w 550"/>
                <a:gd name="T95" fmla="*/ 98 h 498"/>
                <a:gd name="T96" fmla="*/ 402 w 550"/>
                <a:gd name="T97" fmla="*/ 106 h 498"/>
                <a:gd name="T98" fmla="*/ 386 w 550"/>
                <a:gd name="T99" fmla="*/ 80 h 498"/>
                <a:gd name="T100" fmla="*/ 374 w 550"/>
                <a:gd name="T101" fmla="*/ 56 h 498"/>
                <a:gd name="T102" fmla="*/ 360 w 550"/>
                <a:gd name="T103" fmla="*/ 32 h 498"/>
                <a:gd name="T104" fmla="*/ 318 w 550"/>
                <a:gd name="T105" fmla="*/ 36 h 498"/>
                <a:gd name="T106" fmla="*/ 320 w 550"/>
                <a:gd name="T107" fmla="*/ 12 h 498"/>
                <a:gd name="T108" fmla="*/ 100 w 550"/>
                <a:gd name="T109" fmla="*/ 50 h 498"/>
                <a:gd name="T110" fmla="*/ 440 w 550"/>
                <a:gd name="T111" fmla="*/ 296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550" h="498">
                  <a:moveTo>
                    <a:pt x="304" y="0"/>
                  </a:moveTo>
                  <a:lnTo>
                    <a:pt x="82" y="0"/>
                  </a:lnTo>
                  <a:lnTo>
                    <a:pt x="78" y="2"/>
                  </a:lnTo>
                  <a:lnTo>
                    <a:pt x="92" y="24"/>
                  </a:lnTo>
                  <a:lnTo>
                    <a:pt x="102" y="26"/>
                  </a:lnTo>
                  <a:lnTo>
                    <a:pt x="102" y="42"/>
                  </a:lnTo>
                  <a:lnTo>
                    <a:pt x="78" y="8"/>
                  </a:lnTo>
                  <a:lnTo>
                    <a:pt x="76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6" y="16"/>
                  </a:lnTo>
                  <a:lnTo>
                    <a:pt x="2" y="38"/>
                  </a:lnTo>
                  <a:lnTo>
                    <a:pt x="46" y="58"/>
                  </a:lnTo>
                  <a:lnTo>
                    <a:pt x="12" y="56"/>
                  </a:lnTo>
                  <a:lnTo>
                    <a:pt x="16" y="62"/>
                  </a:lnTo>
                  <a:lnTo>
                    <a:pt x="14" y="68"/>
                  </a:lnTo>
                  <a:lnTo>
                    <a:pt x="40" y="102"/>
                  </a:lnTo>
                  <a:lnTo>
                    <a:pt x="62" y="104"/>
                  </a:lnTo>
                  <a:lnTo>
                    <a:pt x="68" y="98"/>
                  </a:lnTo>
                  <a:lnTo>
                    <a:pt x="70" y="104"/>
                  </a:lnTo>
                  <a:lnTo>
                    <a:pt x="82" y="120"/>
                  </a:lnTo>
                  <a:lnTo>
                    <a:pt x="134" y="120"/>
                  </a:lnTo>
                  <a:lnTo>
                    <a:pt x="158" y="132"/>
                  </a:lnTo>
                  <a:lnTo>
                    <a:pt x="164" y="124"/>
                  </a:lnTo>
                  <a:lnTo>
                    <a:pt x="174" y="134"/>
                  </a:lnTo>
                  <a:lnTo>
                    <a:pt x="184" y="134"/>
                  </a:lnTo>
                  <a:lnTo>
                    <a:pt x="178" y="126"/>
                  </a:lnTo>
                  <a:lnTo>
                    <a:pt x="170" y="116"/>
                  </a:lnTo>
                  <a:lnTo>
                    <a:pt x="194" y="122"/>
                  </a:lnTo>
                  <a:lnTo>
                    <a:pt x="198" y="128"/>
                  </a:lnTo>
                  <a:lnTo>
                    <a:pt x="190" y="126"/>
                  </a:lnTo>
                  <a:lnTo>
                    <a:pt x="182" y="128"/>
                  </a:lnTo>
                  <a:lnTo>
                    <a:pt x="192" y="148"/>
                  </a:lnTo>
                  <a:lnTo>
                    <a:pt x="196" y="146"/>
                  </a:lnTo>
                  <a:lnTo>
                    <a:pt x="196" y="140"/>
                  </a:lnTo>
                  <a:lnTo>
                    <a:pt x="214" y="130"/>
                  </a:lnTo>
                  <a:lnTo>
                    <a:pt x="208" y="130"/>
                  </a:lnTo>
                  <a:lnTo>
                    <a:pt x="204" y="128"/>
                  </a:lnTo>
                  <a:lnTo>
                    <a:pt x="218" y="126"/>
                  </a:lnTo>
                  <a:lnTo>
                    <a:pt x="222" y="122"/>
                  </a:lnTo>
                  <a:lnTo>
                    <a:pt x="214" y="100"/>
                  </a:lnTo>
                  <a:lnTo>
                    <a:pt x="216" y="100"/>
                  </a:lnTo>
                  <a:lnTo>
                    <a:pt x="228" y="110"/>
                  </a:lnTo>
                  <a:lnTo>
                    <a:pt x="236" y="110"/>
                  </a:lnTo>
                  <a:lnTo>
                    <a:pt x="238" y="130"/>
                  </a:lnTo>
                  <a:lnTo>
                    <a:pt x="252" y="130"/>
                  </a:lnTo>
                  <a:lnTo>
                    <a:pt x="252" y="134"/>
                  </a:lnTo>
                  <a:lnTo>
                    <a:pt x="246" y="138"/>
                  </a:lnTo>
                  <a:lnTo>
                    <a:pt x="272" y="160"/>
                  </a:lnTo>
                  <a:lnTo>
                    <a:pt x="274" y="164"/>
                  </a:lnTo>
                  <a:lnTo>
                    <a:pt x="268" y="168"/>
                  </a:lnTo>
                  <a:lnTo>
                    <a:pt x="256" y="166"/>
                  </a:lnTo>
                  <a:lnTo>
                    <a:pt x="256" y="194"/>
                  </a:lnTo>
                  <a:lnTo>
                    <a:pt x="280" y="178"/>
                  </a:lnTo>
                  <a:lnTo>
                    <a:pt x="288" y="176"/>
                  </a:lnTo>
                  <a:lnTo>
                    <a:pt x="288" y="182"/>
                  </a:lnTo>
                  <a:lnTo>
                    <a:pt x="306" y="204"/>
                  </a:lnTo>
                  <a:lnTo>
                    <a:pt x="306" y="190"/>
                  </a:lnTo>
                  <a:lnTo>
                    <a:pt x="308" y="190"/>
                  </a:lnTo>
                  <a:lnTo>
                    <a:pt x="310" y="208"/>
                  </a:lnTo>
                  <a:lnTo>
                    <a:pt x="324" y="218"/>
                  </a:lnTo>
                  <a:lnTo>
                    <a:pt x="338" y="258"/>
                  </a:lnTo>
                  <a:lnTo>
                    <a:pt x="326" y="272"/>
                  </a:lnTo>
                  <a:lnTo>
                    <a:pt x="324" y="284"/>
                  </a:lnTo>
                  <a:lnTo>
                    <a:pt x="296" y="310"/>
                  </a:lnTo>
                  <a:lnTo>
                    <a:pt x="314" y="336"/>
                  </a:lnTo>
                  <a:lnTo>
                    <a:pt x="314" y="340"/>
                  </a:lnTo>
                  <a:lnTo>
                    <a:pt x="304" y="338"/>
                  </a:lnTo>
                  <a:lnTo>
                    <a:pt x="282" y="350"/>
                  </a:lnTo>
                  <a:lnTo>
                    <a:pt x="238" y="340"/>
                  </a:lnTo>
                  <a:lnTo>
                    <a:pt x="242" y="346"/>
                  </a:lnTo>
                  <a:lnTo>
                    <a:pt x="240" y="346"/>
                  </a:lnTo>
                  <a:lnTo>
                    <a:pt x="242" y="354"/>
                  </a:lnTo>
                  <a:lnTo>
                    <a:pt x="232" y="362"/>
                  </a:lnTo>
                  <a:lnTo>
                    <a:pt x="228" y="380"/>
                  </a:lnTo>
                  <a:lnTo>
                    <a:pt x="236" y="392"/>
                  </a:lnTo>
                  <a:lnTo>
                    <a:pt x="258" y="400"/>
                  </a:lnTo>
                  <a:lnTo>
                    <a:pt x="276" y="392"/>
                  </a:lnTo>
                  <a:lnTo>
                    <a:pt x="276" y="384"/>
                  </a:lnTo>
                  <a:lnTo>
                    <a:pt x="276" y="384"/>
                  </a:lnTo>
                  <a:lnTo>
                    <a:pt x="298" y="392"/>
                  </a:lnTo>
                  <a:lnTo>
                    <a:pt x="302" y="386"/>
                  </a:lnTo>
                  <a:lnTo>
                    <a:pt x="298" y="380"/>
                  </a:lnTo>
                  <a:lnTo>
                    <a:pt x="316" y="384"/>
                  </a:lnTo>
                  <a:lnTo>
                    <a:pt x="326" y="410"/>
                  </a:lnTo>
                  <a:lnTo>
                    <a:pt x="354" y="424"/>
                  </a:lnTo>
                  <a:lnTo>
                    <a:pt x="350" y="428"/>
                  </a:lnTo>
                  <a:lnTo>
                    <a:pt x="346" y="426"/>
                  </a:lnTo>
                  <a:lnTo>
                    <a:pt x="342" y="428"/>
                  </a:lnTo>
                  <a:lnTo>
                    <a:pt x="360" y="452"/>
                  </a:lnTo>
                  <a:lnTo>
                    <a:pt x="376" y="460"/>
                  </a:lnTo>
                  <a:lnTo>
                    <a:pt x="366" y="456"/>
                  </a:lnTo>
                  <a:lnTo>
                    <a:pt x="364" y="460"/>
                  </a:lnTo>
                  <a:lnTo>
                    <a:pt x="372" y="470"/>
                  </a:lnTo>
                  <a:lnTo>
                    <a:pt x="384" y="464"/>
                  </a:lnTo>
                  <a:lnTo>
                    <a:pt x="378" y="462"/>
                  </a:lnTo>
                  <a:lnTo>
                    <a:pt x="384" y="458"/>
                  </a:lnTo>
                  <a:lnTo>
                    <a:pt x="386" y="464"/>
                  </a:lnTo>
                  <a:lnTo>
                    <a:pt x="394" y="460"/>
                  </a:lnTo>
                  <a:lnTo>
                    <a:pt x="400" y="478"/>
                  </a:lnTo>
                  <a:lnTo>
                    <a:pt x="406" y="474"/>
                  </a:lnTo>
                  <a:lnTo>
                    <a:pt x="410" y="482"/>
                  </a:lnTo>
                  <a:lnTo>
                    <a:pt x="434" y="492"/>
                  </a:lnTo>
                  <a:lnTo>
                    <a:pt x="444" y="488"/>
                  </a:lnTo>
                  <a:lnTo>
                    <a:pt x="452" y="498"/>
                  </a:lnTo>
                  <a:lnTo>
                    <a:pt x="462" y="496"/>
                  </a:lnTo>
                  <a:lnTo>
                    <a:pt x="460" y="476"/>
                  </a:lnTo>
                  <a:lnTo>
                    <a:pt x="430" y="448"/>
                  </a:lnTo>
                  <a:lnTo>
                    <a:pt x="412" y="426"/>
                  </a:lnTo>
                  <a:lnTo>
                    <a:pt x="408" y="420"/>
                  </a:lnTo>
                  <a:lnTo>
                    <a:pt x="410" y="420"/>
                  </a:lnTo>
                  <a:lnTo>
                    <a:pt x="420" y="434"/>
                  </a:lnTo>
                  <a:lnTo>
                    <a:pt x="428" y="430"/>
                  </a:lnTo>
                  <a:lnTo>
                    <a:pt x="444" y="450"/>
                  </a:lnTo>
                  <a:lnTo>
                    <a:pt x="468" y="452"/>
                  </a:lnTo>
                  <a:lnTo>
                    <a:pt x="480" y="472"/>
                  </a:lnTo>
                  <a:lnTo>
                    <a:pt x="486" y="468"/>
                  </a:lnTo>
                  <a:lnTo>
                    <a:pt x="482" y="458"/>
                  </a:lnTo>
                  <a:lnTo>
                    <a:pt x="492" y="460"/>
                  </a:lnTo>
                  <a:lnTo>
                    <a:pt x="490" y="456"/>
                  </a:lnTo>
                  <a:lnTo>
                    <a:pt x="488" y="446"/>
                  </a:lnTo>
                  <a:lnTo>
                    <a:pt x="480" y="438"/>
                  </a:lnTo>
                  <a:lnTo>
                    <a:pt x="480" y="436"/>
                  </a:lnTo>
                  <a:lnTo>
                    <a:pt x="490" y="442"/>
                  </a:lnTo>
                  <a:lnTo>
                    <a:pt x="492" y="418"/>
                  </a:lnTo>
                  <a:lnTo>
                    <a:pt x="488" y="404"/>
                  </a:lnTo>
                  <a:lnTo>
                    <a:pt x="476" y="400"/>
                  </a:lnTo>
                  <a:lnTo>
                    <a:pt x="482" y="382"/>
                  </a:lnTo>
                  <a:lnTo>
                    <a:pt x="472" y="374"/>
                  </a:lnTo>
                  <a:lnTo>
                    <a:pt x="468" y="376"/>
                  </a:lnTo>
                  <a:lnTo>
                    <a:pt x="468" y="368"/>
                  </a:lnTo>
                  <a:lnTo>
                    <a:pt x="460" y="370"/>
                  </a:lnTo>
                  <a:lnTo>
                    <a:pt x="462" y="364"/>
                  </a:lnTo>
                  <a:lnTo>
                    <a:pt x="446" y="364"/>
                  </a:lnTo>
                  <a:lnTo>
                    <a:pt x="446" y="366"/>
                  </a:lnTo>
                  <a:lnTo>
                    <a:pt x="442" y="352"/>
                  </a:lnTo>
                  <a:lnTo>
                    <a:pt x="438" y="352"/>
                  </a:lnTo>
                  <a:lnTo>
                    <a:pt x="438" y="334"/>
                  </a:lnTo>
                  <a:lnTo>
                    <a:pt x="426" y="334"/>
                  </a:lnTo>
                  <a:lnTo>
                    <a:pt x="426" y="326"/>
                  </a:lnTo>
                  <a:lnTo>
                    <a:pt x="444" y="322"/>
                  </a:lnTo>
                  <a:lnTo>
                    <a:pt x="424" y="302"/>
                  </a:lnTo>
                  <a:lnTo>
                    <a:pt x="426" y="300"/>
                  </a:lnTo>
                  <a:lnTo>
                    <a:pt x="442" y="312"/>
                  </a:lnTo>
                  <a:lnTo>
                    <a:pt x="440" y="306"/>
                  </a:lnTo>
                  <a:lnTo>
                    <a:pt x="458" y="316"/>
                  </a:lnTo>
                  <a:lnTo>
                    <a:pt x="460" y="324"/>
                  </a:lnTo>
                  <a:lnTo>
                    <a:pt x="470" y="322"/>
                  </a:lnTo>
                  <a:lnTo>
                    <a:pt x="470" y="334"/>
                  </a:lnTo>
                  <a:lnTo>
                    <a:pt x="478" y="350"/>
                  </a:lnTo>
                  <a:lnTo>
                    <a:pt x="482" y="348"/>
                  </a:lnTo>
                  <a:lnTo>
                    <a:pt x="480" y="352"/>
                  </a:lnTo>
                  <a:lnTo>
                    <a:pt x="486" y="360"/>
                  </a:lnTo>
                  <a:lnTo>
                    <a:pt x="492" y="358"/>
                  </a:lnTo>
                  <a:lnTo>
                    <a:pt x="506" y="374"/>
                  </a:lnTo>
                  <a:lnTo>
                    <a:pt x="514" y="350"/>
                  </a:lnTo>
                  <a:lnTo>
                    <a:pt x="512" y="336"/>
                  </a:lnTo>
                  <a:lnTo>
                    <a:pt x="522" y="342"/>
                  </a:lnTo>
                  <a:lnTo>
                    <a:pt x="530" y="322"/>
                  </a:lnTo>
                  <a:lnTo>
                    <a:pt x="542" y="318"/>
                  </a:lnTo>
                  <a:lnTo>
                    <a:pt x="528" y="314"/>
                  </a:lnTo>
                  <a:lnTo>
                    <a:pt x="530" y="308"/>
                  </a:lnTo>
                  <a:lnTo>
                    <a:pt x="542" y="310"/>
                  </a:lnTo>
                  <a:lnTo>
                    <a:pt x="546" y="304"/>
                  </a:lnTo>
                  <a:lnTo>
                    <a:pt x="542" y="300"/>
                  </a:lnTo>
                  <a:lnTo>
                    <a:pt x="550" y="292"/>
                  </a:lnTo>
                  <a:lnTo>
                    <a:pt x="532" y="270"/>
                  </a:lnTo>
                  <a:lnTo>
                    <a:pt x="514" y="274"/>
                  </a:lnTo>
                  <a:lnTo>
                    <a:pt x="520" y="256"/>
                  </a:lnTo>
                  <a:lnTo>
                    <a:pt x="498" y="260"/>
                  </a:lnTo>
                  <a:lnTo>
                    <a:pt x="502" y="252"/>
                  </a:lnTo>
                  <a:lnTo>
                    <a:pt x="490" y="232"/>
                  </a:lnTo>
                  <a:lnTo>
                    <a:pt x="480" y="230"/>
                  </a:lnTo>
                  <a:lnTo>
                    <a:pt x="482" y="216"/>
                  </a:lnTo>
                  <a:lnTo>
                    <a:pt x="460" y="226"/>
                  </a:lnTo>
                  <a:lnTo>
                    <a:pt x="458" y="222"/>
                  </a:lnTo>
                  <a:lnTo>
                    <a:pt x="462" y="216"/>
                  </a:lnTo>
                  <a:lnTo>
                    <a:pt x="458" y="210"/>
                  </a:lnTo>
                  <a:lnTo>
                    <a:pt x="446" y="210"/>
                  </a:lnTo>
                  <a:lnTo>
                    <a:pt x="450" y="202"/>
                  </a:lnTo>
                  <a:lnTo>
                    <a:pt x="424" y="192"/>
                  </a:lnTo>
                  <a:lnTo>
                    <a:pt x="432" y="190"/>
                  </a:lnTo>
                  <a:lnTo>
                    <a:pt x="422" y="178"/>
                  </a:lnTo>
                  <a:lnTo>
                    <a:pt x="430" y="170"/>
                  </a:lnTo>
                  <a:lnTo>
                    <a:pt x="418" y="164"/>
                  </a:lnTo>
                  <a:lnTo>
                    <a:pt x="450" y="160"/>
                  </a:lnTo>
                  <a:lnTo>
                    <a:pt x="450" y="156"/>
                  </a:lnTo>
                  <a:lnTo>
                    <a:pt x="414" y="142"/>
                  </a:lnTo>
                  <a:lnTo>
                    <a:pt x="438" y="134"/>
                  </a:lnTo>
                  <a:lnTo>
                    <a:pt x="442" y="128"/>
                  </a:lnTo>
                  <a:lnTo>
                    <a:pt x="438" y="120"/>
                  </a:lnTo>
                  <a:lnTo>
                    <a:pt x="418" y="98"/>
                  </a:lnTo>
                  <a:lnTo>
                    <a:pt x="414" y="110"/>
                  </a:lnTo>
                  <a:lnTo>
                    <a:pt x="410" y="112"/>
                  </a:lnTo>
                  <a:lnTo>
                    <a:pt x="414" y="106"/>
                  </a:lnTo>
                  <a:lnTo>
                    <a:pt x="402" y="106"/>
                  </a:lnTo>
                  <a:lnTo>
                    <a:pt x="414" y="100"/>
                  </a:lnTo>
                  <a:lnTo>
                    <a:pt x="416" y="84"/>
                  </a:lnTo>
                  <a:lnTo>
                    <a:pt x="392" y="72"/>
                  </a:lnTo>
                  <a:lnTo>
                    <a:pt x="386" y="80"/>
                  </a:lnTo>
                  <a:lnTo>
                    <a:pt x="392" y="66"/>
                  </a:lnTo>
                  <a:lnTo>
                    <a:pt x="372" y="76"/>
                  </a:lnTo>
                  <a:lnTo>
                    <a:pt x="376" y="66"/>
                  </a:lnTo>
                  <a:lnTo>
                    <a:pt x="374" y="56"/>
                  </a:lnTo>
                  <a:lnTo>
                    <a:pt x="360" y="56"/>
                  </a:lnTo>
                  <a:lnTo>
                    <a:pt x="364" y="56"/>
                  </a:lnTo>
                  <a:lnTo>
                    <a:pt x="366" y="48"/>
                  </a:lnTo>
                  <a:lnTo>
                    <a:pt x="360" y="32"/>
                  </a:lnTo>
                  <a:lnTo>
                    <a:pt x="334" y="16"/>
                  </a:lnTo>
                  <a:lnTo>
                    <a:pt x="328" y="28"/>
                  </a:lnTo>
                  <a:lnTo>
                    <a:pt x="318" y="28"/>
                  </a:lnTo>
                  <a:lnTo>
                    <a:pt x="318" y="36"/>
                  </a:lnTo>
                  <a:lnTo>
                    <a:pt x="318" y="36"/>
                  </a:lnTo>
                  <a:lnTo>
                    <a:pt x="318" y="26"/>
                  </a:lnTo>
                  <a:lnTo>
                    <a:pt x="312" y="28"/>
                  </a:lnTo>
                  <a:lnTo>
                    <a:pt x="320" y="12"/>
                  </a:lnTo>
                  <a:lnTo>
                    <a:pt x="298" y="18"/>
                  </a:lnTo>
                  <a:lnTo>
                    <a:pt x="304" y="12"/>
                  </a:lnTo>
                  <a:lnTo>
                    <a:pt x="304" y="0"/>
                  </a:lnTo>
                  <a:close/>
                  <a:moveTo>
                    <a:pt x="100" y="50"/>
                  </a:moveTo>
                  <a:lnTo>
                    <a:pt x="94" y="52"/>
                  </a:lnTo>
                  <a:lnTo>
                    <a:pt x="102" y="48"/>
                  </a:lnTo>
                  <a:lnTo>
                    <a:pt x="100" y="50"/>
                  </a:lnTo>
                  <a:close/>
                  <a:moveTo>
                    <a:pt x="440" y="296"/>
                  </a:moveTo>
                  <a:lnTo>
                    <a:pt x="438" y="304"/>
                  </a:lnTo>
                  <a:lnTo>
                    <a:pt x="436" y="296"/>
                  </a:lnTo>
                  <a:lnTo>
                    <a:pt x="440" y="2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32" name="Freeform 132"/>
            <p:cNvSpPr/>
            <p:nvPr userDrawn="1"/>
          </p:nvSpPr>
          <p:spPr bwMode="black">
            <a:xfrm>
              <a:off x="260350" y="0"/>
              <a:ext cx="549275" cy="317500"/>
            </a:xfrm>
            <a:custGeom>
              <a:avLst/>
              <a:gdLst>
                <a:gd name="T0" fmla="*/ 206 w 346"/>
                <a:gd name="T1" fmla="*/ 18 h 200"/>
                <a:gd name="T2" fmla="*/ 206 w 346"/>
                <a:gd name="T3" fmla="*/ 4 h 200"/>
                <a:gd name="T4" fmla="*/ 6 w 346"/>
                <a:gd name="T5" fmla="*/ 0 h 200"/>
                <a:gd name="T6" fmla="*/ 2 w 346"/>
                <a:gd name="T7" fmla="*/ 26 h 200"/>
                <a:gd name="T8" fmla="*/ 22 w 346"/>
                <a:gd name="T9" fmla="*/ 30 h 200"/>
                <a:gd name="T10" fmla="*/ 16 w 346"/>
                <a:gd name="T11" fmla="*/ 44 h 200"/>
                <a:gd name="T12" fmla="*/ 52 w 346"/>
                <a:gd name="T13" fmla="*/ 36 h 200"/>
                <a:gd name="T14" fmla="*/ 12 w 346"/>
                <a:gd name="T15" fmla="*/ 58 h 200"/>
                <a:gd name="T16" fmla="*/ 70 w 346"/>
                <a:gd name="T17" fmla="*/ 90 h 200"/>
                <a:gd name="T18" fmla="*/ 128 w 346"/>
                <a:gd name="T19" fmla="*/ 96 h 200"/>
                <a:gd name="T20" fmla="*/ 88 w 346"/>
                <a:gd name="T21" fmla="*/ 96 h 200"/>
                <a:gd name="T22" fmla="*/ 46 w 346"/>
                <a:gd name="T23" fmla="*/ 148 h 200"/>
                <a:gd name="T24" fmla="*/ 102 w 346"/>
                <a:gd name="T25" fmla="*/ 168 h 200"/>
                <a:gd name="T26" fmla="*/ 102 w 346"/>
                <a:gd name="T27" fmla="*/ 186 h 200"/>
                <a:gd name="T28" fmla="*/ 104 w 346"/>
                <a:gd name="T29" fmla="*/ 200 h 200"/>
                <a:gd name="T30" fmla="*/ 198 w 346"/>
                <a:gd name="T31" fmla="*/ 176 h 200"/>
                <a:gd name="T32" fmla="*/ 236 w 346"/>
                <a:gd name="T33" fmla="*/ 148 h 200"/>
                <a:gd name="T34" fmla="*/ 238 w 346"/>
                <a:gd name="T35" fmla="*/ 162 h 200"/>
                <a:gd name="T36" fmla="*/ 258 w 346"/>
                <a:gd name="T37" fmla="*/ 176 h 200"/>
                <a:gd name="T38" fmla="*/ 336 w 346"/>
                <a:gd name="T39" fmla="*/ 162 h 200"/>
                <a:gd name="T40" fmla="*/ 326 w 346"/>
                <a:gd name="T41" fmla="*/ 146 h 200"/>
                <a:gd name="T42" fmla="*/ 304 w 346"/>
                <a:gd name="T43" fmla="*/ 152 h 200"/>
                <a:gd name="T44" fmla="*/ 316 w 346"/>
                <a:gd name="T45" fmla="*/ 144 h 200"/>
                <a:gd name="T46" fmla="*/ 320 w 346"/>
                <a:gd name="T47" fmla="*/ 126 h 200"/>
                <a:gd name="T48" fmla="*/ 332 w 346"/>
                <a:gd name="T49" fmla="*/ 138 h 200"/>
                <a:gd name="T50" fmla="*/ 334 w 346"/>
                <a:gd name="T51" fmla="*/ 138 h 200"/>
                <a:gd name="T52" fmla="*/ 346 w 346"/>
                <a:gd name="T53" fmla="*/ 116 h 200"/>
                <a:gd name="T54" fmla="*/ 332 w 346"/>
                <a:gd name="T55" fmla="*/ 106 h 200"/>
                <a:gd name="T56" fmla="*/ 296 w 346"/>
                <a:gd name="T57" fmla="*/ 80 h 200"/>
                <a:gd name="T58" fmla="*/ 278 w 346"/>
                <a:gd name="T59" fmla="*/ 26 h 200"/>
                <a:gd name="T60" fmla="*/ 268 w 346"/>
                <a:gd name="T61" fmla="*/ 0 h 200"/>
                <a:gd name="T62" fmla="*/ 216 w 346"/>
                <a:gd name="T63" fmla="*/ 6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46" h="200">
                  <a:moveTo>
                    <a:pt x="216" y="6"/>
                  </a:moveTo>
                  <a:lnTo>
                    <a:pt x="206" y="18"/>
                  </a:lnTo>
                  <a:lnTo>
                    <a:pt x="204" y="16"/>
                  </a:lnTo>
                  <a:lnTo>
                    <a:pt x="206" y="4"/>
                  </a:lnTo>
                  <a:lnTo>
                    <a:pt x="202" y="0"/>
                  </a:lnTo>
                  <a:lnTo>
                    <a:pt x="6" y="0"/>
                  </a:lnTo>
                  <a:lnTo>
                    <a:pt x="0" y="10"/>
                  </a:lnTo>
                  <a:lnTo>
                    <a:pt x="2" y="26"/>
                  </a:lnTo>
                  <a:lnTo>
                    <a:pt x="22" y="24"/>
                  </a:lnTo>
                  <a:lnTo>
                    <a:pt x="22" y="30"/>
                  </a:lnTo>
                  <a:lnTo>
                    <a:pt x="12" y="34"/>
                  </a:lnTo>
                  <a:lnTo>
                    <a:pt x="16" y="44"/>
                  </a:lnTo>
                  <a:lnTo>
                    <a:pt x="54" y="34"/>
                  </a:lnTo>
                  <a:lnTo>
                    <a:pt x="52" y="36"/>
                  </a:lnTo>
                  <a:lnTo>
                    <a:pt x="56" y="40"/>
                  </a:lnTo>
                  <a:lnTo>
                    <a:pt x="12" y="58"/>
                  </a:lnTo>
                  <a:lnTo>
                    <a:pt x="26" y="84"/>
                  </a:lnTo>
                  <a:lnTo>
                    <a:pt x="70" y="90"/>
                  </a:lnTo>
                  <a:lnTo>
                    <a:pt x="98" y="82"/>
                  </a:lnTo>
                  <a:lnTo>
                    <a:pt x="128" y="96"/>
                  </a:lnTo>
                  <a:lnTo>
                    <a:pt x="122" y="100"/>
                  </a:lnTo>
                  <a:lnTo>
                    <a:pt x="88" y="96"/>
                  </a:lnTo>
                  <a:lnTo>
                    <a:pt x="28" y="114"/>
                  </a:lnTo>
                  <a:lnTo>
                    <a:pt x="46" y="148"/>
                  </a:lnTo>
                  <a:lnTo>
                    <a:pt x="78" y="158"/>
                  </a:lnTo>
                  <a:lnTo>
                    <a:pt x="102" y="168"/>
                  </a:lnTo>
                  <a:lnTo>
                    <a:pt x="100" y="178"/>
                  </a:lnTo>
                  <a:lnTo>
                    <a:pt x="102" y="186"/>
                  </a:lnTo>
                  <a:lnTo>
                    <a:pt x="110" y="194"/>
                  </a:lnTo>
                  <a:lnTo>
                    <a:pt x="104" y="200"/>
                  </a:lnTo>
                  <a:lnTo>
                    <a:pt x="182" y="192"/>
                  </a:lnTo>
                  <a:lnTo>
                    <a:pt x="198" y="176"/>
                  </a:lnTo>
                  <a:lnTo>
                    <a:pt x="222" y="172"/>
                  </a:lnTo>
                  <a:lnTo>
                    <a:pt x="236" y="148"/>
                  </a:lnTo>
                  <a:lnTo>
                    <a:pt x="238" y="150"/>
                  </a:lnTo>
                  <a:lnTo>
                    <a:pt x="238" y="162"/>
                  </a:lnTo>
                  <a:lnTo>
                    <a:pt x="262" y="168"/>
                  </a:lnTo>
                  <a:lnTo>
                    <a:pt x="258" y="176"/>
                  </a:lnTo>
                  <a:lnTo>
                    <a:pt x="304" y="186"/>
                  </a:lnTo>
                  <a:lnTo>
                    <a:pt x="336" y="162"/>
                  </a:lnTo>
                  <a:lnTo>
                    <a:pt x="322" y="158"/>
                  </a:lnTo>
                  <a:lnTo>
                    <a:pt x="326" y="146"/>
                  </a:lnTo>
                  <a:lnTo>
                    <a:pt x="320" y="142"/>
                  </a:lnTo>
                  <a:lnTo>
                    <a:pt x="304" y="152"/>
                  </a:lnTo>
                  <a:lnTo>
                    <a:pt x="304" y="144"/>
                  </a:lnTo>
                  <a:lnTo>
                    <a:pt x="316" y="144"/>
                  </a:lnTo>
                  <a:lnTo>
                    <a:pt x="314" y="132"/>
                  </a:lnTo>
                  <a:lnTo>
                    <a:pt x="320" y="126"/>
                  </a:lnTo>
                  <a:lnTo>
                    <a:pt x="322" y="134"/>
                  </a:lnTo>
                  <a:lnTo>
                    <a:pt x="332" y="138"/>
                  </a:lnTo>
                  <a:lnTo>
                    <a:pt x="332" y="132"/>
                  </a:lnTo>
                  <a:lnTo>
                    <a:pt x="334" y="138"/>
                  </a:lnTo>
                  <a:lnTo>
                    <a:pt x="344" y="138"/>
                  </a:lnTo>
                  <a:lnTo>
                    <a:pt x="346" y="116"/>
                  </a:lnTo>
                  <a:lnTo>
                    <a:pt x="344" y="106"/>
                  </a:lnTo>
                  <a:lnTo>
                    <a:pt x="332" y="106"/>
                  </a:lnTo>
                  <a:lnTo>
                    <a:pt x="308" y="78"/>
                  </a:lnTo>
                  <a:lnTo>
                    <a:pt x="296" y="80"/>
                  </a:lnTo>
                  <a:lnTo>
                    <a:pt x="278" y="56"/>
                  </a:lnTo>
                  <a:lnTo>
                    <a:pt x="278" y="26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4" y="0"/>
                  </a:lnTo>
                  <a:lnTo>
                    <a:pt x="216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33" name="Freeform 133"/>
            <p:cNvSpPr/>
            <p:nvPr userDrawn="1"/>
          </p:nvSpPr>
          <p:spPr bwMode="black">
            <a:xfrm>
              <a:off x="50800" y="0"/>
              <a:ext cx="171450" cy="95250"/>
            </a:xfrm>
            <a:custGeom>
              <a:avLst/>
              <a:gdLst>
                <a:gd name="T0" fmla="*/ 2 w 108"/>
                <a:gd name="T1" fmla="*/ 0 h 60"/>
                <a:gd name="T2" fmla="*/ 0 w 108"/>
                <a:gd name="T3" fmla="*/ 4 h 60"/>
                <a:gd name="T4" fmla="*/ 34 w 108"/>
                <a:gd name="T5" fmla="*/ 20 h 60"/>
                <a:gd name="T6" fmla="*/ 54 w 108"/>
                <a:gd name="T7" fmla="*/ 60 h 60"/>
                <a:gd name="T8" fmla="*/ 82 w 108"/>
                <a:gd name="T9" fmla="*/ 34 h 60"/>
                <a:gd name="T10" fmla="*/ 88 w 108"/>
                <a:gd name="T11" fmla="*/ 40 h 60"/>
                <a:gd name="T12" fmla="*/ 104 w 108"/>
                <a:gd name="T13" fmla="*/ 32 h 60"/>
                <a:gd name="T14" fmla="*/ 108 w 108"/>
                <a:gd name="T15" fmla="*/ 18 h 60"/>
                <a:gd name="T16" fmla="*/ 108 w 108"/>
                <a:gd name="T17" fmla="*/ 4 h 60"/>
                <a:gd name="T18" fmla="*/ 108 w 108"/>
                <a:gd name="T19" fmla="*/ 0 h 60"/>
                <a:gd name="T20" fmla="*/ 2 w 108"/>
                <a:gd name="T21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8" h="60">
                  <a:moveTo>
                    <a:pt x="2" y="0"/>
                  </a:moveTo>
                  <a:lnTo>
                    <a:pt x="0" y="4"/>
                  </a:lnTo>
                  <a:lnTo>
                    <a:pt x="34" y="20"/>
                  </a:lnTo>
                  <a:lnTo>
                    <a:pt x="54" y="60"/>
                  </a:lnTo>
                  <a:lnTo>
                    <a:pt x="82" y="34"/>
                  </a:lnTo>
                  <a:lnTo>
                    <a:pt x="88" y="40"/>
                  </a:lnTo>
                  <a:lnTo>
                    <a:pt x="104" y="32"/>
                  </a:lnTo>
                  <a:lnTo>
                    <a:pt x="108" y="18"/>
                  </a:lnTo>
                  <a:lnTo>
                    <a:pt x="108" y="4"/>
                  </a:lnTo>
                  <a:lnTo>
                    <a:pt x="108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34" name="Freeform 134"/>
            <p:cNvSpPr/>
            <p:nvPr userDrawn="1"/>
          </p:nvSpPr>
          <p:spPr bwMode="black">
            <a:xfrm>
              <a:off x="820738" y="0"/>
              <a:ext cx="117475" cy="76200"/>
            </a:xfrm>
            <a:custGeom>
              <a:avLst/>
              <a:gdLst>
                <a:gd name="T0" fmla="*/ 4 w 74"/>
                <a:gd name="T1" fmla="*/ 10 h 48"/>
                <a:gd name="T2" fmla="*/ 14 w 74"/>
                <a:gd name="T3" fmla="*/ 22 h 48"/>
                <a:gd name="T4" fmla="*/ 22 w 74"/>
                <a:gd name="T5" fmla="*/ 46 h 48"/>
                <a:gd name="T6" fmla="*/ 36 w 74"/>
                <a:gd name="T7" fmla="*/ 48 h 48"/>
                <a:gd name="T8" fmla="*/ 48 w 74"/>
                <a:gd name="T9" fmla="*/ 38 h 48"/>
                <a:gd name="T10" fmla="*/ 46 w 74"/>
                <a:gd name="T11" fmla="*/ 28 h 48"/>
                <a:gd name="T12" fmla="*/ 56 w 74"/>
                <a:gd name="T13" fmla="*/ 30 h 48"/>
                <a:gd name="T14" fmla="*/ 74 w 74"/>
                <a:gd name="T15" fmla="*/ 14 h 48"/>
                <a:gd name="T16" fmla="*/ 72 w 74"/>
                <a:gd name="T17" fmla="*/ 0 h 48"/>
                <a:gd name="T18" fmla="*/ 0 w 74"/>
                <a:gd name="T19" fmla="*/ 0 h 48"/>
                <a:gd name="T20" fmla="*/ 4 w 74"/>
                <a:gd name="T21" fmla="*/ 1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" h="48">
                  <a:moveTo>
                    <a:pt x="4" y="10"/>
                  </a:moveTo>
                  <a:lnTo>
                    <a:pt x="14" y="22"/>
                  </a:lnTo>
                  <a:lnTo>
                    <a:pt x="22" y="46"/>
                  </a:lnTo>
                  <a:lnTo>
                    <a:pt x="36" y="48"/>
                  </a:lnTo>
                  <a:lnTo>
                    <a:pt x="48" y="38"/>
                  </a:lnTo>
                  <a:lnTo>
                    <a:pt x="46" y="28"/>
                  </a:lnTo>
                  <a:lnTo>
                    <a:pt x="56" y="30"/>
                  </a:lnTo>
                  <a:lnTo>
                    <a:pt x="74" y="14"/>
                  </a:lnTo>
                  <a:lnTo>
                    <a:pt x="72" y="0"/>
                  </a:lnTo>
                  <a:lnTo>
                    <a:pt x="0" y="0"/>
                  </a:lnTo>
                  <a:lnTo>
                    <a:pt x="4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35" name="Freeform 135"/>
            <p:cNvSpPr>
              <a:spLocks noEditPoints="1"/>
            </p:cNvSpPr>
            <p:nvPr userDrawn="1"/>
          </p:nvSpPr>
          <p:spPr bwMode="black">
            <a:xfrm>
              <a:off x="-3175" y="0"/>
              <a:ext cx="2781300" cy="4953000"/>
            </a:xfrm>
            <a:custGeom>
              <a:avLst/>
              <a:gdLst>
                <a:gd name="T0" fmla="*/ 26 w 1752"/>
                <a:gd name="T1" fmla="*/ 906 h 3120"/>
                <a:gd name="T2" fmla="*/ 72 w 1752"/>
                <a:gd name="T3" fmla="*/ 1128 h 3120"/>
                <a:gd name="T4" fmla="*/ 228 w 1752"/>
                <a:gd name="T5" fmla="*/ 1388 h 3120"/>
                <a:gd name="T6" fmla="*/ 336 w 1752"/>
                <a:gd name="T7" fmla="*/ 1510 h 3120"/>
                <a:gd name="T8" fmla="*/ 328 w 1752"/>
                <a:gd name="T9" fmla="*/ 1452 h 3120"/>
                <a:gd name="T10" fmla="*/ 567 w 1752"/>
                <a:gd name="T11" fmla="*/ 1680 h 3120"/>
                <a:gd name="T12" fmla="*/ 809 w 1752"/>
                <a:gd name="T13" fmla="*/ 1798 h 3120"/>
                <a:gd name="T14" fmla="*/ 933 w 1752"/>
                <a:gd name="T15" fmla="*/ 1826 h 3120"/>
                <a:gd name="T16" fmla="*/ 891 w 1752"/>
                <a:gd name="T17" fmla="*/ 2046 h 3120"/>
                <a:gd name="T18" fmla="*/ 1073 w 1752"/>
                <a:gd name="T19" fmla="*/ 2502 h 3120"/>
                <a:gd name="T20" fmla="*/ 1025 w 1752"/>
                <a:gd name="T21" fmla="*/ 2882 h 3120"/>
                <a:gd name="T22" fmla="*/ 1023 w 1752"/>
                <a:gd name="T23" fmla="*/ 2936 h 3120"/>
                <a:gd name="T24" fmla="*/ 1011 w 1752"/>
                <a:gd name="T25" fmla="*/ 2980 h 3120"/>
                <a:gd name="T26" fmla="*/ 991 w 1752"/>
                <a:gd name="T27" fmla="*/ 3040 h 3120"/>
                <a:gd name="T28" fmla="*/ 1109 w 1752"/>
                <a:gd name="T29" fmla="*/ 3114 h 3120"/>
                <a:gd name="T30" fmla="*/ 1203 w 1752"/>
                <a:gd name="T31" fmla="*/ 2876 h 3120"/>
                <a:gd name="T32" fmla="*/ 1259 w 1752"/>
                <a:gd name="T33" fmla="*/ 2776 h 3120"/>
                <a:gd name="T34" fmla="*/ 1494 w 1752"/>
                <a:gd name="T35" fmla="*/ 2516 h 3120"/>
                <a:gd name="T36" fmla="*/ 1746 w 1752"/>
                <a:gd name="T37" fmla="*/ 2088 h 3120"/>
                <a:gd name="T38" fmla="*/ 1471 w 1752"/>
                <a:gd name="T39" fmla="*/ 1980 h 3120"/>
                <a:gd name="T40" fmla="*/ 1267 w 1752"/>
                <a:gd name="T41" fmla="*/ 1818 h 3120"/>
                <a:gd name="T42" fmla="*/ 1129 w 1752"/>
                <a:gd name="T43" fmla="*/ 1782 h 3120"/>
                <a:gd name="T44" fmla="*/ 957 w 1752"/>
                <a:gd name="T45" fmla="*/ 1824 h 3120"/>
                <a:gd name="T46" fmla="*/ 823 w 1752"/>
                <a:gd name="T47" fmla="*/ 1682 h 3120"/>
                <a:gd name="T48" fmla="*/ 667 w 1752"/>
                <a:gd name="T49" fmla="*/ 1622 h 3120"/>
                <a:gd name="T50" fmla="*/ 581 w 1752"/>
                <a:gd name="T51" fmla="*/ 1438 h 3120"/>
                <a:gd name="T52" fmla="*/ 747 w 1752"/>
                <a:gd name="T53" fmla="*/ 1384 h 3120"/>
                <a:gd name="T54" fmla="*/ 901 w 1752"/>
                <a:gd name="T55" fmla="*/ 1340 h 3120"/>
                <a:gd name="T56" fmla="*/ 1069 w 1752"/>
                <a:gd name="T57" fmla="*/ 1128 h 3120"/>
                <a:gd name="T58" fmla="*/ 1161 w 1752"/>
                <a:gd name="T59" fmla="*/ 1068 h 3120"/>
                <a:gd name="T60" fmla="*/ 1209 w 1752"/>
                <a:gd name="T61" fmla="*/ 1008 h 3120"/>
                <a:gd name="T62" fmla="*/ 1127 w 1752"/>
                <a:gd name="T63" fmla="*/ 920 h 3120"/>
                <a:gd name="T64" fmla="*/ 1301 w 1752"/>
                <a:gd name="T65" fmla="*/ 944 h 3120"/>
                <a:gd name="T66" fmla="*/ 1397 w 1752"/>
                <a:gd name="T67" fmla="*/ 960 h 3120"/>
                <a:gd name="T68" fmla="*/ 1357 w 1752"/>
                <a:gd name="T69" fmla="*/ 858 h 3120"/>
                <a:gd name="T70" fmla="*/ 1315 w 1752"/>
                <a:gd name="T71" fmla="*/ 740 h 3120"/>
                <a:gd name="T72" fmla="*/ 1237 w 1752"/>
                <a:gd name="T73" fmla="*/ 642 h 3120"/>
                <a:gd name="T74" fmla="*/ 1169 w 1752"/>
                <a:gd name="T75" fmla="*/ 598 h 3120"/>
                <a:gd name="T76" fmla="*/ 1103 w 1752"/>
                <a:gd name="T77" fmla="*/ 532 h 3120"/>
                <a:gd name="T78" fmla="*/ 941 w 1752"/>
                <a:gd name="T79" fmla="*/ 572 h 3120"/>
                <a:gd name="T80" fmla="*/ 893 w 1752"/>
                <a:gd name="T81" fmla="*/ 854 h 3120"/>
                <a:gd name="T82" fmla="*/ 653 w 1752"/>
                <a:gd name="T83" fmla="*/ 614 h 3120"/>
                <a:gd name="T84" fmla="*/ 715 w 1752"/>
                <a:gd name="T85" fmla="*/ 412 h 3120"/>
                <a:gd name="T86" fmla="*/ 837 w 1752"/>
                <a:gd name="T87" fmla="*/ 318 h 3120"/>
                <a:gd name="T88" fmla="*/ 795 w 1752"/>
                <a:gd name="T89" fmla="*/ 156 h 3120"/>
                <a:gd name="T90" fmla="*/ 707 w 1752"/>
                <a:gd name="T91" fmla="*/ 180 h 3120"/>
                <a:gd name="T92" fmla="*/ 601 w 1752"/>
                <a:gd name="T93" fmla="*/ 36 h 3120"/>
                <a:gd name="T94" fmla="*/ 599 w 1752"/>
                <a:gd name="T95" fmla="*/ 234 h 3120"/>
                <a:gd name="T96" fmla="*/ 517 w 1752"/>
                <a:gd name="T97" fmla="*/ 226 h 3120"/>
                <a:gd name="T98" fmla="*/ 386 w 1752"/>
                <a:gd name="T99" fmla="*/ 272 h 3120"/>
                <a:gd name="T100" fmla="*/ 220 w 1752"/>
                <a:gd name="T101" fmla="*/ 176 h 3120"/>
                <a:gd name="T102" fmla="*/ 102 w 1752"/>
                <a:gd name="T103" fmla="*/ 948 h 3120"/>
                <a:gd name="T104" fmla="*/ 104 w 1752"/>
                <a:gd name="T105" fmla="*/ 934 h 3120"/>
                <a:gd name="T106" fmla="*/ 1459 w 1752"/>
                <a:gd name="T107" fmla="*/ 1982 h 3120"/>
                <a:gd name="T108" fmla="*/ 1055 w 1752"/>
                <a:gd name="T109" fmla="*/ 1800 h 3120"/>
                <a:gd name="T110" fmla="*/ 805 w 1752"/>
                <a:gd name="T111" fmla="*/ 1016 h 3120"/>
                <a:gd name="T112" fmla="*/ 755 w 1752"/>
                <a:gd name="T113" fmla="*/ 1042 h 3120"/>
                <a:gd name="T114" fmla="*/ 969 w 1752"/>
                <a:gd name="T115" fmla="*/ 1184 h 3120"/>
                <a:gd name="T116" fmla="*/ 843 w 1752"/>
                <a:gd name="T117" fmla="*/ 1116 h 3120"/>
                <a:gd name="T118" fmla="*/ 887 w 1752"/>
                <a:gd name="T119" fmla="*/ 1040 h 3120"/>
                <a:gd name="T120" fmla="*/ 727 w 1752"/>
                <a:gd name="T121" fmla="*/ 952 h 3120"/>
                <a:gd name="T122" fmla="*/ 763 w 1752"/>
                <a:gd name="T123" fmla="*/ 994 h 3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752" h="3120">
                  <a:moveTo>
                    <a:pt x="0" y="840"/>
                  </a:moveTo>
                  <a:lnTo>
                    <a:pt x="0" y="852"/>
                  </a:lnTo>
                  <a:lnTo>
                    <a:pt x="6" y="848"/>
                  </a:lnTo>
                  <a:lnTo>
                    <a:pt x="6" y="852"/>
                  </a:lnTo>
                  <a:lnTo>
                    <a:pt x="0" y="854"/>
                  </a:lnTo>
                  <a:lnTo>
                    <a:pt x="0" y="856"/>
                  </a:lnTo>
                  <a:lnTo>
                    <a:pt x="2" y="858"/>
                  </a:lnTo>
                  <a:lnTo>
                    <a:pt x="0" y="858"/>
                  </a:lnTo>
                  <a:lnTo>
                    <a:pt x="4" y="866"/>
                  </a:lnTo>
                  <a:lnTo>
                    <a:pt x="14" y="872"/>
                  </a:lnTo>
                  <a:lnTo>
                    <a:pt x="26" y="870"/>
                  </a:lnTo>
                  <a:lnTo>
                    <a:pt x="26" y="872"/>
                  </a:lnTo>
                  <a:lnTo>
                    <a:pt x="34" y="876"/>
                  </a:lnTo>
                  <a:lnTo>
                    <a:pt x="32" y="880"/>
                  </a:lnTo>
                  <a:lnTo>
                    <a:pt x="0" y="868"/>
                  </a:lnTo>
                  <a:lnTo>
                    <a:pt x="0" y="880"/>
                  </a:lnTo>
                  <a:lnTo>
                    <a:pt x="4" y="880"/>
                  </a:lnTo>
                  <a:lnTo>
                    <a:pt x="4" y="882"/>
                  </a:lnTo>
                  <a:lnTo>
                    <a:pt x="0" y="882"/>
                  </a:lnTo>
                  <a:lnTo>
                    <a:pt x="0" y="896"/>
                  </a:lnTo>
                  <a:lnTo>
                    <a:pt x="12" y="898"/>
                  </a:lnTo>
                  <a:lnTo>
                    <a:pt x="16" y="904"/>
                  </a:lnTo>
                  <a:lnTo>
                    <a:pt x="26" y="906"/>
                  </a:lnTo>
                  <a:lnTo>
                    <a:pt x="24" y="908"/>
                  </a:lnTo>
                  <a:lnTo>
                    <a:pt x="26" y="916"/>
                  </a:lnTo>
                  <a:lnTo>
                    <a:pt x="40" y="920"/>
                  </a:lnTo>
                  <a:lnTo>
                    <a:pt x="40" y="922"/>
                  </a:lnTo>
                  <a:lnTo>
                    <a:pt x="34" y="922"/>
                  </a:lnTo>
                  <a:lnTo>
                    <a:pt x="44" y="930"/>
                  </a:lnTo>
                  <a:lnTo>
                    <a:pt x="52" y="930"/>
                  </a:lnTo>
                  <a:lnTo>
                    <a:pt x="50" y="932"/>
                  </a:lnTo>
                  <a:lnTo>
                    <a:pt x="56" y="936"/>
                  </a:lnTo>
                  <a:lnTo>
                    <a:pt x="56" y="938"/>
                  </a:lnTo>
                  <a:lnTo>
                    <a:pt x="62" y="942"/>
                  </a:lnTo>
                  <a:lnTo>
                    <a:pt x="60" y="948"/>
                  </a:lnTo>
                  <a:lnTo>
                    <a:pt x="72" y="984"/>
                  </a:lnTo>
                  <a:lnTo>
                    <a:pt x="72" y="984"/>
                  </a:lnTo>
                  <a:lnTo>
                    <a:pt x="72" y="986"/>
                  </a:lnTo>
                  <a:lnTo>
                    <a:pt x="70" y="984"/>
                  </a:lnTo>
                  <a:lnTo>
                    <a:pt x="72" y="1000"/>
                  </a:lnTo>
                  <a:lnTo>
                    <a:pt x="82" y="1004"/>
                  </a:lnTo>
                  <a:lnTo>
                    <a:pt x="74" y="1006"/>
                  </a:lnTo>
                  <a:lnTo>
                    <a:pt x="70" y="1076"/>
                  </a:lnTo>
                  <a:lnTo>
                    <a:pt x="64" y="1090"/>
                  </a:lnTo>
                  <a:lnTo>
                    <a:pt x="70" y="1118"/>
                  </a:lnTo>
                  <a:lnTo>
                    <a:pt x="72" y="1128"/>
                  </a:lnTo>
                  <a:lnTo>
                    <a:pt x="66" y="1156"/>
                  </a:lnTo>
                  <a:lnTo>
                    <a:pt x="78" y="1172"/>
                  </a:lnTo>
                  <a:lnTo>
                    <a:pt x="80" y="1192"/>
                  </a:lnTo>
                  <a:lnTo>
                    <a:pt x="94" y="1212"/>
                  </a:lnTo>
                  <a:lnTo>
                    <a:pt x="102" y="1218"/>
                  </a:lnTo>
                  <a:lnTo>
                    <a:pt x="100" y="1218"/>
                  </a:lnTo>
                  <a:lnTo>
                    <a:pt x="106" y="1234"/>
                  </a:lnTo>
                  <a:lnTo>
                    <a:pt x="114" y="1240"/>
                  </a:lnTo>
                  <a:lnTo>
                    <a:pt x="114" y="1252"/>
                  </a:lnTo>
                  <a:lnTo>
                    <a:pt x="138" y="1280"/>
                  </a:lnTo>
                  <a:lnTo>
                    <a:pt x="138" y="1292"/>
                  </a:lnTo>
                  <a:lnTo>
                    <a:pt x="176" y="1306"/>
                  </a:lnTo>
                  <a:lnTo>
                    <a:pt x="180" y="1312"/>
                  </a:lnTo>
                  <a:lnTo>
                    <a:pt x="188" y="1314"/>
                  </a:lnTo>
                  <a:lnTo>
                    <a:pt x="198" y="1324"/>
                  </a:lnTo>
                  <a:lnTo>
                    <a:pt x="200" y="1336"/>
                  </a:lnTo>
                  <a:lnTo>
                    <a:pt x="200" y="1336"/>
                  </a:lnTo>
                  <a:lnTo>
                    <a:pt x="202" y="1338"/>
                  </a:lnTo>
                  <a:lnTo>
                    <a:pt x="202" y="1340"/>
                  </a:lnTo>
                  <a:lnTo>
                    <a:pt x="202" y="1340"/>
                  </a:lnTo>
                  <a:lnTo>
                    <a:pt x="212" y="1354"/>
                  </a:lnTo>
                  <a:lnTo>
                    <a:pt x="226" y="1388"/>
                  </a:lnTo>
                  <a:lnTo>
                    <a:pt x="228" y="1388"/>
                  </a:lnTo>
                  <a:lnTo>
                    <a:pt x="230" y="1400"/>
                  </a:lnTo>
                  <a:lnTo>
                    <a:pt x="244" y="1406"/>
                  </a:lnTo>
                  <a:lnTo>
                    <a:pt x="260" y="1428"/>
                  </a:lnTo>
                  <a:lnTo>
                    <a:pt x="258" y="1438"/>
                  </a:lnTo>
                  <a:lnTo>
                    <a:pt x="244" y="1436"/>
                  </a:lnTo>
                  <a:lnTo>
                    <a:pt x="244" y="1430"/>
                  </a:lnTo>
                  <a:lnTo>
                    <a:pt x="240" y="1428"/>
                  </a:lnTo>
                  <a:lnTo>
                    <a:pt x="238" y="1434"/>
                  </a:lnTo>
                  <a:lnTo>
                    <a:pt x="244" y="1440"/>
                  </a:lnTo>
                  <a:lnTo>
                    <a:pt x="244" y="1444"/>
                  </a:lnTo>
                  <a:lnTo>
                    <a:pt x="272" y="1464"/>
                  </a:lnTo>
                  <a:lnTo>
                    <a:pt x="278" y="1466"/>
                  </a:lnTo>
                  <a:lnTo>
                    <a:pt x="280" y="1464"/>
                  </a:lnTo>
                  <a:lnTo>
                    <a:pt x="280" y="1468"/>
                  </a:lnTo>
                  <a:lnTo>
                    <a:pt x="294" y="1476"/>
                  </a:lnTo>
                  <a:lnTo>
                    <a:pt x="296" y="1484"/>
                  </a:lnTo>
                  <a:lnTo>
                    <a:pt x="294" y="1508"/>
                  </a:lnTo>
                  <a:lnTo>
                    <a:pt x="304" y="1508"/>
                  </a:lnTo>
                  <a:lnTo>
                    <a:pt x="328" y="1528"/>
                  </a:lnTo>
                  <a:lnTo>
                    <a:pt x="340" y="1546"/>
                  </a:lnTo>
                  <a:lnTo>
                    <a:pt x="352" y="1538"/>
                  </a:lnTo>
                  <a:lnTo>
                    <a:pt x="352" y="1528"/>
                  </a:lnTo>
                  <a:lnTo>
                    <a:pt x="336" y="1510"/>
                  </a:lnTo>
                  <a:lnTo>
                    <a:pt x="332" y="1514"/>
                  </a:lnTo>
                  <a:lnTo>
                    <a:pt x="330" y="1512"/>
                  </a:lnTo>
                  <a:lnTo>
                    <a:pt x="312" y="1462"/>
                  </a:lnTo>
                  <a:lnTo>
                    <a:pt x="304" y="1458"/>
                  </a:lnTo>
                  <a:lnTo>
                    <a:pt x="280" y="1416"/>
                  </a:lnTo>
                  <a:lnTo>
                    <a:pt x="276" y="1416"/>
                  </a:lnTo>
                  <a:lnTo>
                    <a:pt x="272" y="1408"/>
                  </a:lnTo>
                  <a:lnTo>
                    <a:pt x="260" y="1398"/>
                  </a:lnTo>
                  <a:lnTo>
                    <a:pt x="256" y="1390"/>
                  </a:lnTo>
                  <a:lnTo>
                    <a:pt x="250" y="1356"/>
                  </a:lnTo>
                  <a:lnTo>
                    <a:pt x="260" y="1362"/>
                  </a:lnTo>
                  <a:lnTo>
                    <a:pt x="266" y="1362"/>
                  </a:lnTo>
                  <a:lnTo>
                    <a:pt x="278" y="1370"/>
                  </a:lnTo>
                  <a:lnTo>
                    <a:pt x="286" y="1396"/>
                  </a:lnTo>
                  <a:lnTo>
                    <a:pt x="294" y="1410"/>
                  </a:lnTo>
                  <a:lnTo>
                    <a:pt x="290" y="1414"/>
                  </a:lnTo>
                  <a:lnTo>
                    <a:pt x="290" y="1420"/>
                  </a:lnTo>
                  <a:lnTo>
                    <a:pt x="300" y="1422"/>
                  </a:lnTo>
                  <a:lnTo>
                    <a:pt x="300" y="1418"/>
                  </a:lnTo>
                  <a:lnTo>
                    <a:pt x="304" y="1424"/>
                  </a:lnTo>
                  <a:lnTo>
                    <a:pt x="318" y="1440"/>
                  </a:lnTo>
                  <a:lnTo>
                    <a:pt x="326" y="1440"/>
                  </a:lnTo>
                  <a:lnTo>
                    <a:pt x="328" y="1452"/>
                  </a:lnTo>
                  <a:lnTo>
                    <a:pt x="352" y="1470"/>
                  </a:lnTo>
                  <a:lnTo>
                    <a:pt x="348" y="1480"/>
                  </a:lnTo>
                  <a:lnTo>
                    <a:pt x="352" y="1490"/>
                  </a:lnTo>
                  <a:lnTo>
                    <a:pt x="356" y="1488"/>
                  </a:lnTo>
                  <a:lnTo>
                    <a:pt x="356" y="1492"/>
                  </a:lnTo>
                  <a:lnTo>
                    <a:pt x="370" y="1496"/>
                  </a:lnTo>
                  <a:lnTo>
                    <a:pt x="376" y="1500"/>
                  </a:lnTo>
                  <a:lnTo>
                    <a:pt x="378" y="1510"/>
                  </a:lnTo>
                  <a:lnTo>
                    <a:pt x="396" y="1524"/>
                  </a:lnTo>
                  <a:lnTo>
                    <a:pt x="406" y="1540"/>
                  </a:lnTo>
                  <a:lnTo>
                    <a:pt x="420" y="1550"/>
                  </a:lnTo>
                  <a:lnTo>
                    <a:pt x="428" y="1574"/>
                  </a:lnTo>
                  <a:lnTo>
                    <a:pt x="424" y="1584"/>
                  </a:lnTo>
                  <a:lnTo>
                    <a:pt x="426" y="1588"/>
                  </a:lnTo>
                  <a:lnTo>
                    <a:pt x="420" y="1590"/>
                  </a:lnTo>
                  <a:lnTo>
                    <a:pt x="424" y="1606"/>
                  </a:lnTo>
                  <a:lnTo>
                    <a:pt x="436" y="1616"/>
                  </a:lnTo>
                  <a:lnTo>
                    <a:pt x="452" y="1626"/>
                  </a:lnTo>
                  <a:lnTo>
                    <a:pt x="464" y="1636"/>
                  </a:lnTo>
                  <a:lnTo>
                    <a:pt x="490" y="1642"/>
                  </a:lnTo>
                  <a:lnTo>
                    <a:pt x="508" y="1658"/>
                  </a:lnTo>
                  <a:lnTo>
                    <a:pt x="549" y="1670"/>
                  </a:lnTo>
                  <a:lnTo>
                    <a:pt x="567" y="1680"/>
                  </a:lnTo>
                  <a:lnTo>
                    <a:pt x="597" y="1688"/>
                  </a:lnTo>
                  <a:lnTo>
                    <a:pt x="619" y="1678"/>
                  </a:lnTo>
                  <a:lnTo>
                    <a:pt x="625" y="1676"/>
                  </a:lnTo>
                  <a:lnTo>
                    <a:pt x="645" y="1684"/>
                  </a:lnTo>
                  <a:lnTo>
                    <a:pt x="667" y="1706"/>
                  </a:lnTo>
                  <a:lnTo>
                    <a:pt x="667" y="1706"/>
                  </a:lnTo>
                  <a:lnTo>
                    <a:pt x="669" y="1706"/>
                  </a:lnTo>
                  <a:lnTo>
                    <a:pt x="671" y="1710"/>
                  </a:lnTo>
                  <a:lnTo>
                    <a:pt x="671" y="1708"/>
                  </a:lnTo>
                  <a:lnTo>
                    <a:pt x="687" y="1720"/>
                  </a:lnTo>
                  <a:lnTo>
                    <a:pt x="711" y="1724"/>
                  </a:lnTo>
                  <a:lnTo>
                    <a:pt x="737" y="1734"/>
                  </a:lnTo>
                  <a:lnTo>
                    <a:pt x="747" y="1734"/>
                  </a:lnTo>
                  <a:lnTo>
                    <a:pt x="755" y="1732"/>
                  </a:lnTo>
                  <a:lnTo>
                    <a:pt x="757" y="1732"/>
                  </a:lnTo>
                  <a:lnTo>
                    <a:pt x="759" y="1734"/>
                  </a:lnTo>
                  <a:lnTo>
                    <a:pt x="757" y="1734"/>
                  </a:lnTo>
                  <a:lnTo>
                    <a:pt x="757" y="1740"/>
                  </a:lnTo>
                  <a:lnTo>
                    <a:pt x="789" y="1774"/>
                  </a:lnTo>
                  <a:lnTo>
                    <a:pt x="787" y="1786"/>
                  </a:lnTo>
                  <a:lnTo>
                    <a:pt x="793" y="1796"/>
                  </a:lnTo>
                  <a:lnTo>
                    <a:pt x="807" y="1804"/>
                  </a:lnTo>
                  <a:lnTo>
                    <a:pt x="809" y="1798"/>
                  </a:lnTo>
                  <a:lnTo>
                    <a:pt x="815" y="1806"/>
                  </a:lnTo>
                  <a:lnTo>
                    <a:pt x="829" y="1812"/>
                  </a:lnTo>
                  <a:lnTo>
                    <a:pt x="829" y="1822"/>
                  </a:lnTo>
                  <a:lnTo>
                    <a:pt x="841" y="1826"/>
                  </a:lnTo>
                  <a:lnTo>
                    <a:pt x="841" y="1824"/>
                  </a:lnTo>
                  <a:lnTo>
                    <a:pt x="841" y="1826"/>
                  </a:lnTo>
                  <a:lnTo>
                    <a:pt x="845" y="1834"/>
                  </a:lnTo>
                  <a:lnTo>
                    <a:pt x="849" y="1828"/>
                  </a:lnTo>
                  <a:lnTo>
                    <a:pt x="867" y="1830"/>
                  </a:lnTo>
                  <a:lnTo>
                    <a:pt x="867" y="1832"/>
                  </a:lnTo>
                  <a:lnTo>
                    <a:pt x="861" y="1844"/>
                  </a:lnTo>
                  <a:lnTo>
                    <a:pt x="871" y="1848"/>
                  </a:lnTo>
                  <a:lnTo>
                    <a:pt x="869" y="1834"/>
                  </a:lnTo>
                  <a:lnTo>
                    <a:pt x="875" y="1842"/>
                  </a:lnTo>
                  <a:lnTo>
                    <a:pt x="881" y="1840"/>
                  </a:lnTo>
                  <a:lnTo>
                    <a:pt x="881" y="1850"/>
                  </a:lnTo>
                  <a:lnTo>
                    <a:pt x="891" y="1850"/>
                  </a:lnTo>
                  <a:lnTo>
                    <a:pt x="901" y="1842"/>
                  </a:lnTo>
                  <a:lnTo>
                    <a:pt x="895" y="1832"/>
                  </a:lnTo>
                  <a:lnTo>
                    <a:pt x="895" y="1830"/>
                  </a:lnTo>
                  <a:lnTo>
                    <a:pt x="915" y="1816"/>
                  </a:lnTo>
                  <a:lnTo>
                    <a:pt x="931" y="1826"/>
                  </a:lnTo>
                  <a:lnTo>
                    <a:pt x="933" y="1826"/>
                  </a:lnTo>
                  <a:lnTo>
                    <a:pt x="929" y="1832"/>
                  </a:lnTo>
                  <a:lnTo>
                    <a:pt x="939" y="1846"/>
                  </a:lnTo>
                  <a:lnTo>
                    <a:pt x="947" y="1860"/>
                  </a:lnTo>
                  <a:lnTo>
                    <a:pt x="947" y="1912"/>
                  </a:lnTo>
                  <a:lnTo>
                    <a:pt x="953" y="1912"/>
                  </a:lnTo>
                  <a:lnTo>
                    <a:pt x="945" y="1922"/>
                  </a:lnTo>
                  <a:lnTo>
                    <a:pt x="943" y="1928"/>
                  </a:lnTo>
                  <a:lnTo>
                    <a:pt x="925" y="1932"/>
                  </a:lnTo>
                  <a:lnTo>
                    <a:pt x="925" y="1946"/>
                  </a:lnTo>
                  <a:lnTo>
                    <a:pt x="917" y="1950"/>
                  </a:lnTo>
                  <a:lnTo>
                    <a:pt x="919" y="1956"/>
                  </a:lnTo>
                  <a:lnTo>
                    <a:pt x="897" y="1966"/>
                  </a:lnTo>
                  <a:lnTo>
                    <a:pt x="897" y="1978"/>
                  </a:lnTo>
                  <a:lnTo>
                    <a:pt x="891" y="1994"/>
                  </a:lnTo>
                  <a:lnTo>
                    <a:pt x="883" y="2000"/>
                  </a:lnTo>
                  <a:lnTo>
                    <a:pt x="883" y="2026"/>
                  </a:lnTo>
                  <a:lnTo>
                    <a:pt x="895" y="2036"/>
                  </a:lnTo>
                  <a:lnTo>
                    <a:pt x="901" y="2028"/>
                  </a:lnTo>
                  <a:lnTo>
                    <a:pt x="903" y="2030"/>
                  </a:lnTo>
                  <a:lnTo>
                    <a:pt x="901" y="2038"/>
                  </a:lnTo>
                  <a:lnTo>
                    <a:pt x="895" y="2044"/>
                  </a:lnTo>
                  <a:lnTo>
                    <a:pt x="895" y="2042"/>
                  </a:lnTo>
                  <a:lnTo>
                    <a:pt x="891" y="2046"/>
                  </a:lnTo>
                  <a:lnTo>
                    <a:pt x="891" y="2046"/>
                  </a:lnTo>
                  <a:lnTo>
                    <a:pt x="891" y="2046"/>
                  </a:lnTo>
                  <a:lnTo>
                    <a:pt x="875" y="2062"/>
                  </a:lnTo>
                  <a:lnTo>
                    <a:pt x="877" y="2082"/>
                  </a:lnTo>
                  <a:lnTo>
                    <a:pt x="881" y="2086"/>
                  </a:lnTo>
                  <a:lnTo>
                    <a:pt x="877" y="2092"/>
                  </a:lnTo>
                  <a:lnTo>
                    <a:pt x="899" y="2110"/>
                  </a:lnTo>
                  <a:lnTo>
                    <a:pt x="909" y="2130"/>
                  </a:lnTo>
                  <a:lnTo>
                    <a:pt x="919" y="2138"/>
                  </a:lnTo>
                  <a:lnTo>
                    <a:pt x="943" y="2198"/>
                  </a:lnTo>
                  <a:lnTo>
                    <a:pt x="967" y="2234"/>
                  </a:lnTo>
                  <a:lnTo>
                    <a:pt x="967" y="2252"/>
                  </a:lnTo>
                  <a:lnTo>
                    <a:pt x="991" y="2274"/>
                  </a:lnTo>
                  <a:lnTo>
                    <a:pt x="1017" y="2292"/>
                  </a:lnTo>
                  <a:lnTo>
                    <a:pt x="1043" y="2302"/>
                  </a:lnTo>
                  <a:lnTo>
                    <a:pt x="1077" y="2328"/>
                  </a:lnTo>
                  <a:lnTo>
                    <a:pt x="1081" y="2364"/>
                  </a:lnTo>
                  <a:lnTo>
                    <a:pt x="1083" y="2394"/>
                  </a:lnTo>
                  <a:lnTo>
                    <a:pt x="1081" y="2420"/>
                  </a:lnTo>
                  <a:lnTo>
                    <a:pt x="1075" y="2428"/>
                  </a:lnTo>
                  <a:lnTo>
                    <a:pt x="1077" y="2468"/>
                  </a:lnTo>
                  <a:lnTo>
                    <a:pt x="1073" y="2482"/>
                  </a:lnTo>
                  <a:lnTo>
                    <a:pt x="1073" y="2502"/>
                  </a:lnTo>
                  <a:lnTo>
                    <a:pt x="1057" y="2546"/>
                  </a:lnTo>
                  <a:lnTo>
                    <a:pt x="1061" y="2568"/>
                  </a:lnTo>
                  <a:lnTo>
                    <a:pt x="1055" y="2576"/>
                  </a:lnTo>
                  <a:lnTo>
                    <a:pt x="1053" y="2584"/>
                  </a:lnTo>
                  <a:lnTo>
                    <a:pt x="1057" y="2624"/>
                  </a:lnTo>
                  <a:lnTo>
                    <a:pt x="1055" y="2652"/>
                  </a:lnTo>
                  <a:lnTo>
                    <a:pt x="1031" y="2718"/>
                  </a:lnTo>
                  <a:lnTo>
                    <a:pt x="1027" y="2718"/>
                  </a:lnTo>
                  <a:lnTo>
                    <a:pt x="1027" y="2730"/>
                  </a:lnTo>
                  <a:lnTo>
                    <a:pt x="1019" y="2734"/>
                  </a:lnTo>
                  <a:lnTo>
                    <a:pt x="1019" y="2766"/>
                  </a:lnTo>
                  <a:lnTo>
                    <a:pt x="1023" y="2786"/>
                  </a:lnTo>
                  <a:lnTo>
                    <a:pt x="1017" y="2796"/>
                  </a:lnTo>
                  <a:lnTo>
                    <a:pt x="1013" y="2834"/>
                  </a:lnTo>
                  <a:lnTo>
                    <a:pt x="1019" y="2840"/>
                  </a:lnTo>
                  <a:lnTo>
                    <a:pt x="1017" y="2838"/>
                  </a:lnTo>
                  <a:lnTo>
                    <a:pt x="1015" y="2840"/>
                  </a:lnTo>
                  <a:lnTo>
                    <a:pt x="1009" y="2848"/>
                  </a:lnTo>
                  <a:lnTo>
                    <a:pt x="1005" y="2880"/>
                  </a:lnTo>
                  <a:lnTo>
                    <a:pt x="1005" y="2886"/>
                  </a:lnTo>
                  <a:lnTo>
                    <a:pt x="1019" y="2888"/>
                  </a:lnTo>
                  <a:lnTo>
                    <a:pt x="1021" y="2882"/>
                  </a:lnTo>
                  <a:lnTo>
                    <a:pt x="1025" y="2882"/>
                  </a:lnTo>
                  <a:lnTo>
                    <a:pt x="1023" y="2872"/>
                  </a:lnTo>
                  <a:lnTo>
                    <a:pt x="1027" y="2872"/>
                  </a:lnTo>
                  <a:lnTo>
                    <a:pt x="1023" y="2866"/>
                  </a:lnTo>
                  <a:lnTo>
                    <a:pt x="1027" y="2860"/>
                  </a:lnTo>
                  <a:lnTo>
                    <a:pt x="1025" y="2846"/>
                  </a:lnTo>
                  <a:lnTo>
                    <a:pt x="1025" y="2848"/>
                  </a:lnTo>
                  <a:lnTo>
                    <a:pt x="1035" y="2840"/>
                  </a:lnTo>
                  <a:lnTo>
                    <a:pt x="1041" y="2842"/>
                  </a:lnTo>
                  <a:lnTo>
                    <a:pt x="1031" y="2850"/>
                  </a:lnTo>
                  <a:lnTo>
                    <a:pt x="1041" y="2852"/>
                  </a:lnTo>
                  <a:lnTo>
                    <a:pt x="1041" y="2854"/>
                  </a:lnTo>
                  <a:lnTo>
                    <a:pt x="1035" y="2858"/>
                  </a:lnTo>
                  <a:lnTo>
                    <a:pt x="1039" y="2864"/>
                  </a:lnTo>
                  <a:lnTo>
                    <a:pt x="1033" y="2866"/>
                  </a:lnTo>
                  <a:lnTo>
                    <a:pt x="1035" y="2874"/>
                  </a:lnTo>
                  <a:lnTo>
                    <a:pt x="1029" y="2886"/>
                  </a:lnTo>
                  <a:lnTo>
                    <a:pt x="1033" y="2894"/>
                  </a:lnTo>
                  <a:lnTo>
                    <a:pt x="1025" y="2906"/>
                  </a:lnTo>
                  <a:lnTo>
                    <a:pt x="1029" y="2908"/>
                  </a:lnTo>
                  <a:lnTo>
                    <a:pt x="1019" y="2914"/>
                  </a:lnTo>
                  <a:lnTo>
                    <a:pt x="1025" y="2926"/>
                  </a:lnTo>
                  <a:lnTo>
                    <a:pt x="1023" y="2926"/>
                  </a:lnTo>
                  <a:lnTo>
                    <a:pt x="1023" y="2936"/>
                  </a:lnTo>
                  <a:lnTo>
                    <a:pt x="1025" y="2936"/>
                  </a:lnTo>
                  <a:lnTo>
                    <a:pt x="1023" y="2938"/>
                  </a:lnTo>
                  <a:lnTo>
                    <a:pt x="1019" y="2924"/>
                  </a:lnTo>
                  <a:lnTo>
                    <a:pt x="1005" y="2928"/>
                  </a:lnTo>
                  <a:lnTo>
                    <a:pt x="1023" y="2938"/>
                  </a:lnTo>
                  <a:lnTo>
                    <a:pt x="1017" y="2948"/>
                  </a:lnTo>
                  <a:lnTo>
                    <a:pt x="1021" y="2948"/>
                  </a:lnTo>
                  <a:lnTo>
                    <a:pt x="1023" y="2948"/>
                  </a:lnTo>
                  <a:lnTo>
                    <a:pt x="1019" y="2948"/>
                  </a:lnTo>
                  <a:lnTo>
                    <a:pt x="1019" y="2952"/>
                  </a:lnTo>
                  <a:lnTo>
                    <a:pt x="1015" y="2960"/>
                  </a:lnTo>
                  <a:lnTo>
                    <a:pt x="1015" y="2958"/>
                  </a:lnTo>
                  <a:lnTo>
                    <a:pt x="1011" y="2948"/>
                  </a:lnTo>
                  <a:lnTo>
                    <a:pt x="991" y="2948"/>
                  </a:lnTo>
                  <a:lnTo>
                    <a:pt x="997" y="2958"/>
                  </a:lnTo>
                  <a:lnTo>
                    <a:pt x="983" y="2968"/>
                  </a:lnTo>
                  <a:lnTo>
                    <a:pt x="981" y="2976"/>
                  </a:lnTo>
                  <a:lnTo>
                    <a:pt x="993" y="2986"/>
                  </a:lnTo>
                  <a:lnTo>
                    <a:pt x="991" y="2974"/>
                  </a:lnTo>
                  <a:lnTo>
                    <a:pt x="993" y="2972"/>
                  </a:lnTo>
                  <a:lnTo>
                    <a:pt x="1001" y="2978"/>
                  </a:lnTo>
                  <a:lnTo>
                    <a:pt x="1009" y="2978"/>
                  </a:lnTo>
                  <a:lnTo>
                    <a:pt x="1011" y="2980"/>
                  </a:lnTo>
                  <a:lnTo>
                    <a:pt x="1009" y="2984"/>
                  </a:lnTo>
                  <a:lnTo>
                    <a:pt x="1011" y="2986"/>
                  </a:lnTo>
                  <a:lnTo>
                    <a:pt x="1001" y="2992"/>
                  </a:lnTo>
                  <a:lnTo>
                    <a:pt x="1011" y="2998"/>
                  </a:lnTo>
                  <a:lnTo>
                    <a:pt x="1009" y="3006"/>
                  </a:lnTo>
                  <a:lnTo>
                    <a:pt x="1017" y="3004"/>
                  </a:lnTo>
                  <a:lnTo>
                    <a:pt x="1021" y="3010"/>
                  </a:lnTo>
                  <a:lnTo>
                    <a:pt x="1009" y="3006"/>
                  </a:lnTo>
                  <a:lnTo>
                    <a:pt x="1009" y="3010"/>
                  </a:lnTo>
                  <a:lnTo>
                    <a:pt x="1007" y="3006"/>
                  </a:lnTo>
                  <a:lnTo>
                    <a:pt x="1003" y="3008"/>
                  </a:lnTo>
                  <a:lnTo>
                    <a:pt x="1005" y="3022"/>
                  </a:lnTo>
                  <a:lnTo>
                    <a:pt x="1007" y="3022"/>
                  </a:lnTo>
                  <a:lnTo>
                    <a:pt x="1007" y="3056"/>
                  </a:lnTo>
                  <a:lnTo>
                    <a:pt x="1013" y="3048"/>
                  </a:lnTo>
                  <a:lnTo>
                    <a:pt x="1013" y="3050"/>
                  </a:lnTo>
                  <a:lnTo>
                    <a:pt x="1015" y="3054"/>
                  </a:lnTo>
                  <a:lnTo>
                    <a:pt x="1009" y="3056"/>
                  </a:lnTo>
                  <a:lnTo>
                    <a:pt x="1003" y="3064"/>
                  </a:lnTo>
                  <a:lnTo>
                    <a:pt x="1005" y="3034"/>
                  </a:lnTo>
                  <a:lnTo>
                    <a:pt x="999" y="3026"/>
                  </a:lnTo>
                  <a:lnTo>
                    <a:pt x="995" y="3036"/>
                  </a:lnTo>
                  <a:lnTo>
                    <a:pt x="991" y="3040"/>
                  </a:lnTo>
                  <a:lnTo>
                    <a:pt x="995" y="3046"/>
                  </a:lnTo>
                  <a:lnTo>
                    <a:pt x="991" y="3044"/>
                  </a:lnTo>
                  <a:lnTo>
                    <a:pt x="999" y="3050"/>
                  </a:lnTo>
                  <a:lnTo>
                    <a:pt x="999" y="3064"/>
                  </a:lnTo>
                  <a:lnTo>
                    <a:pt x="1003" y="3066"/>
                  </a:lnTo>
                  <a:lnTo>
                    <a:pt x="999" y="3070"/>
                  </a:lnTo>
                  <a:lnTo>
                    <a:pt x="1013" y="3080"/>
                  </a:lnTo>
                  <a:lnTo>
                    <a:pt x="1009" y="3082"/>
                  </a:lnTo>
                  <a:lnTo>
                    <a:pt x="1009" y="3084"/>
                  </a:lnTo>
                  <a:lnTo>
                    <a:pt x="1001" y="3078"/>
                  </a:lnTo>
                  <a:lnTo>
                    <a:pt x="1007" y="3086"/>
                  </a:lnTo>
                  <a:lnTo>
                    <a:pt x="1011" y="3088"/>
                  </a:lnTo>
                  <a:lnTo>
                    <a:pt x="1011" y="3090"/>
                  </a:lnTo>
                  <a:lnTo>
                    <a:pt x="1011" y="3090"/>
                  </a:lnTo>
                  <a:lnTo>
                    <a:pt x="1011" y="3090"/>
                  </a:lnTo>
                  <a:lnTo>
                    <a:pt x="1011" y="3100"/>
                  </a:lnTo>
                  <a:lnTo>
                    <a:pt x="1019" y="3108"/>
                  </a:lnTo>
                  <a:lnTo>
                    <a:pt x="1019" y="3110"/>
                  </a:lnTo>
                  <a:lnTo>
                    <a:pt x="1017" y="3106"/>
                  </a:lnTo>
                  <a:lnTo>
                    <a:pt x="1021" y="3116"/>
                  </a:lnTo>
                  <a:lnTo>
                    <a:pt x="1021" y="3120"/>
                  </a:lnTo>
                  <a:lnTo>
                    <a:pt x="1115" y="3120"/>
                  </a:lnTo>
                  <a:lnTo>
                    <a:pt x="1109" y="3114"/>
                  </a:lnTo>
                  <a:lnTo>
                    <a:pt x="1109" y="3114"/>
                  </a:lnTo>
                  <a:lnTo>
                    <a:pt x="1111" y="3112"/>
                  </a:lnTo>
                  <a:lnTo>
                    <a:pt x="1107" y="3094"/>
                  </a:lnTo>
                  <a:lnTo>
                    <a:pt x="1105" y="3094"/>
                  </a:lnTo>
                  <a:lnTo>
                    <a:pt x="1109" y="3080"/>
                  </a:lnTo>
                  <a:lnTo>
                    <a:pt x="1121" y="3072"/>
                  </a:lnTo>
                  <a:lnTo>
                    <a:pt x="1133" y="3066"/>
                  </a:lnTo>
                  <a:lnTo>
                    <a:pt x="1139" y="3040"/>
                  </a:lnTo>
                  <a:lnTo>
                    <a:pt x="1167" y="3014"/>
                  </a:lnTo>
                  <a:lnTo>
                    <a:pt x="1173" y="2996"/>
                  </a:lnTo>
                  <a:lnTo>
                    <a:pt x="1171" y="2982"/>
                  </a:lnTo>
                  <a:lnTo>
                    <a:pt x="1151" y="2978"/>
                  </a:lnTo>
                  <a:lnTo>
                    <a:pt x="1143" y="2968"/>
                  </a:lnTo>
                  <a:lnTo>
                    <a:pt x="1137" y="2958"/>
                  </a:lnTo>
                  <a:lnTo>
                    <a:pt x="1137" y="2954"/>
                  </a:lnTo>
                  <a:lnTo>
                    <a:pt x="1151" y="2936"/>
                  </a:lnTo>
                  <a:lnTo>
                    <a:pt x="1161" y="2930"/>
                  </a:lnTo>
                  <a:lnTo>
                    <a:pt x="1175" y="2930"/>
                  </a:lnTo>
                  <a:lnTo>
                    <a:pt x="1175" y="2920"/>
                  </a:lnTo>
                  <a:lnTo>
                    <a:pt x="1183" y="2912"/>
                  </a:lnTo>
                  <a:lnTo>
                    <a:pt x="1183" y="2890"/>
                  </a:lnTo>
                  <a:lnTo>
                    <a:pt x="1187" y="2884"/>
                  </a:lnTo>
                  <a:lnTo>
                    <a:pt x="1203" y="2876"/>
                  </a:lnTo>
                  <a:lnTo>
                    <a:pt x="1189" y="2868"/>
                  </a:lnTo>
                  <a:lnTo>
                    <a:pt x="1191" y="2866"/>
                  </a:lnTo>
                  <a:lnTo>
                    <a:pt x="1197" y="2872"/>
                  </a:lnTo>
                  <a:lnTo>
                    <a:pt x="1209" y="2872"/>
                  </a:lnTo>
                  <a:lnTo>
                    <a:pt x="1213" y="2864"/>
                  </a:lnTo>
                  <a:lnTo>
                    <a:pt x="1211" y="2854"/>
                  </a:lnTo>
                  <a:lnTo>
                    <a:pt x="1207" y="2848"/>
                  </a:lnTo>
                  <a:lnTo>
                    <a:pt x="1193" y="2854"/>
                  </a:lnTo>
                  <a:lnTo>
                    <a:pt x="1195" y="2856"/>
                  </a:lnTo>
                  <a:lnTo>
                    <a:pt x="1193" y="2858"/>
                  </a:lnTo>
                  <a:lnTo>
                    <a:pt x="1185" y="2850"/>
                  </a:lnTo>
                  <a:lnTo>
                    <a:pt x="1183" y="2822"/>
                  </a:lnTo>
                  <a:lnTo>
                    <a:pt x="1185" y="2820"/>
                  </a:lnTo>
                  <a:lnTo>
                    <a:pt x="1205" y="2830"/>
                  </a:lnTo>
                  <a:lnTo>
                    <a:pt x="1221" y="2830"/>
                  </a:lnTo>
                  <a:lnTo>
                    <a:pt x="1233" y="2824"/>
                  </a:lnTo>
                  <a:lnTo>
                    <a:pt x="1237" y="2818"/>
                  </a:lnTo>
                  <a:lnTo>
                    <a:pt x="1235" y="2802"/>
                  </a:lnTo>
                  <a:lnTo>
                    <a:pt x="1241" y="2786"/>
                  </a:lnTo>
                  <a:lnTo>
                    <a:pt x="1237" y="2780"/>
                  </a:lnTo>
                  <a:lnTo>
                    <a:pt x="1237" y="2774"/>
                  </a:lnTo>
                  <a:lnTo>
                    <a:pt x="1237" y="2776"/>
                  </a:lnTo>
                  <a:lnTo>
                    <a:pt x="1259" y="2776"/>
                  </a:lnTo>
                  <a:lnTo>
                    <a:pt x="1315" y="2764"/>
                  </a:lnTo>
                  <a:lnTo>
                    <a:pt x="1323" y="2756"/>
                  </a:lnTo>
                  <a:lnTo>
                    <a:pt x="1327" y="2748"/>
                  </a:lnTo>
                  <a:lnTo>
                    <a:pt x="1339" y="2730"/>
                  </a:lnTo>
                  <a:lnTo>
                    <a:pt x="1341" y="2708"/>
                  </a:lnTo>
                  <a:lnTo>
                    <a:pt x="1333" y="2708"/>
                  </a:lnTo>
                  <a:lnTo>
                    <a:pt x="1329" y="2700"/>
                  </a:lnTo>
                  <a:lnTo>
                    <a:pt x="1333" y="2688"/>
                  </a:lnTo>
                  <a:lnTo>
                    <a:pt x="1309" y="2670"/>
                  </a:lnTo>
                  <a:lnTo>
                    <a:pt x="1309" y="2666"/>
                  </a:lnTo>
                  <a:lnTo>
                    <a:pt x="1315" y="2670"/>
                  </a:lnTo>
                  <a:lnTo>
                    <a:pt x="1329" y="2672"/>
                  </a:lnTo>
                  <a:lnTo>
                    <a:pt x="1349" y="2680"/>
                  </a:lnTo>
                  <a:lnTo>
                    <a:pt x="1373" y="2682"/>
                  </a:lnTo>
                  <a:lnTo>
                    <a:pt x="1389" y="2674"/>
                  </a:lnTo>
                  <a:lnTo>
                    <a:pt x="1403" y="2654"/>
                  </a:lnTo>
                  <a:lnTo>
                    <a:pt x="1421" y="2634"/>
                  </a:lnTo>
                  <a:lnTo>
                    <a:pt x="1425" y="2622"/>
                  </a:lnTo>
                  <a:lnTo>
                    <a:pt x="1447" y="2604"/>
                  </a:lnTo>
                  <a:lnTo>
                    <a:pt x="1461" y="2582"/>
                  </a:lnTo>
                  <a:lnTo>
                    <a:pt x="1471" y="2560"/>
                  </a:lnTo>
                  <a:lnTo>
                    <a:pt x="1492" y="2536"/>
                  </a:lnTo>
                  <a:lnTo>
                    <a:pt x="1494" y="2516"/>
                  </a:lnTo>
                  <a:lnTo>
                    <a:pt x="1496" y="2510"/>
                  </a:lnTo>
                  <a:lnTo>
                    <a:pt x="1494" y="2504"/>
                  </a:lnTo>
                  <a:lnTo>
                    <a:pt x="1492" y="2488"/>
                  </a:lnTo>
                  <a:lnTo>
                    <a:pt x="1498" y="2476"/>
                  </a:lnTo>
                  <a:lnTo>
                    <a:pt x="1528" y="2448"/>
                  </a:lnTo>
                  <a:lnTo>
                    <a:pt x="1566" y="2430"/>
                  </a:lnTo>
                  <a:lnTo>
                    <a:pt x="1570" y="2424"/>
                  </a:lnTo>
                  <a:lnTo>
                    <a:pt x="1612" y="2422"/>
                  </a:lnTo>
                  <a:lnTo>
                    <a:pt x="1616" y="2416"/>
                  </a:lnTo>
                  <a:lnTo>
                    <a:pt x="1632" y="2404"/>
                  </a:lnTo>
                  <a:lnTo>
                    <a:pt x="1636" y="2390"/>
                  </a:lnTo>
                  <a:lnTo>
                    <a:pt x="1658" y="2352"/>
                  </a:lnTo>
                  <a:lnTo>
                    <a:pt x="1662" y="2330"/>
                  </a:lnTo>
                  <a:lnTo>
                    <a:pt x="1670" y="2316"/>
                  </a:lnTo>
                  <a:lnTo>
                    <a:pt x="1674" y="2280"/>
                  </a:lnTo>
                  <a:lnTo>
                    <a:pt x="1672" y="2254"/>
                  </a:lnTo>
                  <a:lnTo>
                    <a:pt x="1676" y="2232"/>
                  </a:lnTo>
                  <a:lnTo>
                    <a:pt x="1688" y="2224"/>
                  </a:lnTo>
                  <a:lnTo>
                    <a:pt x="1704" y="2196"/>
                  </a:lnTo>
                  <a:lnTo>
                    <a:pt x="1724" y="2178"/>
                  </a:lnTo>
                  <a:lnTo>
                    <a:pt x="1744" y="2152"/>
                  </a:lnTo>
                  <a:lnTo>
                    <a:pt x="1752" y="2114"/>
                  </a:lnTo>
                  <a:lnTo>
                    <a:pt x="1746" y="2088"/>
                  </a:lnTo>
                  <a:lnTo>
                    <a:pt x="1740" y="2078"/>
                  </a:lnTo>
                  <a:lnTo>
                    <a:pt x="1710" y="2074"/>
                  </a:lnTo>
                  <a:lnTo>
                    <a:pt x="1664" y="2038"/>
                  </a:lnTo>
                  <a:lnTo>
                    <a:pt x="1654" y="2034"/>
                  </a:lnTo>
                  <a:lnTo>
                    <a:pt x="1618" y="2034"/>
                  </a:lnTo>
                  <a:lnTo>
                    <a:pt x="1586" y="2022"/>
                  </a:lnTo>
                  <a:lnTo>
                    <a:pt x="1574" y="2028"/>
                  </a:lnTo>
                  <a:lnTo>
                    <a:pt x="1576" y="2022"/>
                  </a:lnTo>
                  <a:lnTo>
                    <a:pt x="1568" y="2020"/>
                  </a:lnTo>
                  <a:lnTo>
                    <a:pt x="1570" y="2018"/>
                  </a:lnTo>
                  <a:lnTo>
                    <a:pt x="1562" y="2006"/>
                  </a:lnTo>
                  <a:lnTo>
                    <a:pt x="1554" y="2010"/>
                  </a:lnTo>
                  <a:lnTo>
                    <a:pt x="1552" y="2004"/>
                  </a:lnTo>
                  <a:lnTo>
                    <a:pt x="1520" y="1992"/>
                  </a:lnTo>
                  <a:lnTo>
                    <a:pt x="1500" y="1994"/>
                  </a:lnTo>
                  <a:lnTo>
                    <a:pt x="1494" y="2008"/>
                  </a:lnTo>
                  <a:lnTo>
                    <a:pt x="1486" y="2012"/>
                  </a:lnTo>
                  <a:lnTo>
                    <a:pt x="1496" y="1998"/>
                  </a:lnTo>
                  <a:lnTo>
                    <a:pt x="1498" y="1986"/>
                  </a:lnTo>
                  <a:lnTo>
                    <a:pt x="1486" y="1982"/>
                  </a:lnTo>
                  <a:lnTo>
                    <a:pt x="1481" y="1982"/>
                  </a:lnTo>
                  <a:lnTo>
                    <a:pt x="1475" y="1974"/>
                  </a:lnTo>
                  <a:lnTo>
                    <a:pt x="1471" y="1980"/>
                  </a:lnTo>
                  <a:lnTo>
                    <a:pt x="1463" y="1970"/>
                  </a:lnTo>
                  <a:lnTo>
                    <a:pt x="1461" y="1972"/>
                  </a:lnTo>
                  <a:lnTo>
                    <a:pt x="1467" y="1964"/>
                  </a:lnTo>
                  <a:lnTo>
                    <a:pt x="1471" y="1950"/>
                  </a:lnTo>
                  <a:lnTo>
                    <a:pt x="1461" y="1946"/>
                  </a:lnTo>
                  <a:lnTo>
                    <a:pt x="1447" y="1906"/>
                  </a:lnTo>
                  <a:lnTo>
                    <a:pt x="1439" y="1900"/>
                  </a:lnTo>
                  <a:lnTo>
                    <a:pt x="1437" y="1902"/>
                  </a:lnTo>
                  <a:lnTo>
                    <a:pt x="1435" y="1896"/>
                  </a:lnTo>
                  <a:lnTo>
                    <a:pt x="1419" y="1884"/>
                  </a:lnTo>
                  <a:lnTo>
                    <a:pt x="1393" y="1874"/>
                  </a:lnTo>
                  <a:lnTo>
                    <a:pt x="1393" y="1872"/>
                  </a:lnTo>
                  <a:lnTo>
                    <a:pt x="1373" y="1868"/>
                  </a:lnTo>
                  <a:lnTo>
                    <a:pt x="1335" y="1870"/>
                  </a:lnTo>
                  <a:lnTo>
                    <a:pt x="1323" y="1856"/>
                  </a:lnTo>
                  <a:lnTo>
                    <a:pt x="1309" y="1852"/>
                  </a:lnTo>
                  <a:lnTo>
                    <a:pt x="1305" y="1838"/>
                  </a:lnTo>
                  <a:lnTo>
                    <a:pt x="1287" y="1824"/>
                  </a:lnTo>
                  <a:lnTo>
                    <a:pt x="1283" y="1824"/>
                  </a:lnTo>
                  <a:lnTo>
                    <a:pt x="1275" y="1818"/>
                  </a:lnTo>
                  <a:lnTo>
                    <a:pt x="1267" y="1822"/>
                  </a:lnTo>
                  <a:lnTo>
                    <a:pt x="1265" y="1822"/>
                  </a:lnTo>
                  <a:lnTo>
                    <a:pt x="1267" y="1818"/>
                  </a:lnTo>
                  <a:lnTo>
                    <a:pt x="1261" y="1804"/>
                  </a:lnTo>
                  <a:lnTo>
                    <a:pt x="1245" y="1796"/>
                  </a:lnTo>
                  <a:lnTo>
                    <a:pt x="1245" y="1796"/>
                  </a:lnTo>
                  <a:lnTo>
                    <a:pt x="1257" y="1794"/>
                  </a:lnTo>
                  <a:lnTo>
                    <a:pt x="1263" y="1778"/>
                  </a:lnTo>
                  <a:lnTo>
                    <a:pt x="1243" y="1778"/>
                  </a:lnTo>
                  <a:lnTo>
                    <a:pt x="1247" y="1786"/>
                  </a:lnTo>
                  <a:lnTo>
                    <a:pt x="1235" y="1796"/>
                  </a:lnTo>
                  <a:lnTo>
                    <a:pt x="1231" y="1788"/>
                  </a:lnTo>
                  <a:lnTo>
                    <a:pt x="1229" y="1788"/>
                  </a:lnTo>
                  <a:lnTo>
                    <a:pt x="1241" y="1784"/>
                  </a:lnTo>
                  <a:lnTo>
                    <a:pt x="1239" y="1778"/>
                  </a:lnTo>
                  <a:lnTo>
                    <a:pt x="1205" y="1778"/>
                  </a:lnTo>
                  <a:lnTo>
                    <a:pt x="1211" y="1776"/>
                  </a:lnTo>
                  <a:lnTo>
                    <a:pt x="1205" y="1768"/>
                  </a:lnTo>
                  <a:lnTo>
                    <a:pt x="1189" y="1774"/>
                  </a:lnTo>
                  <a:lnTo>
                    <a:pt x="1199" y="1778"/>
                  </a:lnTo>
                  <a:lnTo>
                    <a:pt x="1189" y="1782"/>
                  </a:lnTo>
                  <a:lnTo>
                    <a:pt x="1197" y="1784"/>
                  </a:lnTo>
                  <a:lnTo>
                    <a:pt x="1181" y="1788"/>
                  </a:lnTo>
                  <a:lnTo>
                    <a:pt x="1173" y="1788"/>
                  </a:lnTo>
                  <a:lnTo>
                    <a:pt x="1163" y="1780"/>
                  </a:lnTo>
                  <a:lnTo>
                    <a:pt x="1129" y="1782"/>
                  </a:lnTo>
                  <a:lnTo>
                    <a:pt x="1123" y="1768"/>
                  </a:lnTo>
                  <a:lnTo>
                    <a:pt x="1099" y="1764"/>
                  </a:lnTo>
                  <a:lnTo>
                    <a:pt x="1091" y="1746"/>
                  </a:lnTo>
                  <a:lnTo>
                    <a:pt x="1081" y="1762"/>
                  </a:lnTo>
                  <a:lnTo>
                    <a:pt x="1089" y="1764"/>
                  </a:lnTo>
                  <a:lnTo>
                    <a:pt x="1073" y="1768"/>
                  </a:lnTo>
                  <a:lnTo>
                    <a:pt x="1061" y="1776"/>
                  </a:lnTo>
                  <a:lnTo>
                    <a:pt x="1057" y="1764"/>
                  </a:lnTo>
                  <a:lnTo>
                    <a:pt x="1065" y="1760"/>
                  </a:lnTo>
                  <a:lnTo>
                    <a:pt x="1067" y="1760"/>
                  </a:lnTo>
                  <a:lnTo>
                    <a:pt x="1071" y="1752"/>
                  </a:lnTo>
                  <a:lnTo>
                    <a:pt x="1059" y="1744"/>
                  </a:lnTo>
                  <a:lnTo>
                    <a:pt x="1049" y="1752"/>
                  </a:lnTo>
                  <a:lnTo>
                    <a:pt x="1045" y="1758"/>
                  </a:lnTo>
                  <a:lnTo>
                    <a:pt x="1029" y="1766"/>
                  </a:lnTo>
                  <a:lnTo>
                    <a:pt x="1009" y="1768"/>
                  </a:lnTo>
                  <a:lnTo>
                    <a:pt x="1005" y="1774"/>
                  </a:lnTo>
                  <a:lnTo>
                    <a:pt x="1005" y="1772"/>
                  </a:lnTo>
                  <a:lnTo>
                    <a:pt x="995" y="1772"/>
                  </a:lnTo>
                  <a:lnTo>
                    <a:pt x="981" y="1784"/>
                  </a:lnTo>
                  <a:lnTo>
                    <a:pt x="979" y="1802"/>
                  </a:lnTo>
                  <a:lnTo>
                    <a:pt x="957" y="1818"/>
                  </a:lnTo>
                  <a:lnTo>
                    <a:pt x="957" y="1824"/>
                  </a:lnTo>
                  <a:lnTo>
                    <a:pt x="953" y="1818"/>
                  </a:lnTo>
                  <a:lnTo>
                    <a:pt x="953" y="1818"/>
                  </a:lnTo>
                  <a:lnTo>
                    <a:pt x="951" y="1818"/>
                  </a:lnTo>
                  <a:lnTo>
                    <a:pt x="949" y="1814"/>
                  </a:lnTo>
                  <a:lnTo>
                    <a:pt x="949" y="1814"/>
                  </a:lnTo>
                  <a:lnTo>
                    <a:pt x="937" y="1804"/>
                  </a:lnTo>
                  <a:lnTo>
                    <a:pt x="915" y="1798"/>
                  </a:lnTo>
                  <a:lnTo>
                    <a:pt x="905" y="1798"/>
                  </a:lnTo>
                  <a:lnTo>
                    <a:pt x="901" y="1808"/>
                  </a:lnTo>
                  <a:lnTo>
                    <a:pt x="897" y="1804"/>
                  </a:lnTo>
                  <a:lnTo>
                    <a:pt x="877" y="1812"/>
                  </a:lnTo>
                  <a:lnTo>
                    <a:pt x="863" y="1810"/>
                  </a:lnTo>
                  <a:lnTo>
                    <a:pt x="859" y="1802"/>
                  </a:lnTo>
                  <a:lnTo>
                    <a:pt x="853" y="1798"/>
                  </a:lnTo>
                  <a:lnTo>
                    <a:pt x="841" y="1788"/>
                  </a:lnTo>
                  <a:lnTo>
                    <a:pt x="833" y="1774"/>
                  </a:lnTo>
                  <a:lnTo>
                    <a:pt x="831" y="1766"/>
                  </a:lnTo>
                  <a:lnTo>
                    <a:pt x="841" y="1700"/>
                  </a:lnTo>
                  <a:lnTo>
                    <a:pt x="845" y="1700"/>
                  </a:lnTo>
                  <a:lnTo>
                    <a:pt x="841" y="1698"/>
                  </a:lnTo>
                  <a:lnTo>
                    <a:pt x="843" y="1694"/>
                  </a:lnTo>
                  <a:lnTo>
                    <a:pt x="839" y="1696"/>
                  </a:lnTo>
                  <a:lnTo>
                    <a:pt x="823" y="1682"/>
                  </a:lnTo>
                  <a:lnTo>
                    <a:pt x="805" y="1676"/>
                  </a:lnTo>
                  <a:lnTo>
                    <a:pt x="745" y="1680"/>
                  </a:lnTo>
                  <a:lnTo>
                    <a:pt x="737" y="1676"/>
                  </a:lnTo>
                  <a:lnTo>
                    <a:pt x="747" y="1660"/>
                  </a:lnTo>
                  <a:lnTo>
                    <a:pt x="751" y="1638"/>
                  </a:lnTo>
                  <a:lnTo>
                    <a:pt x="755" y="1644"/>
                  </a:lnTo>
                  <a:lnTo>
                    <a:pt x="761" y="1612"/>
                  </a:lnTo>
                  <a:lnTo>
                    <a:pt x="759" y="1610"/>
                  </a:lnTo>
                  <a:lnTo>
                    <a:pt x="763" y="1608"/>
                  </a:lnTo>
                  <a:lnTo>
                    <a:pt x="759" y="1604"/>
                  </a:lnTo>
                  <a:lnTo>
                    <a:pt x="775" y="1574"/>
                  </a:lnTo>
                  <a:lnTo>
                    <a:pt x="771" y="1568"/>
                  </a:lnTo>
                  <a:lnTo>
                    <a:pt x="759" y="1564"/>
                  </a:lnTo>
                  <a:lnTo>
                    <a:pt x="757" y="1566"/>
                  </a:lnTo>
                  <a:lnTo>
                    <a:pt x="757" y="1564"/>
                  </a:lnTo>
                  <a:lnTo>
                    <a:pt x="755" y="1564"/>
                  </a:lnTo>
                  <a:lnTo>
                    <a:pt x="747" y="1564"/>
                  </a:lnTo>
                  <a:lnTo>
                    <a:pt x="703" y="1574"/>
                  </a:lnTo>
                  <a:lnTo>
                    <a:pt x="695" y="1612"/>
                  </a:lnTo>
                  <a:lnTo>
                    <a:pt x="685" y="1618"/>
                  </a:lnTo>
                  <a:lnTo>
                    <a:pt x="685" y="1624"/>
                  </a:lnTo>
                  <a:lnTo>
                    <a:pt x="683" y="1626"/>
                  </a:lnTo>
                  <a:lnTo>
                    <a:pt x="667" y="1622"/>
                  </a:lnTo>
                  <a:lnTo>
                    <a:pt x="629" y="1632"/>
                  </a:lnTo>
                  <a:lnTo>
                    <a:pt x="619" y="1624"/>
                  </a:lnTo>
                  <a:lnTo>
                    <a:pt x="609" y="1620"/>
                  </a:lnTo>
                  <a:lnTo>
                    <a:pt x="601" y="1614"/>
                  </a:lnTo>
                  <a:lnTo>
                    <a:pt x="593" y="1598"/>
                  </a:lnTo>
                  <a:lnTo>
                    <a:pt x="579" y="1580"/>
                  </a:lnTo>
                  <a:lnTo>
                    <a:pt x="581" y="1568"/>
                  </a:lnTo>
                  <a:lnTo>
                    <a:pt x="571" y="1556"/>
                  </a:lnTo>
                  <a:lnTo>
                    <a:pt x="571" y="1530"/>
                  </a:lnTo>
                  <a:lnTo>
                    <a:pt x="567" y="1504"/>
                  </a:lnTo>
                  <a:lnTo>
                    <a:pt x="573" y="1494"/>
                  </a:lnTo>
                  <a:lnTo>
                    <a:pt x="583" y="1490"/>
                  </a:lnTo>
                  <a:lnTo>
                    <a:pt x="583" y="1484"/>
                  </a:lnTo>
                  <a:lnTo>
                    <a:pt x="585" y="1484"/>
                  </a:lnTo>
                  <a:lnTo>
                    <a:pt x="583" y="1480"/>
                  </a:lnTo>
                  <a:lnTo>
                    <a:pt x="583" y="1478"/>
                  </a:lnTo>
                  <a:lnTo>
                    <a:pt x="583" y="1478"/>
                  </a:lnTo>
                  <a:lnTo>
                    <a:pt x="577" y="1462"/>
                  </a:lnTo>
                  <a:lnTo>
                    <a:pt x="577" y="1454"/>
                  </a:lnTo>
                  <a:lnTo>
                    <a:pt x="577" y="1454"/>
                  </a:lnTo>
                  <a:lnTo>
                    <a:pt x="579" y="1454"/>
                  </a:lnTo>
                  <a:lnTo>
                    <a:pt x="577" y="1440"/>
                  </a:lnTo>
                  <a:lnTo>
                    <a:pt x="581" y="1438"/>
                  </a:lnTo>
                  <a:lnTo>
                    <a:pt x="581" y="1442"/>
                  </a:lnTo>
                  <a:lnTo>
                    <a:pt x="585" y="1444"/>
                  </a:lnTo>
                  <a:lnTo>
                    <a:pt x="595" y="1432"/>
                  </a:lnTo>
                  <a:lnTo>
                    <a:pt x="593" y="1430"/>
                  </a:lnTo>
                  <a:lnTo>
                    <a:pt x="595" y="1428"/>
                  </a:lnTo>
                  <a:lnTo>
                    <a:pt x="595" y="1424"/>
                  </a:lnTo>
                  <a:lnTo>
                    <a:pt x="607" y="1422"/>
                  </a:lnTo>
                  <a:lnTo>
                    <a:pt x="619" y="1418"/>
                  </a:lnTo>
                  <a:lnTo>
                    <a:pt x="621" y="1408"/>
                  </a:lnTo>
                  <a:lnTo>
                    <a:pt x="639" y="1400"/>
                  </a:lnTo>
                  <a:lnTo>
                    <a:pt x="669" y="1404"/>
                  </a:lnTo>
                  <a:lnTo>
                    <a:pt x="675" y="1400"/>
                  </a:lnTo>
                  <a:lnTo>
                    <a:pt x="697" y="1412"/>
                  </a:lnTo>
                  <a:lnTo>
                    <a:pt x="709" y="1412"/>
                  </a:lnTo>
                  <a:lnTo>
                    <a:pt x="713" y="1408"/>
                  </a:lnTo>
                  <a:lnTo>
                    <a:pt x="723" y="1418"/>
                  </a:lnTo>
                  <a:lnTo>
                    <a:pt x="731" y="1412"/>
                  </a:lnTo>
                  <a:lnTo>
                    <a:pt x="721" y="1402"/>
                  </a:lnTo>
                  <a:lnTo>
                    <a:pt x="729" y="1388"/>
                  </a:lnTo>
                  <a:lnTo>
                    <a:pt x="709" y="1388"/>
                  </a:lnTo>
                  <a:lnTo>
                    <a:pt x="709" y="1388"/>
                  </a:lnTo>
                  <a:lnTo>
                    <a:pt x="747" y="1386"/>
                  </a:lnTo>
                  <a:lnTo>
                    <a:pt x="747" y="1384"/>
                  </a:lnTo>
                  <a:lnTo>
                    <a:pt x="749" y="1390"/>
                  </a:lnTo>
                  <a:lnTo>
                    <a:pt x="765" y="1384"/>
                  </a:lnTo>
                  <a:lnTo>
                    <a:pt x="765" y="1386"/>
                  </a:lnTo>
                  <a:lnTo>
                    <a:pt x="781" y="1384"/>
                  </a:lnTo>
                  <a:lnTo>
                    <a:pt x="801" y="1402"/>
                  </a:lnTo>
                  <a:lnTo>
                    <a:pt x="825" y="1392"/>
                  </a:lnTo>
                  <a:lnTo>
                    <a:pt x="845" y="1412"/>
                  </a:lnTo>
                  <a:lnTo>
                    <a:pt x="847" y="1442"/>
                  </a:lnTo>
                  <a:lnTo>
                    <a:pt x="849" y="1442"/>
                  </a:lnTo>
                  <a:lnTo>
                    <a:pt x="847" y="1448"/>
                  </a:lnTo>
                  <a:lnTo>
                    <a:pt x="857" y="1462"/>
                  </a:lnTo>
                  <a:lnTo>
                    <a:pt x="859" y="1460"/>
                  </a:lnTo>
                  <a:lnTo>
                    <a:pt x="865" y="1480"/>
                  </a:lnTo>
                  <a:lnTo>
                    <a:pt x="873" y="1484"/>
                  </a:lnTo>
                  <a:lnTo>
                    <a:pt x="877" y="1498"/>
                  </a:lnTo>
                  <a:lnTo>
                    <a:pt x="895" y="1492"/>
                  </a:lnTo>
                  <a:lnTo>
                    <a:pt x="899" y="1476"/>
                  </a:lnTo>
                  <a:lnTo>
                    <a:pt x="901" y="1456"/>
                  </a:lnTo>
                  <a:lnTo>
                    <a:pt x="873" y="1380"/>
                  </a:lnTo>
                  <a:lnTo>
                    <a:pt x="885" y="1348"/>
                  </a:lnTo>
                  <a:lnTo>
                    <a:pt x="893" y="1344"/>
                  </a:lnTo>
                  <a:lnTo>
                    <a:pt x="891" y="1340"/>
                  </a:lnTo>
                  <a:lnTo>
                    <a:pt x="901" y="1340"/>
                  </a:lnTo>
                  <a:lnTo>
                    <a:pt x="917" y="1324"/>
                  </a:lnTo>
                  <a:lnTo>
                    <a:pt x="923" y="1314"/>
                  </a:lnTo>
                  <a:lnTo>
                    <a:pt x="945" y="1306"/>
                  </a:lnTo>
                  <a:lnTo>
                    <a:pt x="951" y="1296"/>
                  </a:lnTo>
                  <a:lnTo>
                    <a:pt x="971" y="1288"/>
                  </a:lnTo>
                  <a:lnTo>
                    <a:pt x="971" y="1278"/>
                  </a:lnTo>
                  <a:lnTo>
                    <a:pt x="969" y="1278"/>
                  </a:lnTo>
                  <a:lnTo>
                    <a:pt x="971" y="1276"/>
                  </a:lnTo>
                  <a:lnTo>
                    <a:pt x="975" y="1278"/>
                  </a:lnTo>
                  <a:lnTo>
                    <a:pt x="985" y="1268"/>
                  </a:lnTo>
                  <a:lnTo>
                    <a:pt x="981" y="1260"/>
                  </a:lnTo>
                  <a:lnTo>
                    <a:pt x="985" y="1260"/>
                  </a:lnTo>
                  <a:lnTo>
                    <a:pt x="979" y="1236"/>
                  </a:lnTo>
                  <a:lnTo>
                    <a:pt x="999" y="1198"/>
                  </a:lnTo>
                  <a:lnTo>
                    <a:pt x="997" y="1194"/>
                  </a:lnTo>
                  <a:lnTo>
                    <a:pt x="1013" y="1172"/>
                  </a:lnTo>
                  <a:lnTo>
                    <a:pt x="1019" y="1158"/>
                  </a:lnTo>
                  <a:lnTo>
                    <a:pt x="1015" y="1152"/>
                  </a:lnTo>
                  <a:lnTo>
                    <a:pt x="1045" y="1144"/>
                  </a:lnTo>
                  <a:lnTo>
                    <a:pt x="1053" y="1132"/>
                  </a:lnTo>
                  <a:lnTo>
                    <a:pt x="1061" y="1132"/>
                  </a:lnTo>
                  <a:lnTo>
                    <a:pt x="1067" y="1126"/>
                  </a:lnTo>
                  <a:lnTo>
                    <a:pt x="1069" y="1128"/>
                  </a:lnTo>
                  <a:lnTo>
                    <a:pt x="1095" y="1124"/>
                  </a:lnTo>
                  <a:lnTo>
                    <a:pt x="1093" y="1114"/>
                  </a:lnTo>
                  <a:lnTo>
                    <a:pt x="1089" y="1114"/>
                  </a:lnTo>
                  <a:lnTo>
                    <a:pt x="1087" y="1118"/>
                  </a:lnTo>
                  <a:lnTo>
                    <a:pt x="1085" y="1118"/>
                  </a:lnTo>
                  <a:lnTo>
                    <a:pt x="1075" y="1106"/>
                  </a:lnTo>
                  <a:lnTo>
                    <a:pt x="1089" y="1072"/>
                  </a:lnTo>
                  <a:lnTo>
                    <a:pt x="1109" y="1064"/>
                  </a:lnTo>
                  <a:lnTo>
                    <a:pt x="1113" y="1052"/>
                  </a:lnTo>
                  <a:lnTo>
                    <a:pt x="1121" y="1060"/>
                  </a:lnTo>
                  <a:lnTo>
                    <a:pt x="1147" y="1046"/>
                  </a:lnTo>
                  <a:lnTo>
                    <a:pt x="1149" y="1042"/>
                  </a:lnTo>
                  <a:lnTo>
                    <a:pt x="1147" y="1038"/>
                  </a:lnTo>
                  <a:lnTo>
                    <a:pt x="1147" y="1034"/>
                  </a:lnTo>
                  <a:lnTo>
                    <a:pt x="1173" y="1030"/>
                  </a:lnTo>
                  <a:lnTo>
                    <a:pt x="1191" y="1016"/>
                  </a:lnTo>
                  <a:lnTo>
                    <a:pt x="1185" y="1022"/>
                  </a:lnTo>
                  <a:lnTo>
                    <a:pt x="1187" y="1030"/>
                  </a:lnTo>
                  <a:lnTo>
                    <a:pt x="1189" y="1030"/>
                  </a:lnTo>
                  <a:lnTo>
                    <a:pt x="1163" y="1046"/>
                  </a:lnTo>
                  <a:lnTo>
                    <a:pt x="1163" y="1050"/>
                  </a:lnTo>
                  <a:lnTo>
                    <a:pt x="1161" y="1056"/>
                  </a:lnTo>
                  <a:lnTo>
                    <a:pt x="1161" y="1068"/>
                  </a:lnTo>
                  <a:lnTo>
                    <a:pt x="1177" y="1078"/>
                  </a:lnTo>
                  <a:lnTo>
                    <a:pt x="1201" y="1056"/>
                  </a:lnTo>
                  <a:lnTo>
                    <a:pt x="1203" y="1050"/>
                  </a:lnTo>
                  <a:lnTo>
                    <a:pt x="1213" y="1052"/>
                  </a:lnTo>
                  <a:lnTo>
                    <a:pt x="1213" y="1046"/>
                  </a:lnTo>
                  <a:lnTo>
                    <a:pt x="1225" y="1044"/>
                  </a:lnTo>
                  <a:lnTo>
                    <a:pt x="1267" y="1028"/>
                  </a:lnTo>
                  <a:lnTo>
                    <a:pt x="1255" y="1024"/>
                  </a:lnTo>
                  <a:lnTo>
                    <a:pt x="1257" y="1022"/>
                  </a:lnTo>
                  <a:lnTo>
                    <a:pt x="1269" y="1020"/>
                  </a:lnTo>
                  <a:lnTo>
                    <a:pt x="1285" y="1010"/>
                  </a:lnTo>
                  <a:lnTo>
                    <a:pt x="1279" y="996"/>
                  </a:lnTo>
                  <a:lnTo>
                    <a:pt x="1273" y="1004"/>
                  </a:lnTo>
                  <a:lnTo>
                    <a:pt x="1269" y="1004"/>
                  </a:lnTo>
                  <a:lnTo>
                    <a:pt x="1275" y="984"/>
                  </a:lnTo>
                  <a:lnTo>
                    <a:pt x="1267" y="978"/>
                  </a:lnTo>
                  <a:lnTo>
                    <a:pt x="1251" y="1004"/>
                  </a:lnTo>
                  <a:lnTo>
                    <a:pt x="1247" y="1014"/>
                  </a:lnTo>
                  <a:lnTo>
                    <a:pt x="1249" y="1016"/>
                  </a:lnTo>
                  <a:lnTo>
                    <a:pt x="1245" y="1016"/>
                  </a:lnTo>
                  <a:lnTo>
                    <a:pt x="1243" y="1008"/>
                  </a:lnTo>
                  <a:lnTo>
                    <a:pt x="1227" y="1016"/>
                  </a:lnTo>
                  <a:lnTo>
                    <a:pt x="1209" y="1008"/>
                  </a:lnTo>
                  <a:lnTo>
                    <a:pt x="1213" y="1006"/>
                  </a:lnTo>
                  <a:lnTo>
                    <a:pt x="1195" y="998"/>
                  </a:lnTo>
                  <a:lnTo>
                    <a:pt x="1191" y="994"/>
                  </a:lnTo>
                  <a:lnTo>
                    <a:pt x="1189" y="978"/>
                  </a:lnTo>
                  <a:lnTo>
                    <a:pt x="1183" y="976"/>
                  </a:lnTo>
                  <a:lnTo>
                    <a:pt x="1191" y="960"/>
                  </a:lnTo>
                  <a:lnTo>
                    <a:pt x="1183" y="954"/>
                  </a:lnTo>
                  <a:lnTo>
                    <a:pt x="1173" y="958"/>
                  </a:lnTo>
                  <a:lnTo>
                    <a:pt x="1171" y="954"/>
                  </a:lnTo>
                  <a:lnTo>
                    <a:pt x="1165" y="952"/>
                  </a:lnTo>
                  <a:lnTo>
                    <a:pt x="1169" y="952"/>
                  </a:lnTo>
                  <a:lnTo>
                    <a:pt x="1181" y="954"/>
                  </a:lnTo>
                  <a:lnTo>
                    <a:pt x="1201" y="940"/>
                  </a:lnTo>
                  <a:lnTo>
                    <a:pt x="1199" y="924"/>
                  </a:lnTo>
                  <a:lnTo>
                    <a:pt x="1185" y="916"/>
                  </a:lnTo>
                  <a:lnTo>
                    <a:pt x="1153" y="918"/>
                  </a:lnTo>
                  <a:lnTo>
                    <a:pt x="1119" y="934"/>
                  </a:lnTo>
                  <a:lnTo>
                    <a:pt x="1095" y="954"/>
                  </a:lnTo>
                  <a:lnTo>
                    <a:pt x="1093" y="958"/>
                  </a:lnTo>
                  <a:lnTo>
                    <a:pt x="1095" y="952"/>
                  </a:lnTo>
                  <a:lnTo>
                    <a:pt x="1103" y="948"/>
                  </a:lnTo>
                  <a:lnTo>
                    <a:pt x="1113" y="932"/>
                  </a:lnTo>
                  <a:lnTo>
                    <a:pt x="1127" y="920"/>
                  </a:lnTo>
                  <a:lnTo>
                    <a:pt x="1143" y="918"/>
                  </a:lnTo>
                  <a:lnTo>
                    <a:pt x="1151" y="900"/>
                  </a:lnTo>
                  <a:lnTo>
                    <a:pt x="1161" y="892"/>
                  </a:lnTo>
                  <a:lnTo>
                    <a:pt x="1235" y="892"/>
                  </a:lnTo>
                  <a:lnTo>
                    <a:pt x="1249" y="896"/>
                  </a:lnTo>
                  <a:lnTo>
                    <a:pt x="1271" y="888"/>
                  </a:lnTo>
                  <a:lnTo>
                    <a:pt x="1271" y="890"/>
                  </a:lnTo>
                  <a:lnTo>
                    <a:pt x="1279" y="892"/>
                  </a:lnTo>
                  <a:lnTo>
                    <a:pt x="1309" y="860"/>
                  </a:lnTo>
                  <a:lnTo>
                    <a:pt x="1341" y="854"/>
                  </a:lnTo>
                  <a:lnTo>
                    <a:pt x="1339" y="856"/>
                  </a:lnTo>
                  <a:lnTo>
                    <a:pt x="1323" y="876"/>
                  </a:lnTo>
                  <a:lnTo>
                    <a:pt x="1327" y="880"/>
                  </a:lnTo>
                  <a:lnTo>
                    <a:pt x="1323" y="890"/>
                  </a:lnTo>
                  <a:lnTo>
                    <a:pt x="1323" y="890"/>
                  </a:lnTo>
                  <a:lnTo>
                    <a:pt x="1319" y="892"/>
                  </a:lnTo>
                  <a:lnTo>
                    <a:pt x="1315" y="910"/>
                  </a:lnTo>
                  <a:lnTo>
                    <a:pt x="1309" y="912"/>
                  </a:lnTo>
                  <a:lnTo>
                    <a:pt x="1311" y="922"/>
                  </a:lnTo>
                  <a:lnTo>
                    <a:pt x="1307" y="922"/>
                  </a:lnTo>
                  <a:lnTo>
                    <a:pt x="1301" y="934"/>
                  </a:lnTo>
                  <a:lnTo>
                    <a:pt x="1285" y="940"/>
                  </a:lnTo>
                  <a:lnTo>
                    <a:pt x="1301" y="944"/>
                  </a:lnTo>
                  <a:lnTo>
                    <a:pt x="1289" y="956"/>
                  </a:lnTo>
                  <a:lnTo>
                    <a:pt x="1289" y="962"/>
                  </a:lnTo>
                  <a:lnTo>
                    <a:pt x="1297" y="970"/>
                  </a:lnTo>
                  <a:lnTo>
                    <a:pt x="1339" y="968"/>
                  </a:lnTo>
                  <a:lnTo>
                    <a:pt x="1353" y="964"/>
                  </a:lnTo>
                  <a:lnTo>
                    <a:pt x="1343" y="972"/>
                  </a:lnTo>
                  <a:lnTo>
                    <a:pt x="1363" y="972"/>
                  </a:lnTo>
                  <a:lnTo>
                    <a:pt x="1351" y="980"/>
                  </a:lnTo>
                  <a:lnTo>
                    <a:pt x="1359" y="988"/>
                  </a:lnTo>
                  <a:lnTo>
                    <a:pt x="1383" y="972"/>
                  </a:lnTo>
                  <a:lnTo>
                    <a:pt x="1387" y="960"/>
                  </a:lnTo>
                  <a:lnTo>
                    <a:pt x="1389" y="972"/>
                  </a:lnTo>
                  <a:lnTo>
                    <a:pt x="1383" y="992"/>
                  </a:lnTo>
                  <a:lnTo>
                    <a:pt x="1397" y="982"/>
                  </a:lnTo>
                  <a:lnTo>
                    <a:pt x="1399" y="996"/>
                  </a:lnTo>
                  <a:lnTo>
                    <a:pt x="1409" y="992"/>
                  </a:lnTo>
                  <a:lnTo>
                    <a:pt x="1417" y="970"/>
                  </a:lnTo>
                  <a:lnTo>
                    <a:pt x="1413" y="956"/>
                  </a:lnTo>
                  <a:lnTo>
                    <a:pt x="1411" y="958"/>
                  </a:lnTo>
                  <a:lnTo>
                    <a:pt x="1413" y="950"/>
                  </a:lnTo>
                  <a:lnTo>
                    <a:pt x="1409" y="948"/>
                  </a:lnTo>
                  <a:lnTo>
                    <a:pt x="1397" y="960"/>
                  </a:lnTo>
                  <a:lnTo>
                    <a:pt x="1397" y="960"/>
                  </a:lnTo>
                  <a:lnTo>
                    <a:pt x="1401" y="952"/>
                  </a:lnTo>
                  <a:lnTo>
                    <a:pt x="1397" y="950"/>
                  </a:lnTo>
                  <a:lnTo>
                    <a:pt x="1407" y="944"/>
                  </a:lnTo>
                  <a:lnTo>
                    <a:pt x="1411" y="932"/>
                  </a:lnTo>
                  <a:lnTo>
                    <a:pt x="1393" y="938"/>
                  </a:lnTo>
                  <a:lnTo>
                    <a:pt x="1403" y="914"/>
                  </a:lnTo>
                  <a:lnTo>
                    <a:pt x="1381" y="910"/>
                  </a:lnTo>
                  <a:lnTo>
                    <a:pt x="1369" y="914"/>
                  </a:lnTo>
                  <a:lnTo>
                    <a:pt x="1373" y="906"/>
                  </a:lnTo>
                  <a:lnTo>
                    <a:pt x="1357" y="910"/>
                  </a:lnTo>
                  <a:lnTo>
                    <a:pt x="1355" y="906"/>
                  </a:lnTo>
                  <a:lnTo>
                    <a:pt x="1371" y="898"/>
                  </a:lnTo>
                  <a:lnTo>
                    <a:pt x="1353" y="896"/>
                  </a:lnTo>
                  <a:lnTo>
                    <a:pt x="1353" y="894"/>
                  </a:lnTo>
                  <a:lnTo>
                    <a:pt x="1349" y="892"/>
                  </a:lnTo>
                  <a:lnTo>
                    <a:pt x="1341" y="902"/>
                  </a:lnTo>
                  <a:lnTo>
                    <a:pt x="1341" y="896"/>
                  </a:lnTo>
                  <a:lnTo>
                    <a:pt x="1351" y="880"/>
                  </a:lnTo>
                  <a:lnTo>
                    <a:pt x="1351" y="872"/>
                  </a:lnTo>
                  <a:lnTo>
                    <a:pt x="1357" y="872"/>
                  </a:lnTo>
                  <a:lnTo>
                    <a:pt x="1357" y="870"/>
                  </a:lnTo>
                  <a:lnTo>
                    <a:pt x="1359" y="862"/>
                  </a:lnTo>
                  <a:lnTo>
                    <a:pt x="1357" y="858"/>
                  </a:lnTo>
                  <a:lnTo>
                    <a:pt x="1369" y="848"/>
                  </a:lnTo>
                  <a:lnTo>
                    <a:pt x="1361" y="848"/>
                  </a:lnTo>
                  <a:lnTo>
                    <a:pt x="1349" y="850"/>
                  </a:lnTo>
                  <a:lnTo>
                    <a:pt x="1345" y="852"/>
                  </a:lnTo>
                  <a:lnTo>
                    <a:pt x="1363" y="832"/>
                  </a:lnTo>
                  <a:lnTo>
                    <a:pt x="1361" y="828"/>
                  </a:lnTo>
                  <a:lnTo>
                    <a:pt x="1367" y="830"/>
                  </a:lnTo>
                  <a:lnTo>
                    <a:pt x="1357" y="820"/>
                  </a:lnTo>
                  <a:lnTo>
                    <a:pt x="1361" y="820"/>
                  </a:lnTo>
                  <a:lnTo>
                    <a:pt x="1357" y="804"/>
                  </a:lnTo>
                  <a:lnTo>
                    <a:pt x="1355" y="804"/>
                  </a:lnTo>
                  <a:lnTo>
                    <a:pt x="1363" y="804"/>
                  </a:lnTo>
                  <a:lnTo>
                    <a:pt x="1357" y="792"/>
                  </a:lnTo>
                  <a:lnTo>
                    <a:pt x="1359" y="788"/>
                  </a:lnTo>
                  <a:lnTo>
                    <a:pt x="1335" y="778"/>
                  </a:lnTo>
                  <a:lnTo>
                    <a:pt x="1331" y="784"/>
                  </a:lnTo>
                  <a:lnTo>
                    <a:pt x="1331" y="766"/>
                  </a:lnTo>
                  <a:lnTo>
                    <a:pt x="1313" y="768"/>
                  </a:lnTo>
                  <a:lnTo>
                    <a:pt x="1313" y="770"/>
                  </a:lnTo>
                  <a:lnTo>
                    <a:pt x="1303" y="772"/>
                  </a:lnTo>
                  <a:lnTo>
                    <a:pt x="1303" y="770"/>
                  </a:lnTo>
                  <a:lnTo>
                    <a:pt x="1331" y="758"/>
                  </a:lnTo>
                  <a:lnTo>
                    <a:pt x="1315" y="740"/>
                  </a:lnTo>
                  <a:lnTo>
                    <a:pt x="1307" y="748"/>
                  </a:lnTo>
                  <a:lnTo>
                    <a:pt x="1303" y="746"/>
                  </a:lnTo>
                  <a:lnTo>
                    <a:pt x="1293" y="732"/>
                  </a:lnTo>
                  <a:lnTo>
                    <a:pt x="1291" y="736"/>
                  </a:lnTo>
                  <a:lnTo>
                    <a:pt x="1285" y="730"/>
                  </a:lnTo>
                  <a:lnTo>
                    <a:pt x="1275" y="730"/>
                  </a:lnTo>
                  <a:lnTo>
                    <a:pt x="1275" y="728"/>
                  </a:lnTo>
                  <a:lnTo>
                    <a:pt x="1275" y="716"/>
                  </a:lnTo>
                  <a:lnTo>
                    <a:pt x="1257" y="710"/>
                  </a:lnTo>
                  <a:lnTo>
                    <a:pt x="1255" y="700"/>
                  </a:lnTo>
                  <a:lnTo>
                    <a:pt x="1249" y="700"/>
                  </a:lnTo>
                  <a:lnTo>
                    <a:pt x="1249" y="700"/>
                  </a:lnTo>
                  <a:lnTo>
                    <a:pt x="1245" y="694"/>
                  </a:lnTo>
                  <a:lnTo>
                    <a:pt x="1249" y="690"/>
                  </a:lnTo>
                  <a:lnTo>
                    <a:pt x="1249" y="690"/>
                  </a:lnTo>
                  <a:lnTo>
                    <a:pt x="1249" y="690"/>
                  </a:lnTo>
                  <a:lnTo>
                    <a:pt x="1251" y="688"/>
                  </a:lnTo>
                  <a:lnTo>
                    <a:pt x="1249" y="688"/>
                  </a:lnTo>
                  <a:lnTo>
                    <a:pt x="1247" y="682"/>
                  </a:lnTo>
                  <a:lnTo>
                    <a:pt x="1255" y="674"/>
                  </a:lnTo>
                  <a:lnTo>
                    <a:pt x="1243" y="658"/>
                  </a:lnTo>
                  <a:lnTo>
                    <a:pt x="1247" y="656"/>
                  </a:lnTo>
                  <a:lnTo>
                    <a:pt x="1237" y="642"/>
                  </a:lnTo>
                  <a:lnTo>
                    <a:pt x="1237" y="642"/>
                  </a:lnTo>
                  <a:lnTo>
                    <a:pt x="1237" y="640"/>
                  </a:lnTo>
                  <a:lnTo>
                    <a:pt x="1231" y="632"/>
                  </a:lnTo>
                  <a:lnTo>
                    <a:pt x="1227" y="634"/>
                  </a:lnTo>
                  <a:lnTo>
                    <a:pt x="1235" y="626"/>
                  </a:lnTo>
                  <a:lnTo>
                    <a:pt x="1219" y="622"/>
                  </a:lnTo>
                  <a:lnTo>
                    <a:pt x="1229" y="618"/>
                  </a:lnTo>
                  <a:lnTo>
                    <a:pt x="1219" y="610"/>
                  </a:lnTo>
                  <a:lnTo>
                    <a:pt x="1221" y="600"/>
                  </a:lnTo>
                  <a:lnTo>
                    <a:pt x="1213" y="600"/>
                  </a:lnTo>
                  <a:lnTo>
                    <a:pt x="1221" y="596"/>
                  </a:lnTo>
                  <a:lnTo>
                    <a:pt x="1207" y="590"/>
                  </a:lnTo>
                  <a:lnTo>
                    <a:pt x="1213" y="584"/>
                  </a:lnTo>
                  <a:lnTo>
                    <a:pt x="1203" y="582"/>
                  </a:lnTo>
                  <a:lnTo>
                    <a:pt x="1199" y="570"/>
                  </a:lnTo>
                  <a:lnTo>
                    <a:pt x="1197" y="570"/>
                  </a:lnTo>
                  <a:lnTo>
                    <a:pt x="1199" y="566"/>
                  </a:lnTo>
                  <a:lnTo>
                    <a:pt x="1193" y="554"/>
                  </a:lnTo>
                  <a:lnTo>
                    <a:pt x="1185" y="554"/>
                  </a:lnTo>
                  <a:lnTo>
                    <a:pt x="1171" y="578"/>
                  </a:lnTo>
                  <a:lnTo>
                    <a:pt x="1175" y="588"/>
                  </a:lnTo>
                  <a:lnTo>
                    <a:pt x="1167" y="592"/>
                  </a:lnTo>
                  <a:lnTo>
                    <a:pt x="1169" y="598"/>
                  </a:lnTo>
                  <a:lnTo>
                    <a:pt x="1167" y="606"/>
                  </a:lnTo>
                  <a:lnTo>
                    <a:pt x="1157" y="606"/>
                  </a:lnTo>
                  <a:lnTo>
                    <a:pt x="1161" y="610"/>
                  </a:lnTo>
                  <a:lnTo>
                    <a:pt x="1155" y="606"/>
                  </a:lnTo>
                  <a:lnTo>
                    <a:pt x="1149" y="622"/>
                  </a:lnTo>
                  <a:lnTo>
                    <a:pt x="1133" y="632"/>
                  </a:lnTo>
                  <a:lnTo>
                    <a:pt x="1131" y="620"/>
                  </a:lnTo>
                  <a:lnTo>
                    <a:pt x="1131" y="620"/>
                  </a:lnTo>
                  <a:lnTo>
                    <a:pt x="1131" y="618"/>
                  </a:lnTo>
                  <a:lnTo>
                    <a:pt x="1127" y="618"/>
                  </a:lnTo>
                  <a:lnTo>
                    <a:pt x="1125" y="622"/>
                  </a:lnTo>
                  <a:lnTo>
                    <a:pt x="1119" y="606"/>
                  </a:lnTo>
                  <a:lnTo>
                    <a:pt x="1101" y="610"/>
                  </a:lnTo>
                  <a:lnTo>
                    <a:pt x="1107" y="606"/>
                  </a:lnTo>
                  <a:lnTo>
                    <a:pt x="1101" y="598"/>
                  </a:lnTo>
                  <a:lnTo>
                    <a:pt x="1109" y="592"/>
                  </a:lnTo>
                  <a:lnTo>
                    <a:pt x="1099" y="590"/>
                  </a:lnTo>
                  <a:lnTo>
                    <a:pt x="1103" y="582"/>
                  </a:lnTo>
                  <a:lnTo>
                    <a:pt x="1097" y="570"/>
                  </a:lnTo>
                  <a:lnTo>
                    <a:pt x="1089" y="568"/>
                  </a:lnTo>
                  <a:lnTo>
                    <a:pt x="1105" y="568"/>
                  </a:lnTo>
                  <a:lnTo>
                    <a:pt x="1097" y="548"/>
                  </a:lnTo>
                  <a:lnTo>
                    <a:pt x="1103" y="532"/>
                  </a:lnTo>
                  <a:lnTo>
                    <a:pt x="1095" y="524"/>
                  </a:lnTo>
                  <a:lnTo>
                    <a:pt x="1087" y="530"/>
                  </a:lnTo>
                  <a:lnTo>
                    <a:pt x="1085" y="524"/>
                  </a:lnTo>
                  <a:lnTo>
                    <a:pt x="1061" y="522"/>
                  </a:lnTo>
                  <a:lnTo>
                    <a:pt x="1057" y="512"/>
                  </a:lnTo>
                  <a:lnTo>
                    <a:pt x="1067" y="504"/>
                  </a:lnTo>
                  <a:lnTo>
                    <a:pt x="1051" y="506"/>
                  </a:lnTo>
                  <a:lnTo>
                    <a:pt x="1051" y="504"/>
                  </a:lnTo>
                  <a:lnTo>
                    <a:pt x="1047" y="490"/>
                  </a:lnTo>
                  <a:lnTo>
                    <a:pt x="1039" y="494"/>
                  </a:lnTo>
                  <a:lnTo>
                    <a:pt x="1043" y="482"/>
                  </a:lnTo>
                  <a:lnTo>
                    <a:pt x="1017" y="468"/>
                  </a:lnTo>
                  <a:lnTo>
                    <a:pt x="993" y="482"/>
                  </a:lnTo>
                  <a:lnTo>
                    <a:pt x="947" y="464"/>
                  </a:lnTo>
                  <a:lnTo>
                    <a:pt x="931" y="480"/>
                  </a:lnTo>
                  <a:lnTo>
                    <a:pt x="935" y="500"/>
                  </a:lnTo>
                  <a:lnTo>
                    <a:pt x="945" y="502"/>
                  </a:lnTo>
                  <a:lnTo>
                    <a:pt x="933" y="538"/>
                  </a:lnTo>
                  <a:lnTo>
                    <a:pt x="939" y="540"/>
                  </a:lnTo>
                  <a:lnTo>
                    <a:pt x="939" y="540"/>
                  </a:lnTo>
                  <a:lnTo>
                    <a:pt x="941" y="552"/>
                  </a:lnTo>
                  <a:lnTo>
                    <a:pt x="945" y="562"/>
                  </a:lnTo>
                  <a:lnTo>
                    <a:pt x="941" y="572"/>
                  </a:lnTo>
                  <a:lnTo>
                    <a:pt x="949" y="572"/>
                  </a:lnTo>
                  <a:lnTo>
                    <a:pt x="947" y="578"/>
                  </a:lnTo>
                  <a:lnTo>
                    <a:pt x="941" y="578"/>
                  </a:lnTo>
                  <a:lnTo>
                    <a:pt x="941" y="592"/>
                  </a:lnTo>
                  <a:lnTo>
                    <a:pt x="921" y="600"/>
                  </a:lnTo>
                  <a:lnTo>
                    <a:pt x="921" y="612"/>
                  </a:lnTo>
                  <a:lnTo>
                    <a:pt x="945" y="632"/>
                  </a:lnTo>
                  <a:lnTo>
                    <a:pt x="957" y="676"/>
                  </a:lnTo>
                  <a:lnTo>
                    <a:pt x="959" y="702"/>
                  </a:lnTo>
                  <a:lnTo>
                    <a:pt x="943" y="730"/>
                  </a:lnTo>
                  <a:lnTo>
                    <a:pt x="905" y="758"/>
                  </a:lnTo>
                  <a:lnTo>
                    <a:pt x="917" y="778"/>
                  </a:lnTo>
                  <a:lnTo>
                    <a:pt x="923" y="824"/>
                  </a:lnTo>
                  <a:lnTo>
                    <a:pt x="929" y="830"/>
                  </a:lnTo>
                  <a:lnTo>
                    <a:pt x="915" y="842"/>
                  </a:lnTo>
                  <a:lnTo>
                    <a:pt x="923" y="852"/>
                  </a:lnTo>
                  <a:lnTo>
                    <a:pt x="921" y="856"/>
                  </a:lnTo>
                  <a:lnTo>
                    <a:pt x="911" y="848"/>
                  </a:lnTo>
                  <a:lnTo>
                    <a:pt x="909" y="850"/>
                  </a:lnTo>
                  <a:lnTo>
                    <a:pt x="907" y="852"/>
                  </a:lnTo>
                  <a:lnTo>
                    <a:pt x="903" y="854"/>
                  </a:lnTo>
                  <a:lnTo>
                    <a:pt x="903" y="860"/>
                  </a:lnTo>
                  <a:lnTo>
                    <a:pt x="893" y="854"/>
                  </a:lnTo>
                  <a:lnTo>
                    <a:pt x="893" y="856"/>
                  </a:lnTo>
                  <a:lnTo>
                    <a:pt x="891" y="844"/>
                  </a:lnTo>
                  <a:lnTo>
                    <a:pt x="879" y="834"/>
                  </a:lnTo>
                  <a:lnTo>
                    <a:pt x="869" y="834"/>
                  </a:lnTo>
                  <a:lnTo>
                    <a:pt x="877" y="828"/>
                  </a:lnTo>
                  <a:lnTo>
                    <a:pt x="863" y="810"/>
                  </a:lnTo>
                  <a:lnTo>
                    <a:pt x="891" y="822"/>
                  </a:lnTo>
                  <a:lnTo>
                    <a:pt x="881" y="800"/>
                  </a:lnTo>
                  <a:lnTo>
                    <a:pt x="861" y="800"/>
                  </a:lnTo>
                  <a:lnTo>
                    <a:pt x="861" y="802"/>
                  </a:lnTo>
                  <a:lnTo>
                    <a:pt x="861" y="798"/>
                  </a:lnTo>
                  <a:lnTo>
                    <a:pt x="857" y="772"/>
                  </a:lnTo>
                  <a:lnTo>
                    <a:pt x="859" y="738"/>
                  </a:lnTo>
                  <a:lnTo>
                    <a:pt x="803" y="732"/>
                  </a:lnTo>
                  <a:lnTo>
                    <a:pt x="803" y="730"/>
                  </a:lnTo>
                  <a:lnTo>
                    <a:pt x="789" y="718"/>
                  </a:lnTo>
                  <a:lnTo>
                    <a:pt x="759" y="710"/>
                  </a:lnTo>
                  <a:lnTo>
                    <a:pt x="747" y="692"/>
                  </a:lnTo>
                  <a:lnTo>
                    <a:pt x="729" y="680"/>
                  </a:lnTo>
                  <a:lnTo>
                    <a:pt x="691" y="664"/>
                  </a:lnTo>
                  <a:lnTo>
                    <a:pt x="669" y="672"/>
                  </a:lnTo>
                  <a:lnTo>
                    <a:pt x="669" y="658"/>
                  </a:lnTo>
                  <a:lnTo>
                    <a:pt x="653" y="614"/>
                  </a:lnTo>
                  <a:lnTo>
                    <a:pt x="635" y="610"/>
                  </a:lnTo>
                  <a:lnTo>
                    <a:pt x="633" y="610"/>
                  </a:lnTo>
                  <a:lnTo>
                    <a:pt x="625" y="596"/>
                  </a:lnTo>
                  <a:lnTo>
                    <a:pt x="625" y="550"/>
                  </a:lnTo>
                  <a:lnTo>
                    <a:pt x="637" y="522"/>
                  </a:lnTo>
                  <a:lnTo>
                    <a:pt x="631" y="516"/>
                  </a:lnTo>
                  <a:lnTo>
                    <a:pt x="647" y="506"/>
                  </a:lnTo>
                  <a:lnTo>
                    <a:pt x="653" y="498"/>
                  </a:lnTo>
                  <a:lnTo>
                    <a:pt x="651" y="496"/>
                  </a:lnTo>
                  <a:lnTo>
                    <a:pt x="653" y="496"/>
                  </a:lnTo>
                  <a:lnTo>
                    <a:pt x="657" y="486"/>
                  </a:lnTo>
                  <a:lnTo>
                    <a:pt x="667" y="492"/>
                  </a:lnTo>
                  <a:lnTo>
                    <a:pt x="667" y="470"/>
                  </a:lnTo>
                  <a:lnTo>
                    <a:pt x="677" y="470"/>
                  </a:lnTo>
                  <a:lnTo>
                    <a:pt x="677" y="464"/>
                  </a:lnTo>
                  <a:lnTo>
                    <a:pt x="671" y="462"/>
                  </a:lnTo>
                  <a:lnTo>
                    <a:pt x="671" y="458"/>
                  </a:lnTo>
                  <a:lnTo>
                    <a:pt x="687" y="460"/>
                  </a:lnTo>
                  <a:lnTo>
                    <a:pt x="703" y="450"/>
                  </a:lnTo>
                  <a:lnTo>
                    <a:pt x="699" y="430"/>
                  </a:lnTo>
                  <a:lnTo>
                    <a:pt x="701" y="432"/>
                  </a:lnTo>
                  <a:lnTo>
                    <a:pt x="713" y="422"/>
                  </a:lnTo>
                  <a:lnTo>
                    <a:pt x="715" y="412"/>
                  </a:lnTo>
                  <a:lnTo>
                    <a:pt x="719" y="412"/>
                  </a:lnTo>
                  <a:lnTo>
                    <a:pt x="719" y="406"/>
                  </a:lnTo>
                  <a:lnTo>
                    <a:pt x="729" y="410"/>
                  </a:lnTo>
                  <a:lnTo>
                    <a:pt x="751" y="402"/>
                  </a:lnTo>
                  <a:lnTo>
                    <a:pt x="775" y="352"/>
                  </a:lnTo>
                  <a:lnTo>
                    <a:pt x="759" y="350"/>
                  </a:lnTo>
                  <a:lnTo>
                    <a:pt x="765" y="348"/>
                  </a:lnTo>
                  <a:lnTo>
                    <a:pt x="791" y="314"/>
                  </a:lnTo>
                  <a:lnTo>
                    <a:pt x="789" y="302"/>
                  </a:lnTo>
                  <a:lnTo>
                    <a:pt x="779" y="300"/>
                  </a:lnTo>
                  <a:lnTo>
                    <a:pt x="781" y="294"/>
                  </a:lnTo>
                  <a:lnTo>
                    <a:pt x="799" y="294"/>
                  </a:lnTo>
                  <a:lnTo>
                    <a:pt x="801" y="308"/>
                  </a:lnTo>
                  <a:lnTo>
                    <a:pt x="817" y="312"/>
                  </a:lnTo>
                  <a:lnTo>
                    <a:pt x="815" y="314"/>
                  </a:lnTo>
                  <a:lnTo>
                    <a:pt x="823" y="330"/>
                  </a:lnTo>
                  <a:lnTo>
                    <a:pt x="837" y="338"/>
                  </a:lnTo>
                  <a:lnTo>
                    <a:pt x="841" y="334"/>
                  </a:lnTo>
                  <a:lnTo>
                    <a:pt x="829" y="318"/>
                  </a:lnTo>
                  <a:lnTo>
                    <a:pt x="817" y="312"/>
                  </a:lnTo>
                  <a:lnTo>
                    <a:pt x="819" y="312"/>
                  </a:lnTo>
                  <a:lnTo>
                    <a:pt x="819" y="306"/>
                  </a:lnTo>
                  <a:lnTo>
                    <a:pt x="837" y="318"/>
                  </a:lnTo>
                  <a:lnTo>
                    <a:pt x="825" y="292"/>
                  </a:lnTo>
                  <a:lnTo>
                    <a:pt x="827" y="290"/>
                  </a:lnTo>
                  <a:lnTo>
                    <a:pt x="837" y="304"/>
                  </a:lnTo>
                  <a:lnTo>
                    <a:pt x="853" y="292"/>
                  </a:lnTo>
                  <a:lnTo>
                    <a:pt x="879" y="262"/>
                  </a:lnTo>
                  <a:lnTo>
                    <a:pt x="879" y="246"/>
                  </a:lnTo>
                  <a:lnTo>
                    <a:pt x="863" y="226"/>
                  </a:lnTo>
                  <a:lnTo>
                    <a:pt x="867" y="208"/>
                  </a:lnTo>
                  <a:lnTo>
                    <a:pt x="861" y="210"/>
                  </a:lnTo>
                  <a:lnTo>
                    <a:pt x="861" y="206"/>
                  </a:lnTo>
                  <a:lnTo>
                    <a:pt x="857" y="200"/>
                  </a:lnTo>
                  <a:lnTo>
                    <a:pt x="859" y="198"/>
                  </a:lnTo>
                  <a:lnTo>
                    <a:pt x="865" y="206"/>
                  </a:lnTo>
                  <a:lnTo>
                    <a:pt x="877" y="194"/>
                  </a:lnTo>
                  <a:lnTo>
                    <a:pt x="879" y="178"/>
                  </a:lnTo>
                  <a:lnTo>
                    <a:pt x="869" y="176"/>
                  </a:lnTo>
                  <a:lnTo>
                    <a:pt x="881" y="164"/>
                  </a:lnTo>
                  <a:lnTo>
                    <a:pt x="859" y="158"/>
                  </a:lnTo>
                  <a:lnTo>
                    <a:pt x="853" y="148"/>
                  </a:lnTo>
                  <a:lnTo>
                    <a:pt x="857" y="146"/>
                  </a:lnTo>
                  <a:lnTo>
                    <a:pt x="853" y="132"/>
                  </a:lnTo>
                  <a:lnTo>
                    <a:pt x="795" y="126"/>
                  </a:lnTo>
                  <a:lnTo>
                    <a:pt x="795" y="156"/>
                  </a:lnTo>
                  <a:lnTo>
                    <a:pt x="809" y="170"/>
                  </a:lnTo>
                  <a:lnTo>
                    <a:pt x="799" y="180"/>
                  </a:lnTo>
                  <a:lnTo>
                    <a:pt x="805" y="182"/>
                  </a:lnTo>
                  <a:lnTo>
                    <a:pt x="789" y="188"/>
                  </a:lnTo>
                  <a:lnTo>
                    <a:pt x="789" y="204"/>
                  </a:lnTo>
                  <a:lnTo>
                    <a:pt x="779" y="228"/>
                  </a:lnTo>
                  <a:lnTo>
                    <a:pt x="777" y="206"/>
                  </a:lnTo>
                  <a:lnTo>
                    <a:pt x="767" y="210"/>
                  </a:lnTo>
                  <a:lnTo>
                    <a:pt x="767" y="230"/>
                  </a:lnTo>
                  <a:lnTo>
                    <a:pt x="775" y="236"/>
                  </a:lnTo>
                  <a:lnTo>
                    <a:pt x="775" y="250"/>
                  </a:lnTo>
                  <a:lnTo>
                    <a:pt x="763" y="256"/>
                  </a:lnTo>
                  <a:lnTo>
                    <a:pt x="745" y="224"/>
                  </a:lnTo>
                  <a:lnTo>
                    <a:pt x="747" y="210"/>
                  </a:lnTo>
                  <a:lnTo>
                    <a:pt x="757" y="210"/>
                  </a:lnTo>
                  <a:lnTo>
                    <a:pt x="747" y="176"/>
                  </a:lnTo>
                  <a:lnTo>
                    <a:pt x="731" y="154"/>
                  </a:lnTo>
                  <a:lnTo>
                    <a:pt x="721" y="156"/>
                  </a:lnTo>
                  <a:lnTo>
                    <a:pt x="713" y="170"/>
                  </a:lnTo>
                  <a:lnTo>
                    <a:pt x="713" y="186"/>
                  </a:lnTo>
                  <a:lnTo>
                    <a:pt x="707" y="202"/>
                  </a:lnTo>
                  <a:lnTo>
                    <a:pt x="705" y="196"/>
                  </a:lnTo>
                  <a:lnTo>
                    <a:pt x="707" y="180"/>
                  </a:lnTo>
                  <a:lnTo>
                    <a:pt x="693" y="156"/>
                  </a:lnTo>
                  <a:lnTo>
                    <a:pt x="697" y="158"/>
                  </a:lnTo>
                  <a:lnTo>
                    <a:pt x="699" y="142"/>
                  </a:lnTo>
                  <a:lnTo>
                    <a:pt x="665" y="134"/>
                  </a:lnTo>
                  <a:lnTo>
                    <a:pt x="679" y="120"/>
                  </a:lnTo>
                  <a:lnTo>
                    <a:pt x="673" y="112"/>
                  </a:lnTo>
                  <a:lnTo>
                    <a:pt x="689" y="114"/>
                  </a:lnTo>
                  <a:lnTo>
                    <a:pt x="659" y="72"/>
                  </a:lnTo>
                  <a:lnTo>
                    <a:pt x="657" y="44"/>
                  </a:lnTo>
                  <a:lnTo>
                    <a:pt x="645" y="28"/>
                  </a:lnTo>
                  <a:lnTo>
                    <a:pt x="643" y="12"/>
                  </a:lnTo>
                  <a:lnTo>
                    <a:pt x="631" y="18"/>
                  </a:lnTo>
                  <a:lnTo>
                    <a:pt x="629" y="16"/>
                  </a:lnTo>
                  <a:lnTo>
                    <a:pt x="631" y="6"/>
                  </a:lnTo>
                  <a:lnTo>
                    <a:pt x="623" y="4"/>
                  </a:lnTo>
                  <a:lnTo>
                    <a:pt x="635" y="0"/>
                  </a:lnTo>
                  <a:lnTo>
                    <a:pt x="611" y="0"/>
                  </a:lnTo>
                  <a:lnTo>
                    <a:pt x="611" y="0"/>
                  </a:lnTo>
                  <a:lnTo>
                    <a:pt x="617" y="4"/>
                  </a:lnTo>
                  <a:lnTo>
                    <a:pt x="601" y="28"/>
                  </a:lnTo>
                  <a:lnTo>
                    <a:pt x="607" y="36"/>
                  </a:lnTo>
                  <a:lnTo>
                    <a:pt x="605" y="40"/>
                  </a:lnTo>
                  <a:lnTo>
                    <a:pt x="601" y="36"/>
                  </a:lnTo>
                  <a:lnTo>
                    <a:pt x="591" y="44"/>
                  </a:lnTo>
                  <a:lnTo>
                    <a:pt x="589" y="72"/>
                  </a:lnTo>
                  <a:lnTo>
                    <a:pt x="597" y="82"/>
                  </a:lnTo>
                  <a:lnTo>
                    <a:pt x="585" y="96"/>
                  </a:lnTo>
                  <a:lnTo>
                    <a:pt x="585" y="114"/>
                  </a:lnTo>
                  <a:lnTo>
                    <a:pt x="629" y="150"/>
                  </a:lnTo>
                  <a:lnTo>
                    <a:pt x="633" y="150"/>
                  </a:lnTo>
                  <a:lnTo>
                    <a:pt x="631" y="150"/>
                  </a:lnTo>
                  <a:lnTo>
                    <a:pt x="621" y="188"/>
                  </a:lnTo>
                  <a:lnTo>
                    <a:pt x="637" y="186"/>
                  </a:lnTo>
                  <a:lnTo>
                    <a:pt x="639" y="182"/>
                  </a:lnTo>
                  <a:lnTo>
                    <a:pt x="643" y="192"/>
                  </a:lnTo>
                  <a:lnTo>
                    <a:pt x="623" y="216"/>
                  </a:lnTo>
                  <a:lnTo>
                    <a:pt x="603" y="214"/>
                  </a:lnTo>
                  <a:lnTo>
                    <a:pt x="607" y="222"/>
                  </a:lnTo>
                  <a:lnTo>
                    <a:pt x="603" y="236"/>
                  </a:lnTo>
                  <a:lnTo>
                    <a:pt x="609" y="244"/>
                  </a:lnTo>
                  <a:lnTo>
                    <a:pt x="609" y="248"/>
                  </a:lnTo>
                  <a:lnTo>
                    <a:pt x="603" y="252"/>
                  </a:lnTo>
                  <a:lnTo>
                    <a:pt x="603" y="246"/>
                  </a:lnTo>
                  <a:lnTo>
                    <a:pt x="597" y="244"/>
                  </a:lnTo>
                  <a:lnTo>
                    <a:pt x="603" y="238"/>
                  </a:lnTo>
                  <a:lnTo>
                    <a:pt x="599" y="234"/>
                  </a:lnTo>
                  <a:lnTo>
                    <a:pt x="603" y="202"/>
                  </a:lnTo>
                  <a:lnTo>
                    <a:pt x="591" y="214"/>
                  </a:lnTo>
                  <a:lnTo>
                    <a:pt x="593" y="204"/>
                  </a:lnTo>
                  <a:lnTo>
                    <a:pt x="583" y="204"/>
                  </a:lnTo>
                  <a:lnTo>
                    <a:pt x="577" y="194"/>
                  </a:lnTo>
                  <a:lnTo>
                    <a:pt x="595" y="200"/>
                  </a:lnTo>
                  <a:lnTo>
                    <a:pt x="617" y="182"/>
                  </a:lnTo>
                  <a:lnTo>
                    <a:pt x="613" y="178"/>
                  </a:lnTo>
                  <a:lnTo>
                    <a:pt x="611" y="180"/>
                  </a:lnTo>
                  <a:lnTo>
                    <a:pt x="585" y="140"/>
                  </a:lnTo>
                  <a:lnTo>
                    <a:pt x="563" y="118"/>
                  </a:lnTo>
                  <a:lnTo>
                    <a:pt x="553" y="140"/>
                  </a:lnTo>
                  <a:lnTo>
                    <a:pt x="555" y="142"/>
                  </a:lnTo>
                  <a:lnTo>
                    <a:pt x="549" y="142"/>
                  </a:lnTo>
                  <a:lnTo>
                    <a:pt x="551" y="154"/>
                  </a:lnTo>
                  <a:lnTo>
                    <a:pt x="533" y="166"/>
                  </a:lnTo>
                  <a:lnTo>
                    <a:pt x="531" y="178"/>
                  </a:lnTo>
                  <a:lnTo>
                    <a:pt x="575" y="194"/>
                  </a:lnTo>
                  <a:lnTo>
                    <a:pt x="545" y="200"/>
                  </a:lnTo>
                  <a:lnTo>
                    <a:pt x="553" y="214"/>
                  </a:lnTo>
                  <a:lnTo>
                    <a:pt x="545" y="220"/>
                  </a:lnTo>
                  <a:lnTo>
                    <a:pt x="551" y="230"/>
                  </a:lnTo>
                  <a:lnTo>
                    <a:pt x="517" y="226"/>
                  </a:lnTo>
                  <a:lnTo>
                    <a:pt x="484" y="234"/>
                  </a:lnTo>
                  <a:lnTo>
                    <a:pt x="464" y="212"/>
                  </a:lnTo>
                  <a:lnTo>
                    <a:pt x="440" y="214"/>
                  </a:lnTo>
                  <a:lnTo>
                    <a:pt x="440" y="208"/>
                  </a:lnTo>
                  <a:lnTo>
                    <a:pt x="424" y="198"/>
                  </a:lnTo>
                  <a:lnTo>
                    <a:pt x="426" y="196"/>
                  </a:lnTo>
                  <a:lnTo>
                    <a:pt x="420" y="186"/>
                  </a:lnTo>
                  <a:lnTo>
                    <a:pt x="424" y="184"/>
                  </a:lnTo>
                  <a:lnTo>
                    <a:pt x="408" y="168"/>
                  </a:lnTo>
                  <a:lnTo>
                    <a:pt x="366" y="186"/>
                  </a:lnTo>
                  <a:lnTo>
                    <a:pt x="356" y="204"/>
                  </a:lnTo>
                  <a:lnTo>
                    <a:pt x="374" y="218"/>
                  </a:lnTo>
                  <a:lnTo>
                    <a:pt x="386" y="212"/>
                  </a:lnTo>
                  <a:lnTo>
                    <a:pt x="380" y="206"/>
                  </a:lnTo>
                  <a:lnTo>
                    <a:pt x="382" y="206"/>
                  </a:lnTo>
                  <a:lnTo>
                    <a:pt x="396" y="210"/>
                  </a:lnTo>
                  <a:lnTo>
                    <a:pt x="380" y="216"/>
                  </a:lnTo>
                  <a:lnTo>
                    <a:pt x="376" y="224"/>
                  </a:lnTo>
                  <a:lnTo>
                    <a:pt x="378" y="224"/>
                  </a:lnTo>
                  <a:lnTo>
                    <a:pt x="370" y="234"/>
                  </a:lnTo>
                  <a:lnTo>
                    <a:pt x="384" y="264"/>
                  </a:lnTo>
                  <a:lnTo>
                    <a:pt x="382" y="266"/>
                  </a:lnTo>
                  <a:lnTo>
                    <a:pt x="386" y="272"/>
                  </a:lnTo>
                  <a:lnTo>
                    <a:pt x="376" y="272"/>
                  </a:lnTo>
                  <a:lnTo>
                    <a:pt x="376" y="276"/>
                  </a:lnTo>
                  <a:lnTo>
                    <a:pt x="370" y="268"/>
                  </a:lnTo>
                  <a:lnTo>
                    <a:pt x="380" y="266"/>
                  </a:lnTo>
                  <a:lnTo>
                    <a:pt x="376" y="252"/>
                  </a:lnTo>
                  <a:lnTo>
                    <a:pt x="366" y="248"/>
                  </a:lnTo>
                  <a:lnTo>
                    <a:pt x="364" y="238"/>
                  </a:lnTo>
                  <a:lnTo>
                    <a:pt x="360" y="238"/>
                  </a:lnTo>
                  <a:lnTo>
                    <a:pt x="360" y="238"/>
                  </a:lnTo>
                  <a:lnTo>
                    <a:pt x="358" y="232"/>
                  </a:lnTo>
                  <a:lnTo>
                    <a:pt x="344" y="232"/>
                  </a:lnTo>
                  <a:lnTo>
                    <a:pt x="336" y="216"/>
                  </a:lnTo>
                  <a:lnTo>
                    <a:pt x="302" y="234"/>
                  </a:lnTo>
                  <a:lnTo>
                    <a:pt x="250" y="232"/>
                  </a:lnTo>
                  <a:lnTo>
                    <a:pt x="236" y="224"/>
                  </a:lnTo>
                  <a:lnTo>
                    <a:pt x="240" y="222"/>
                  </a:lnTo>
                  <a:lnTo>
                    <a:pt x="240" y="214"/>
                  </a:lnTo>
                  <a:lnTo>
                    <a:pt x="256" y="210"/>
                  </a:lnTo>
                  <a:lnTo>
                    <a:pt x="264" y="210"/>
                  </a:lnTo>
                  <a:lnTo>
                    <a:pt x="260" y="192"/>
                  </a:lnTo>
                  <a:lnTo>
                    <a:pt x="240" y="170"/>
                  </a:lnTo>
                  <a:lnTo>
                    <a:pt x="216" y="168"/>
                  </a:lnTo>
                  <a:lnTo>
                    <a:pt x="220" y="176"/>
                  </a:lnTo>
                  <a:lnTo>
                    <a:pt x="206" y="172"/>
                  </a:lnTo>
                  <a:lnTo>
                    <a:pt x="148" y="148"/>
                  </a:lnTo>
                  <a:lnTo>
                    <a:pt x="116" y="126"/>
                  </a:lnTo>
                  <a:lnTo>
                    <a:pt x="90" y="126"/>
                  </a:lnTo>
                  <a:lnTo>
                    <a:pt x="82" y="148"/>
                  </a:lnTo>
                  <a:lnTo>
                    <a:pt x="68" y="148"/>
                  </a:lnTo>
                  <a:lnTo>
                    <a:pt x="78" y="130"/>
                  </a:lnTo>
                  <a:lnTo>
                    <a:pt x="68" y="130"/>
                  </a:lnTo>
                  <a:lnTo>
                    <a:pt x="68" y="108"/>
                  </a:lnTo>
                  <a:lnTo>
                    <a:pt x="56" y="108"/>
                  </a:lnTo>
                  <a:lnTo>
                    <a:pt x="60" y="116"/>
                  </a:lnTo>
                  <a:lnTo>
                    <a:pt x="58" y="114"/>
                  </a:lnTo>
                  <a:lnTo>
                    <a:pt x="42" y="140"/>
                  </a:lnTo>
                  <a:lnTo>
                    <a:pt x="46" y="142"/>
                  </a:lnTo>
                  <a:lnTo>
                    <a:pt x="42" y="146"/>
                  </a:lnTo>
                  <a:lnTo>
                    <a:pt x="36" y="148"/>
                  </a:lnTo>
                  <a:lnTo>
                    <a:pt x="24" y="132"/>
                  </a:lnTo>
                  <a:lnTo>
                    <a:pt x="14" y="100"/>
                  </a:lnTo>
                  <a:lnTo>
                    <a:pt x="0" y="86"/>
                  </a:lnTo>
                  <a:lnTo>
                    <a:pt x="0" y="840"/>
                  </a:lnTo>
                  <a:close/>
                  <a:moveTo>
                    <a:pt x="96" y="966"/>
                  </a:moveTo>
                  <a:lnTo>
                    <a:pt x="102" y="956"/>
                  </a:lnTo>
                  <a:lnTo>
                    <a:pt x="102" y="948"/>
                  </a:lnTo>
                  <a:lnTo>
                    <a:pt x="86" y="944"/>
                  </a:lnTo>
                  <a:lnTo>
                    <a:pt x="90" y="942"/>
                  </a:lnTo>
                  <a:lnTo>
                    <a:pt x="80" y="922"/>
                  </a:lnTo>
                  <a:lnTo>
                    <a:pt x="62" y="910"/>
                  </a:lnTo>
                  <a:lnTo>
                    <a:pt x="46" y="884"/>
                  </a:lnTo>
                  <a:lnTo>
                    <a:pt x="60" y="886"/>
                  </a:lnTo>
                  <a:lnTo>
                    <a:pt x="58" y="894"/>
                  </a:lnTo>
                  <a:lnTo>
                    <a:pt x="60" y="900"/>
                  </a:lnTo>
                  <a:lnTo>
                    <a:pt x="70" y="906"/>
                  </a:lnTo>
                  <a:lnTo>
                    <a:pt x="78" y="904"/>
                  </a:lnTo>
                  <a:lnTo>
                    <a:pt x="78" y="904"/>
                  </a:lnTo>
                  <a:lnTo>
                    <a:pt x="80" y="906"/>
                  </a:lnTo>
                  <a:lnTo>
                    <a:pt x="80" y="920"/>
                  </a:lnTo>
                  <a:lnTo>
                    <a:pt x="86" y="912"/>
                  </a:lnTo>
                  <a:lnTo>
                    <a:pt x="86" y="920"/>
                  </a:lnTo>
                  <a:lnTo>
                    <a:pt x="90" y="920"/>
                  </a:lnTo>
                  <a:lnTo>
                    <a:pt x="90" y="920"/>
                  </a:lnTo>
                  <a:lnTo>
                    <a:pt x="92" y="924"/>
                  </a:lnTo>
                  <a:lnTo>
                    <a:pt x="90" y="924"/>
                  </a:lnTo>
                  <a:lnTo>
                    <a:pt x="96" y="928"/>
                  </a:lnTo>
                  <a:lnTo>
                    <a:pt x="96" y="928"/>
                  </a:lnTo>
                  <a:lnTo>
                    <a:pt x="96" y="928"/>
                  </a:lnTo>
                  <a:lnTo>
                    <a:pt x="104" y="934"/>
                  </a:lnTo>
                  <a:lnTo>
                    <a:pt x="98" y="942"/>
                  </a:lnTo>
                  <a:lnTo>
                    <a:pt x="104" y="946"/>
                  </a:lnTo>
                  <a:lnTo>
                    <a:pt x="104" y="956"/>
                  </a:lnTo>
                  <a:lnTo>
                    <a:pt x="96" y="966"/>
                  </a:lnTo>
                  <a:close/>
                  <a:moveTo>
                    <a:pt x="402" y="208"/>
                  </a:moveTo>
                  <a:lnTo>
                    <a:pt x="402" y="208"/>
                  </a:lnTo>
                  <a:lnTo>
                    <a:pt x="404" y="198"/>
                  </a:lnTo>
                  <a:lnTo>
                    <a:pt x="406" y="198"/>
                  </a:lnTo>
                  <a:lnTo>
                    <a:pt x="402" y="208"/>
                  </a:lnTo>
                  <a:close/>
                  <a:moveTo>
                    <a:pt x="1484" y="2012"/>
                  </a:moveTo>
                  <a:lnTo>
                    <a:pt x="1481" y="2020"/>
                  </a:lnTo>
                  <a:lnTo>
                    <a:pt x="1481" y="2014"/>
                  </a:lnTo>
                  <a:lnTo>
                    <a:pt x="1484" y="2012"/>
                  </a:lnTo>
                  <a:close/>
                  <a:moveTo>
                    <a:pt x="1453" y="2002"/>
                  </a:moveTo>
                  <a:lnTo>
                    <a:pt x="1453" y="2000"/>
                  </a:lnTo>
                  <a:lnTo>
                    <a:pt x="1453" y="2002"/>
                  </a:lnTo>
                  <a:lnTo>
                    <a:pt x="1453" y="2002"/>
                  </a:lnTo>
                  <a:close/>
                  <a:moveTo>
                    <a:pt x="1457" y="2014"/>
                  </a:moveTo>
                  <a:lnTo>
                    <a:pt x="1457" y="2014"/>
                  </a:lnTo>
                  <a:lnTo>
                    <a:pt x="1459" y="2014"/>
                  </a:lnTo>
                  <a:lnTo>
                    <a:pt x="1457" y="2014"/>
                  </a:lnTo>
                  <a:close/>
                  <a:moveTo>
                    <a:pt x="1457" y="1976"/>
                  </a:moveTo>
                  <a:lnTo>
                    <a:pt x="1459" y="1982"/>
                  </a:lnTo>
                  <a:lnTo>
                    <a:pt x="1465" y="1984"/>
                  </a:lnTo>
                  <a:lnTo>
                    <a:pt x="1461" y="1984"/>
                  </a:lnTo>
                  <a:lnTo>
                    <a:pt x="1457" y="1986"/>
                  </a:lnTo>
                  <a:lnTo>
                    <a:pt x="1457" y="1984"/>
                  </a:lnTo>
                  <a:lnTo>
                    <a:pt x="1457" y="1984"/>
                  </a:lnTo>
                  <a:lnTo>
                    <a:pt x="1455" y="1980"/>
                  </a:lnTo>
                  <a:lnTo>
                    <a:pt x="1451" y="1982"/>
                  </a:lnTo>
                  <a:lnTo>
                    <a:pt x="1457" y="1976"/>
                  </a:lnTo>
                  <a:close/>
                  <a:moveTo>
                    <a:pt x="1453" y="1994"/>
                  </a:moveTo>
                  <a:lnTo>
                    <a:pt x="1453" y="1996"/>
                  </a:lnTo>
                  <a:lnTo>
                    <a:pt x="1451" y="1994"/>
                  </a:lnTo>
                  <a:lnTo>
                    <a:pt x="1451" y="1996"/>
                  </a:lnTo>
                  <a:lnTo>
                    <a:pt x="1453" y="1994"/>
                  </a:lnTo>
                  <a:close/>
                  <a:moveTo>
                    <a:pt x="1445" y="2000"/>
                  </a:moveTo>
                  <a:lnTo>
                    <a:pt x="1443" y="2000"/>
                  </a:lnTo>
                  <a:lnTo>
                    <a:pt x="1443" y="1994"/>
                  </a:lnTo>
                  <a:lnTo>
                    <a:pt x="1445" y="2000"/>
                  </a:lnTo>
                  <a:close/>
                  <a:moveTo>
                    <a:pt x="1059" y="1786"/>
                  </a:moveTo>
                  <a:lnTo>
                    <a:pt x="1059" y="1788"/>
                  </a:lnTo>
                  <a:lnTo>
                    <a:pt x="1067" y="1798"/>
                  </a:lnTo>
                  <a:lnTo>
                    <a:pt x="1067" y="1804"/>
                  </a:lnTo>
                  <a:lnTo>
                    <a:pt x="1061" y="1810"/>
                  </a:lnTo>
                  <a:lnTo>
                    <a:pt x="1055" y="1800"/>
                  </a:lnTo>
                  <a:lnTo>
                    <a:pt x="1055" y="1794"/>
                  </a:lnTo>
                  <a:lnTo>
                    <a:pt x="1059" y="1786"/>
                  </a:lnTo>
                  <a:close/>
                  <a:moveTo>
                    <a:pt x="575" y="236"/>
                  </a:moveTo>
                  <a:lnTo>
                    <a:pt x="575" y="238"/>
                  </a:lnTo>
                  <a:lnTo>
                    <a:pt x="561" y="232"/>
                  </a:lnTo>
                  <a:lnTo>
                    <a:pt x="561" y="232"/>
                  </a:lnTo>
                  <a:lnTo>
                    <a:pt x="575" y="228"/>
                  </a:lnTo>
                  <a:lnTo>
                    <a:pt x="575" y="236"/>
                  </a:lnTo>
                  <a:close/>
                  <a:moveTo>
                    <a:pt x="1275" y="790"/>
                  </a:moveTo>
                  <a:lnTo>
                    <a:pt x="1277" y="790"/>
                  </a:lnTo>
                  <a:lnTo>
                    <a:pt x="1281" y="780"/>
                  </a:lnTo>
                  <a:lnTo>
                    <a:pt x="1299" y="776"/>
                  </a:lnTo>
                  <a:lnTo>
                    <a:pt x="1275" y="792"/>
                  </a:lnTo>
                  <a:lnTo>
                    <a:pt x="1275" y="790"/>
                  </a:lnTo>
                  <a:close/>
                  <a:moveTo>
                    <a:pt x="1035" y="1134"/>
                  </a:moveTo>
                  <a:lnTo>
                    <a:pt x="1043" y="1134"/>
                  </a:lnTo>
                  <a:lnTo>
                    <a:pt x="1031" y="1138"/>
                  </a:lnTo>
                  <a:lnTo>
                    <a:pt x="1035" y="1134"/>
                  </a:lnTo>
                  <a:close/>
                  <a:moveTo>
                    <a:pt x="1015" y="1148"/>
                  </a:moveTo>
                  <a:lnTo>
                    <a:pt x="1015" y="1148"/>
                  </a:lnTo>
                  <a:lnTo>
                    <a:pt x="1013" y="1148"/>
                  </a:lnTo>
                  <a:lnTo>
                    <a:pt x="1015" y="1148"/>
                  </a:lnTo>
                  <a:close/>
                  <a:moveTo>
                    <a:pt x="805" y="1016"/>
                  </a:moveTo>
                  <a:lnTo>
                    <a:pt x="805" y="1024"/>
                  </a:lnTo>
                  <a:lnTo>
                    <a:pt x="795" y="1026"/>
                  </a:lnTo>
                  <a:lnTo>
                    <a:pt x="795" y="1030"/>
                  </a:lnTo>
                  <a:lnTo>
                    <a:pt x="795" y="1028"/>
                  </a:lnTo>
                  <a:lnTo>
                    <a:pt x="781" y="1044"/>
                  </a:lnTo>
                  <a:lnTo>
                    <a:pt x="775" y="1072"/>
                  </a:lnTo>
                  <a:lnTo>
                    <a:pt x="781" y="1086"/>
                  </a:lnTo>
                  <a:lnTo>
                    <a:pt x="781" y="1098"/>
                  </a:lnTo>
                  <a:lnTo>
                    <a:pt x="773" y="1114"/>
                  </a:lnTo>
                  <a:lnTo>
                    <a:pt x="765" y="1120"/>
                  </a:lnTo>
                  <a:lnTo>
                    <a:pt x="761" y="1116"/>
                  </a:lnTo>
                  <a:lnTo>
                    <a:pt x="755" y="1106"/>
                  </a:lnTo>
                  <a:lnTo>
                    <a:pt x="755" y="1084"/>
                  </a:lnTo>
                  <a:lnTo>
                    <a:pt x="763" y="1050"/>
                  </a:lnTo>
                  <a:lnTo>
                    <a:pt x="771" y="1032"/>
                  </a:lnTo>
                  <a:lnTo>
                    <a:pt x="767" y="1024"/>
                  </a:lnTo>
                  <a:lnTo>
                    <a:pt x="767" y="1022"/>
                  </a:lnTo>
                  <a:lnTo>
                    <a:pt x="773" y="1018"/>
                  </a:lnTo>
                  <a:lnTo>
                    <a:pt x="773" y="1022"/>
                  </a:lnTo>
                  <a:lnTo>
                    <a:pt x="801" y="1010"/>
                  </a:lnTo>
                  <a:lnTo>
                    <a:pt x="809" y="1016"/>
                  </a:lnTo>
                  <a:lnTo>
                    <a:pt x="805" y="1016"/>
                  </a:lnTo>
                  <a:close/>
                  <a:moveTo>
                    <a:pt x="755" y="1042"/>
                  </a:moveTo>
                  <a:lnTo>
                    <a:pt x="763" y="1030"/>
                  </a:lnTo>
                  <a:lnTo>
                    <a:pt x="759" y="1040"/>
                  </a:lnTo>
                  <a:lnTo>
                    <a:pt x="755" y="1042"/>
                  </a:lnTo>
                  <a:close/>
                  <a:moveTo>
                    <a:pt x="995" y="1184"/>
                  </a:moveTo>
                  <a:lnTo>
                    <a:pt x="997" y="1194"/>
                  </a:lnTo>
                  <a:lnTo>
                    <a:pt x="991" y="1180"/>
                  </a:lnTo>
                  <a:lnTo>
                    <a:pt x="995" y="1184"/>
                  </a:lnTo>
                  <a:close/>
                  <a:moveTo>
                    <a:pt x="975" y="1224"/>
                  </a:moveTo>
                  <a:lnTo>
                    <a:pt x="977" y="1234"/>
                  </a:lnTo>
                  <a:lnTo>
                    <a:pt x="975" y="1234"/>
                  </a:lnTo>
                  <a:lnTo>
                    <a:pt x="971" y="1220"/>
                  </a:lnTo>
                  <a:lnTo>
                    <a:pt x="975" y="1216"/>
                  </a:lnTo>
                  <a:lnTo>
                    <a:pt x="971" y="1212"/>
                  </a:lnTo>
                  <a:lnTo>
                    <a:pt x="975" y="1216"/>
                  </a:lnTo>
                  <a:lnTo>
                    <a:pt x="973" y="1208"/>
                  </a:lnTo>
                  <a:lnTo>
                    <a:pt x="969" y="1200"/>
                  </a:lnTo>
                  <a:lnTo>
                    <a:pt x="969" y="1192"/>
                  </a:lnTo>
                  <a:lnTo>
                    <a:pt x="971" y="1192"/>
                  </a:lnTo>
                  <a:lnTo>
                    <a:pt x="969" y="1202"/>
                  </a:lnTo>
                  <a:lnTo>
                    <a:pt x="981" y="1214"/>
                  </a:lnTo>
                  <a:lnTo>
                    <a:pt x="975" y="1224"/>
                  </a:lnTo>
                  <a:close/>
                  <a:moveTo>
                    <a:pt x="969" y="1190"/>
                  </a:moveTo>
                  <a:lnTo>
                    <a:pt x="969" y="1184"/>
                  </a:lnTo>
                  <a:lnTo>
                    <a:pt x="973" y="1180"/>
                  </a:lnTo>
                  <a:lnTo>
                    <a:pt x="969" y="1190"/>
                  </a:lnTo>
                  <a:close/>
                  <a:moveTo>
                    <a:pt x="917" y="1072"/>
                  </a:moveTo>
                  <a:lnTo>
                    <a:pt x="937" y="1066"/>
                  </a:lnTo>
                  <a:lnTo>
                    <a:pt x="961" y="1068"/>
                  </a:lnTo>
                  <a:lnTo>
                    <a:pt x="959" y="1062"/>
                  </a:lnTo>
                  <a:lnTo>
                    <a:pt x="959" y="1062"/>
                  </a:lnTo>
                  <a:lnTo>
                    <a:pt x="969" y="1058"/>
                  </a:lnTo>
                  <a:lnTo>
                    <a:pt x="965" y="1060"/>
                  </a:lnTo>
                  <a:lnTo>
                    <a:pt x="971" y="1064"/>
                  </a:lnTo>
                  <a:lnTo>
                    <a:pt x="969" y="1066"/>
                  </a:lnTo>
                  <a:lnTo>
                    <a:pt x="971" y="1072"/>
                  </a:lnTo>
                  <a:lnTo>
                    <a:pt x="959" y="1078"/>
                  </a:lnTo>
                  <a:lnTo>
                    <a:pt x="935" y="1074"/>
                  </a:lnTo>
                  <a:lnTo>
                    <a:pt x="919" y="1080"/>
                  </a:lnTo>
                  <a:lnTo>
                    <a:pt x="911" y="1080"/>
                  </a:lnTo>
                  <a:lnTo>
                    <a:pt x="917" y="1072"/>
                  </a:lnTo>
                  <a:close/>
                  <a:moveTo>
                    <a:pt x="915" y="1096"/>
                  </a:moveTo>
                  <a:lnTo>
                    <a:pt x="901" y="1106"/>
                  </a:lnTo>
                  <a:lnTo>
                    <a:pt x="867" y="1122"/>
                  </a:lnTo>
                  <a:lnTo>
                    <a:pt x="845" y="1122"/>
                  </a:lnTo>
                  <a:lnTo>
                    <a:pt x="841" y="1120"/>
                  </a:lnTo>
                  <a:lnTo>
                    <a:pt x="843" y="1116"/>
                  </a:lnTo>
                  <a:lnTo>
                    <a:pt x="855" y="1116"/>
                  </a:lnTo>
                  <a:lnTo>
                    <a:pt x="879" y="1100"/>
                  </a:lnTo>
                  <a:lnTo>
                    <a:pt x="891" y="1102"/>
                  </a:lnTo>
                  <a:lnTo>
                    <a:pt x="899" y="1096"/>
                  </a:lnTo>
                  <a:lnTo>
                    <a:pt x="915" y="1096"/>
                  </a:lnTo>
                  <a:close/>
                  <a:moveTo>
                    <a:pt x="849" y="1102"/>
                  </a:moveTo>
                  <a:lnTo>
                    <a:pt x="851" y="1102"/>
                  </a:lnTo>
                  <a:lnTo>
                    <a:pt x="851" y="1102"/>
                  </a:lnTo>
                  <a:lnTo>
                    <a:pt x="849" y="1102"/>
                  </a:lnTo>
                  <a:close/>
                  <a:moveTo>
                    <a:pt x="825" y="1004"/>
                  </a:moveTo>
                  <a:lnTo>
                    <a:pt x="857" y="1010"/>
                  </a:lnTo>
                  <a:lnTo>
                    <a:pt x="841" y="1010"/>
                  </a:lnTo>
                  <a:lnTo>
                    <a:pt x="841" y="1014"/>
                  </a:lnTo>
                  <a:lnTo>
                    <a:pt x="865" y="1024"/>
                  </a:lnTo>
                  <a:lnTo>
                    <a:pt x="869" y="1020"/>
                  </a:lnTo>
                  <a:lnTo>
                    <a:pt x="867" y="1012"/>
                  </a:lnTo>
                  <a:lnTo>
                    <a:pt x="885" y="1014"/>
                  </a:lnTo>
                  <a:lnTo>
                    <a:pt x="897" y="1028"/>
                  </a:lnTo>
                  <a:lnTo>
                    <a:pt x="897" y="1034"/>
                  </a:lnTo>
                  <a:lnTo>
                    <a:pt x="899" y="1036"/>
                  </a:lnTo>
                  <a:lnTo>
                    <a:pt x="897" y="1036"/>
                  </a:lnTo>
                  <a:lnTo>
                    <a:pt x="897" y="1044"/>
                  </a:lnTo>
                  <a:lnTo>
                    <a:pt x="887" y="1040"/>
                  </a:lnTo>
                  <a:lnTo>
                    <a:pt x="885" y="1042"/>
                  </a:lnTo>
                  <a:lnTo>
                    <a:pt x="885" y="1034"/>
                  </a:lnTo>
                  <a:lnTo>
                    <a:pt x="881" y="1034"/>
                  </a:lnTo>
                  <a:lnTo>
                    <a:pt x="879" y="1028"/>
                  </a:lnTo>
                  <a:lnTo>
                    <a:pt x="865" y="1026"/>
                  </a:lnTo>
                  <a:lnTo>
                    <a:pt x="871" y="1042"/>
                  </a:lnTo>
                  <a:lnTo>
                    <a:pt x="865" y="1058"/>
                  </a:lnTo>
                  <a:lnTo>
                    <a:pt x="865" y="1078"/>
                  </a:lnTo>
                  <a:lnTo>
                    <a:pt x="855" y="1082"/>
                  </a:lnTo>
                  <a:lnTo>
                    <a:pt x="847" y="1058"/>
                  </a:lnTo>
                  <a:lnTo>
                    <a:pt x="845" y="1058"/>
                  </a:lnTo>
                  <a:lnTo>
                    <a:pt x="837" y="1062"/>
                  </a:lnTo>
                  <a:lnTo>
                    <a:pt x="831" y="1068"/>
                  </a:lnTo>
                  <a:lnTo>
                    <a:pt x="841" y="1052"/>
                  </a:lnTo>
                  <a:lnTo>
                    <a:pt x="837" y="1026"/>
                  </a:lnTo>
                  <a:lnTo>
                    <a:pt x="817" y="1016"/>
                  </a:lnTo>
                  <a:lnTo>
                    <a:pt x="813" y="1016"/>
                  </a:lnTo>
                  <a:lnTo>
                    <a:pt x="815" y="1012"/>
                  </a:lnTo>
                  <a:lnTo>
                    <a:pt x="831" y="1012"/>
                  </a:lnTo>
                  <a:lnTo>
                    <a:pt x="825" y="1004"/>
                  </a:lnTo>
                  <a:close/>
                  <a:moveTo>
                    <a:pt x="689" y="978"/>
                  </a:moveTo>
                  <a:lnTo>
                    <a:pt x="719" y="958"/>
                  </a:lnTo>
                  <a:lnTo>
                    <a:pt x="727" y="952"/>
                  </a:lnTo>
                  <a:lnTo>
                    <a:pt x="733" y="944"/>
                  </a:lnTo>
                  <a:lnTo>
                    <a:pt x="735" y="950"/>
                  </a:lnTo>
                  <a:lnTo>
                    <a:pt x="741" y="942"/>
                  </a:lnTo>
                  <a:lnTo>
                    <a:pt x="741" y="942"/>
                  </a:lnTo>
                  <a:lnTo>
                    <a:pt x="745" y="942"/>
                  </a:lnTo>
                  <a:lnTo>
                    <a:pt x="751" y="930"/>
                  </a:lnTo>
                  <a:lnTo>
                    <a:pt x="759" y="932"/>
                  </a:lnTo>
                  <a:lnTo>
                    <a:pt x="765" y="946"/>
                  </a:lnTo>
                  <a:lnTo>
                    <a:pt x="771" y="946"/>
                  </a:lnTo>
                  <a:lnTo>
                    <a:pt x="771" y="934"/>
                  </a:lnTo>
                  <a:lnTo>
                    <a:pt x="779" y="936"/>
                  </a:lnTo>
                  <a:lnTo>
                    <a:pt x="791" y="958"/>
                  </a:lnTo>
                  <a:lnTo>
                    <a:pt x="805" y="958"/>
                  </a:lnTo>
                  <a:lnTo>
                    <a:pt x="805" y="966"/>
                  </a:lnTo>
                  <a:lnTo>
                    <a:pt x="809" y="974"/>
                  </a:lnTo>
                  <a:lnTo>
                    <a:pt x="809" y="986"/>
                  </a:lnTo>
                  <a:lnTo>
                    <a:pt x="815" y="988"/>
                  </a:lnTo>
                  <a:lnTo>
                    <a:pt x="813" y="994"/>
                  </a:lnTo>
                  <a:lnTo>
                    <a:pt x="807" y="992"/>
                  </a:lnTo>
                  <a:lnTo>
                    <a:pt x="805" y="986"/>
                  </a:lnTo>
                  <a:lnTo>
                    <a:pt x="783" y="988"/>
                  </a:lnTo>
                  <a:lnTo>
                    <a:pt x="773" y="996"/>
                  </a:lnTo>
                  <a:lnTo>
                    <a:pt x="763" y="994"/>
                  </a:lnTo>
                  <a:lnTo>
                    <a:pt x="751" y="982"/>
                  </a:lnTo>
                  <a:lnTo>
                    <a:pt x="743" y="986"/>
                  </a:lnTo>
                  <a:lnTo>
                    <a:pt x="743" y="984"/>
                  </a:lnTo>
                  <a:lnTo>
                    <a:pt x="755" y="972"/>
                  </a:lnTo>
                  <a:lnTo>
                    <a:pt x="753" y="968"/>
                  </a:lnTo>
                  <a:lnTo>
                    <a:pt x="709" y="990"/>
                  </a:lnTo>
                  <a:lnTo>
                    <a:pt x="699" y="992"/>
                  </a:lnTo>
                  <a:lnTo>
                    <a:pt x="697" y="982"/>
                  </a:lnTo>
                  <a:lnTo>
                    <a:pt x="683" y="988"/>
                  </a:lnTo>
                  <a:lnTo>
                    <a:pt x="689" y="978"/>
                  </a:lnTo>
                  <a:close/>
                  <a:moveTo>
                    <a:pt x="713" y="326"/>
                  </a:moveTo>
                  <a:lnTo>
                    <a:pt x="735" y="334"/>
                  </a:lnTo>
                  <a:lnTo>
                    <a:pt x="747" y="348"/>
                  </a:lnTo>
                  <a:lnTo>
                    <a:pt x="731" y="346"/>
                  </a:lnTo>
                  <a:lnTo>
                    <a:pt x="711" y="326"/>
                  </a:lnTo>
                  <a:lnTo>
                    <a:pt x="713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36" name="Freeform 136"/>
            <p:cNvSpPr>
              <a:spLocks noEditPoints="1"/>
            </p:cNvSpPr>
            <p:nvPr userDrawn="1"/>
          </p:nvSpPr>
          <p:spPr bwMode="black">
            <a:xfrm>
              <a:off x="3282950" y="0"/>
              <a:ext cx="5861050" cy="4251325"/>
            </a:xfrm>
            <a:custGeom>
              <a:avLst/>
              <a:gdLst>
                <a:gd name="T0" fmla="*/ 3153 w 3692"/>
                <a:gd name="T1" fmla="*/ 0 h 2678"/>
                <a:gd name="T2" fmla="*/ 1786 w 3692"/>
                <a:gd name="T3" fmla="*/ 0 h 2678"/>
                <a:gd name="T4" fmla="*/ 1652 w 3692"/>
                <a:gd name="T5" fmla="*/ 290 h 2678"/>
                <a:gd name="T6" fmla="*/ 1540 w 3692"/>
                <a:gd name="T7" fmla="*/ 140 h 2678"/>
                <a:gd name="T8" fmla="*/ 1321 w 3692"/>
                <a:gd name="T9" fmla="*/ 196 h 2678"/>
                <a:gd name="T10" fmla="*/ 1041 w 3692"/>
                <a:gd name="T11" fmla="*/ 414 h 2678"/>
                <a:gd name="T12" fmla="*/ 915 w 3692"/>
                <a:gd name="T13" fmla="*/ 128 h 2678"/>
                <a:gd name="T14" fmla="*/ 759 w 3692"/>
                <a:gd name="T15" fmla="*/ 106 h 2678"/>
                <a:gd name="T16" fmla="*/ 651 w 3692"/>
                <a:gd name="T17" fmla="*/ 150 h 2678"/>
                <a:gd name="T18" fmla="*/ 621 w 3692"/>
                <a:gd name="T19" fmla="*/ 226 h 2678"/>
                <a:gd name="T20" fmla="*/ 473 w 3692"/>
                <a:gd name="T21" fmla="*/ 462 h 2678"/>
                <a:gd name="T22" fmla="*/ 435 w 3692"/>
                <a:gd name="T23" fmla="*/ 614 h 2678"/>
                <a:gd name="T24" fmla="*/ 553 w 3692"/>
                <a:gd name="T25" fmla="*/ 742 h 2678"/>
                <a:gd name="T26" fmla="*/ 493 w 3692"/>
                <a:gd name="T27" fmla="*/ 778 h 2678"/>
                <a:gd name="T28" fmla="*/ 250 w 3692"/>
                <a:gd name="T29" fmla="*/ 948 h 2678"/>
                <a:gd name="T30" fmla="*/ 236 w 3692"/>
                <a:gd name="T31" fmla="*/ 1258 h 2678"/>
                <a:gd name="T32" fmla="*/ 18 w 3692"/>
                <a:gd name="T33" fmla="*/ 1734 h 2678"/>
                <a:gd name="T34" fmla="*/ 362 w 3692"/>
                <a:gd name="T35" fmla="*/ 1870 h 2678"/>
                <a:gd name="T36" fmla="*/ 563 w 3692"/>
                <a:gd name="T37" fmla="*/ 2098 h 2678"/>
                <a:gd name="T38" fmla="*/ 685 w 3692"/>
                <a:gd name="T39" fmla="*/ 2664 h 2678"/>
                <a:gd name="T40" fmla="*/ 1027 w 3692"/>
                <a:gd name="T41" fmla="*/ 2330 h 2678"/>
                <a:gd name="T42" fmla="*/ 1257 w 3692"/>
                <a:gd name="T43" fmla="*/ 1876 h 2678"/>
                <a:gd name="T44" fmla="*/ 1317 w 3692"/>
                <a:gd name="T45" fmla="*/ 1688 h 2678"/>
                <a:gd name="T46" fmla="*/ 1285 w 3692"/>
                <a:gd name="T47" fmla="*/ 1486 h 2678"/>
                <a:gd name="T48" fmla="*/ 1402 w 3692"/>
                <a:gd name="T49" fmla="*/ 1460 h 2678"/>
                <a:gd name="T50" fmla="*/ 1736 w 3692"/>
                <a:gd name="T51" fmla="*/ 1724 h 2678"/>
                <a:gd name="T52" fmla="*/ 2016 w 3692"/>
                <a:gd name="T53" fmla="*/ 1564 h 2678"/>
                <a:gd name="T54" fmla="*/ 2184 w 3692"/>
                <a:gd name="T55" fmla="*/ 1788 h 2678"/>
                <a:gd name="T56" fmla="*/ 2266 w 3692"/>
                <a:gd name="T57" fmla="*/ 1764 h 2678"/>
                <a:gd name="T58" fmla="*/ 2371 w 3692"/>
                <a:gd name="T59" fmla="*/ 1570 h 2678"/>
                <a:gd name="T60" fmla="*/ 2555 w 3692"/>
                <a:gd name="T61" fmla="*/ 1510 h 2678"/>
                <a:gd name="T62" fmla="*/ 2581 w 3692"/>
                <a:gd name="T63" fmla="*/ 1230 h 2678"/>
                <a:gd name="T64" fmla="*/ 2713 w 3692"/>
                <a:gd name="T65" fmla="*/ 1262 h 2678"/>
                <a:gd name="T66" fmla="*/ 2931 w 3692"/>
                <a:gd name="T67" fmla="*/ 1006 h 2678"/>
                <a:gd name="T68" fmla="*/ 3011 w 3692"/>
                <a:gd name="T69" fmla="*/ 790 h 2678"/>
                <a:gd name="T70" fmla="*/ 3087 w 3692"/>
                <a:gd name="T71" fmla="*/ 592 h 2678"/>
                <a:gd name="T72" fmla="*/ 3392 w 3692"/>
                <a:gd name="T73" fmla="*/ 506 h 2678"/>
                <a:gd name="T74" fmla="*/ 3388 w 3692"/>
                <a:gd name="T75" fmla="*/ 704 h 2678"/>
                <a:gd name="T76" fmla="*/ 3666 w 3692"/>
                <a:gd name="T77" fmla="*/ 468 h 2678"/>
                <a:gd name="T78" fmla="*/ 1027 w 3692"/>
                <a:gd name="T79" fmla="*/ 1020 h 2678"/>
                <a:gd name="T80" fmla="*/ 1015 w 3692"/>
                <a:gd name="T81" fmla="*/ 1116 h 2678"/>
                <a:gd name="T82" fmla="*/ 879 w 3692"/>
                <a:gd name="T83" fmla="*/ 1138 h 2678"/>
                <a:gd name="T84" fmla="*/ 569 w 3692"/>
                <a:gd name="T85" fmla="*/ 728 h 2678"/>
                <a:gd name="T86" fmla="*/ 679 w 3692"/>
                <a:gd name="T87" fmla="*/ 598 h 2678"/>
                <a:gd name="T88" fmla="*/ 751 w 3692"/>
                <a:gd name="T89" fmla="*/ 434 h 2678"/>
                <a:gd name="T90" fmla="*/ 857 w 3692"/>
                <a:gd name="T91" fmla="*/ 584 h 2678"/>
                <a:gd name="T92" fmla="*/ 591 w 3692"/>
                <a:gd name="T93" fmla="*/ 758 h 2678"/>
                <a:gd name="T94" fmla="*/ 725 w 3692"/>
                <a:gd name="T95" fmla="*/ 738 h 2678"/>
                <a:gd name="T96" fmla="*/ 897 w 3692"/>
                <a:gd name="T97" fmla="*/ 2092 h 2678"/>
                <a:gd name="T98" fmla="*/ 665 w 3692"/>
                <a:gd name="T99" fmla="*/ 1370 h 2678"/>
                <a:gd name="T100" fmla="*/ 409 w 3692"/>
                <a:gd name="T101" fmla="*/ 1234 h 2678"/>
                <a:gd name="T102" fmla="*/ 579 w 3692"/>
                <a:gd name="T103" fmla="*/ 1134 h 2678"/>
                <a:gd name="T104" fmla="*/ 637 w 3692"/>
                <a:gd name="T105" fmla="*/ 1110 h 2678"/>
                <a:gd name="T106" fmla="*/ 697 w 3692"/>
                <a:gd name="T107" fmla="*/ 1148 h 2678"/>
                <a:gd name="T108" fmla="*/ 763 w 3692"/>
                <a:gd name="T109" fmla="*/ 1154 h 2678"/>
                <a:gd name="T110" fmla="*/ 849 w 3692"/>
                <a:gd name="T111" fmla="*/ 1230 h 2678"/>
                <a:gd name="T112" fmla="*/ 989 w 3692"/>
                <a:gd name="T113" fmla="*/ 1322 h 2678"/>
                <a:gd name="T114" fmla="*/ 987 w 3692"/>
                <a:gd name="T115" fmla="*/ 2246 h 2678"/>
                <a:gd name="T116" fmla="*/ 1039 w 3692"/>
                <a:gd name="T117" fmla="*/ 1620 h 2678"/>
                <a:gd name="T118" fmla="*/ 1145 w 3692"/>
                <a:gd name="T119" fmla="*/ 1740 h 2678"/>
                <a:gd name="T120" fmla="*/ 1333 w 3692"/>
                <a:gd name="T121" fmla="*/ 1168 h 2678"/>
                <a:gd name="T122" fmla="*/ 1215 w 3692"/>
                <a:gd name="T123" fmla="*/ 1046 h 2678"/>
                <a:gd name="T124" fmla="*/ 1884 w 3692"/>
                <a:gd name="T125" fmla="*/ 102 h 2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692" h="2678">
                  <a:moveTo>
                    <a:pt x="3688" y="386"/>
                  </a:moveTo>
                  <a:lnTo>
                    <a:pt x="3692" y="384"/>
                  </a:lnTo>
                  <a:lnTo>
                    <a:pt x="3692" y="152"/>
                  </a:lnTo>
                  <a:lnTo>
                    <a:pt x="3688" y="146"/>
                  </a:lnTo>
                  <a:lnTo>
                    <a:pt x="3644" y="122"/>
                  </a:lnTo>
                  <a:lnTo>
                    <a:pt x="3590" y="124"/>
                  </a:lnTo>
                  <a:lnTo>
                    <a:pt x="3544" y="112"/>
                  </a:lnTo>
                  <a:lnTo>
                    <a:pt x="3534" y="114"/>
                  </a:lnTo>
                  <a:lnTo>
                    <a:pt x="3534" y="130"/>
                  </a:lnTo>
                  <a:lnTo>
                    <a:pt x="3524" y="140"/>
                  </a:lnTo>
                  <a:lnTo>
                    <a:pt x="3538" y="142"/>
                  </a:lnTo>
                  <a:lnTo>
                    <a:pt x="3544" y="164"/>
                  </a:lnTo>
                  <a:lnTo>
                    <a:pt x="3526" y="180"/>
                  </a:lnTo>
                  <a:lnTo>
                    <a:pt x="3498" y="158"/>
                  </a:lnTo>
                  <a:lnTo>
                    <a:pt x="3496" y="140"/>
                  </a:lnTo>
                  <a:lnTo>
                    <a:pt x="3488" y="126"/>
                  </a:lnTo>
                  <a:lnTo>
                    <a:pt x="3468" y="142"/>
                  </a:lnTo>
                  <a:lnTo>
                    <a:pt x="3436" y="138"/>
                  </a:lnTo>
                  <a:lnTo>
                    <a:pt x="3416" y="126"/>
                  </a:lnTo>
                  <a:lnTo>
                    <a:pt x="3384" y="130"/>
                  </a:lnTo>
                  <a:lnTo>
                    <a:pt x="3366" y="144"/>
                  </a:lnTo>
                  <a:lnTo>
                    <a:pt x="3366" y="140"/>
                  </a:lnTo>
                  <a:lnTo>
                    <a:pt x="3338" y="126"/>
                  </a:lnTo>
                  <a:lnTo>
                    <a:pt x="3344" y="104"/>
                  </a:lnTo>
                  <a:lnTo>
                    <a:pt x="3342" y="92"/>
                  </a:lnTo>
                  <a:lnTo>
                    <a:pt x="3320" y="62"/>
                  </a:lnTo>
                  <a:lnTo>
                    <a:pt x="3241" y="60"/>
                  </a:lnTo>
                  <a:lnTo>
                    <a:pt x="3201" y="70"/>
                  </a:lnTo>
                  <a:lnTo>
                    <a:pt x="3191" y="62"/>
                  </a:lnTo>
                  <a:lnTo>
                    <a:pt x="3201" y="50"/>
                  </a:lnTo>
                  <a:lnTo>
                    <a:pt x="3185" y="32"/>
                  </a:lnTo>
                  <a:lnTo>
                    <a:pt x="3169" y="34"/>
                  </a:lnTo>
                  <a:lnTo>
                    <a:pt x="3159" y="22"/>
                  </a:lnTo>
                  <a:lnTo>
                    <a:pt x="3139" y="20"/>
                  </a:lnTo>
                  <a:lnTo>
                    <a:pt x="3145" y="10"/>
                  </a:lnTo>
                  <a:lnTo>
                    <a:pt x="3157" y="14"/>
                  </a:lnTo>
                  <a:lnTo>
                    <a:pt x="3153" y="0"/>
                  </a:lnTo>
                  <a:lnTo>
                    <a:pt x="2957" y="0"/>
                  </a:lnTo>
                  <a:lnTo>
                    <a:pt x="2961" y="10"/>
                  </a:lnTo>
                  <a:lnTo>
                    <a:pt x="2957" y="18"/>
                  </a:lnTo>
                  <a:lnTo>
                    <a:pt x="2961" y="30"/>
                  </a:lnTo>
                  <a:lnTo>
                    <a:pt x="2953" y="28"/>
                  </a:lnTo>
                  <a:lnTo>
                    <a:pt x="2949" y="32"/>
                  </a:lnTo>
                  <a:lnTo>
                    <a:pt x="2939" y="18"/>
                  </a:lnTo>
                  <a:lnTo>
                    <a:pt x="2929" y="26"/>
                  </a:lnTo>
                  <a:lnTo>
                    <a:pt x="2907" y="22"/>
                  </a:lnTo>
                  <a:lnTo>
                    <a:pt x="2899" y="28"/>
                  </a:lnTo>
                  <a:lnTo>
                    <a:pt x="2917" y="38"/>
                  </a:lnTo>
                  <a:lnTo>
                    <a:pt x="2925" y="32"/>
                  </a:lnTo>
                  <a:lnTo>
                    <a:pt x="2921" y="42"/>
                  </a:lnTo>
                  <a:lnTo>
                    <a:pt x="2931" y="44"/>
                  </a:lnTo>
                  <a:lnTo>
                    <a:pt x="2947" y="34"/>
                  </a:lnTo>
                  <a:lnTo>
                    <a:pt x="2927" y="50"/>
                  </a:lnTo>
                  <a:lnTo>
                    <a:pt x="2883" y="22"/>
                  </a:lnTo>
                  <a:lnTo>
                    <a:pt x="2869" y="22"/>
                  </a:lnTo>
                  <a:lnTo>
                    <a:pt x="2865" y="38"/>
                  </a:lnTo>
                  <a:lnTo>
                    <a:pt x="2847" y="34"/>
                  </a:lnTo>
                  <a:lnTo>
                    <a:pt x="2829" y="0"/>
                  </a:lnTo>
                  <a:lnTo>
                    <a:pt x="2827" y="0"/>
                  </a:lnTo>
                  <a:lnTo>
                    <a:pt x="2813" y="30"/>
                  </a:lnTo>
                  <a:lnTo>
                    <a:pt x="2813" y="50"/>
                  </a:lnTo>
                  <a:lnTo>
                    <a:pt x="2801" y="72"/>
                  </a:lnTo>
                  <a:lnTo>
                    <a:pt x="2797" y="64"/>
                  </a:lnTo>
                  <a:lnTo>
                    <a:pt x="2777" y="56"/>
                  </a:lnTo>
                  <a:lnTo>
                    <a:pt x="2761" y="18"/>
                  </a:lnTo>
                  <a:lnTo>
                    <a:pt x="2757" y="20"/>
                  </a:lnTo>
                  <a:lnTo>
                    <a:pt x="2755" y="8"/>
                  </a:lnTo>
                  <a:lnTo>
                    <a:pt x="2765" y="0"/>
                  </a:lnTo>
                  <a:lnTo>
                    <a:pt x="1878" y="0"/>
                  </a:lnTo>
                  <a:lnTo>
                    <a:pt x="1902" y="14"/>
                  </a:lnTo>
                  <a:lnTo>
                    <a:pt x="1902" y="20"/>
                  </a:lnTo>
                  <a:lnTo>
                    <a:pt x="1868" y="16"/>
                  </a:lnTo>
                  <a:lnTo>
                    <a:pt x="1856" y="0"/>
                  </a:lnTo>
                  <a:lnTo>
                    <a:pt x="1786" y="0"/>
                  </a:lnTo>
                  <a:lnTo>
                    <a:pt x="1786" y="0"/>
                  </a:lnTo>
                  <a:lnTo>
                    <a:pt x="1796" y="4"/>
                  </a:lnTo>
                  <a:lnTo>
                    <a:pt x="1784" y="16"/>
                  </a:lnTo>
                  <a:lnTo>
                    <a:pt x="1778" y="18"/>
                  </a:lnTo>
                  <a:lnTo>
                    <a:pt x="1770" y="2"/>
                  </a:lnTo>
                  <a:lnTo>
                    <a:pt x="1760" y="8"/>
                  </a:lnTo>
                  <a:lnTo>
                    <a:pt x="1766" y="30"/>
                  </a:lnTo>
                  <a:lnTo>
                    <a:pt x="1790" y="48"/>
                  </a:lnTo>
                  <a:lnTo>
                    <a:pt x="1798" y="44"/>
                  </a:lnTo>
                  <a:lnTo>
                    <a:pt x="1804" y="60"/>
                  </a:lnTo>
                  <a:lnTo>
                    <a:pt x="1752" y="40"/>
                  </a:lnTo>
                  <a:lnTo>
                    <a:pt x="1752" y="38"/>
                  </a:lnTo>
                  <a:lnTo>
                    <a:pt x="1756" y="36"/>
                  </a:lnTo>
                  <a:lnTo>
                    <a:pt x="1756" y="24"/>
                  </a:lnTo>
                  <a:lnTo>
                    <a:pt x="1750" y="2"/>
                  </a:lnTo>
                  <a:lnTo>
                    <a:pt x="1750" y="0"/>
                  </a:lnTo>
                  <a:lnTo>
                    <a:pt x="1722" y="0"/>
                  </a:lnTo>
                  <a:lnTo>
                    <a:pt x="1710" y="10"/>
                  </a:lnTo>
                  <a:lnTo>
                    <a:pt x="1704" y="30"/>
                  </a:lnTo>
                  <a:lnTo>
                    <a:pt x="1728" y="80"/>
                  </a:lnTo>
                  <a:lnTo>
                    <a:pt x="1714" y="126"/>
                  </a:lnTo>
                  <a:lnTo>
                    <a:pt x="1720" y="146"/>
                  </a:lnTo>
                  <a:lnTo>
                    <a:pt x="1718" y="162"/>
                  </a:lnTo>
                  <a:lnTo>
                    <a:pt x="1746" y="170"/>
                  </a:lnTo>
                  <a:lnTo>
                    <a:pt x="1762" y="162"/>
                  </a:lnTo>
                  <a:lnTo>
                    <a:pt x="1774" y="170"/>
                  </a:lnTo>
                  <a:lnTo>
                    <a:pt x="1732" y="182"/>
                  </a:lnTo>
                  <a:lnTo>
                    <a:pt x="1728" y="202"/>
                  </a:lnTo>
                  <a:lnTo>
                    <a:pt x="1736" y="222"/>
                  </a:lnTo>
                  <a:lnTo>
                    <a:pt x="1734" y="236"/>
                  </a:lnTo>
                  <a:lnTo>
                    <a:pt x="1720" y="254"/>
                  </a:lnTo>
                  <a:lnTo>
                    <a:pt x="1712" y="276"/>
                  </a:lnTo>
                  <a:lnTo>
                    <a:pt x="1692" y="290"/>
                  </a:lnTo>
                  <a:lnTo>
                    <a:pt x="1690" y="304"/>
                  </a:lnTo>
                  <a:lnTo>
                    <a:pt x="1688" y="304"/>
                  </a:lnTo>
                  <a:lnTo>
                    <a:pt x="1654" y="300"/>
                  </a:lnTo>
                  <a:lnTo>
                    <a:pt x="1652" y="290"/>
                  </a:lnTo>
                  <a:lnTo>
                    <a:pt x="1664" y="300"/>
                  </a:lnTo>
                  <a:lnTo>
                    <a:pt x="1684" y="290"/>
                  </a:lnTo>
                  <a:lnTo>
                    <a:pt x="1680" y="278"/>
                  </a:lnTo>
                  <a:lnTo>
                    <a:pt x="1690" y="274"/>
                  </a:lnTo>
                  <a:lnTo>
                    <a:pt x="1682" y="266"/>
                  </a:lnTo>
                  <a:lnTo>
                    <a:pt x="1692" y="268"/>
                  </a:lnTo>
                  <a:lnTo>
                    <a:pt x="1700" y="246"/>
                  </a:lnTo>
                  <a:lnTo>
                    <a:pt x="1710" y="238"/>
                  </a:lnTo>
                  <a:lnTo>
                    <a:pt x="1710" y="216"/>
                  </a:lnTo>
                  <a:lnTo>
                    <a:pt x="1716" y="202"/>
                  </a:lnTo>
                  <a:lnTo>
                    <a:pt x="1716" y="192"/>
                  </a:lnTo>
                  <a:lnTo>
                    <a:pt x="1698" y="170"/>
                  </a:lnTo>
                  <a:lnTo>
                    <a:pt x="1702" y="126"/>
                  </a:lnTo>
                  <a:lnTo>
                    <a:pt x="1698" y="102"/>
                  </a:lnTo>
                  <a:lnTo>
                    <a:pt x="1702" y="96"/>
                  </a:lnTo>
                  <a:lnTo>
                    <a:pt x="1704" y="68"/>
                  </a:lnTo>
                  <a:lnTo>
                    <a:pt x="1700" y="48"/>
                  </a:lnTo>
                  <a:lnTo>
                    <a:pt x="1684" y="32"/>
                  </a:lnTo>
                  <a:lnTo>
                    <a:pt x="1698" y="0"/>
                  </a:lnTo>
                  <a:lnTo>
                    <a:pt x="1620" y="0"/>
                  </a:lnTo>
                  <a:lnTo>
                    <a:pt x="1616" y="14"/>
                  </a:lnTo>
                  <a:lnTo>
                    <a:pt x="1588" y="44"/>
                  </a:lnTo>
                  <a:lnTo>
                    <a:pt x="1584" y="60"/>
                  </a:lnTo>
                  <a:lnTo>
                    <a:pt x="1590" y="60"/>
                  </a:lnTo>
                  <a:lnTo>
                    <a:pt x="1580" y="74"/>
                  </a:lnTo>
                  <a:lnTo>
                    <a:pt x="1598" y="80"/>
                  </a:lnTo>
                  <a:lnTo>
                    <a:pt x="1594" y="102"/>
                  </a:lnTo>
                  <a:lnTo>
                    <a:pt x="1596" y="112"/>
                  </a:lnTo>
                  <a:lnTo>
                    <a:pt x="1588" y="114"/>
                  </a:lnTo>
                  <a:lnTo>
                    <a:pt x="1588" y="140"/>
                  </a:lnTo>
                  <a:lnTo>
                    <a:pt x="1612" y="146"/>
                  </a:lnTo>
                  <a:lnTo>
                    <a:pt x="1610" y="152"/>
                  </a:lnTo>
                  <a:lnTo>
                    <a:pt x="1618" y="172"/>
                  </a:lnTo>
                  <a:lnTo>
                    <a:pt x="1630" y="180"/>
                  </a:lnTo>
                  <a:lnTo>
                    <a:pt x="1616" y="208"/>
                  </a:lnTo>
                  <a:lnTo>
                    <a:pt x="1596" y="178"/>
                  </a:lnTo>
                  <a:lnTo>
                    <a:pt x="1540" y="140"/>
                  </a:lnTo>
                  <a:lnTo>
                    <a:pt x="1484" y="124"/>
                  </a:lnTo>
                  <a:lnTo>
                    <a:pt x="1476" y="130"/>
                  </a:lnTo>
                  <a:lnTo>
                    <a:pt x="1442" y="88"/>
                  </a:lnTo>
                  <a:lnTo>
                    <a:pt x="1432" y="102"/>
                  </a:lnTo>
                  <a:lnTo>
                    <a:pt x="1434" y="104"/>
                  </a:lnTo>
                  <a:lnTo>
                    <a:pt x="1430" y="104"/>
                  </a:lnTo>
                  <a:lnTo>
                    <a:pt x="1436" y="120"/>
                  </a:lnTo>
                  <a:lnTo>
                    <a:pt x="1442" y="130"/>
                  </a:lnTo>
                  <a:lnTo>
                    <a:pt x="1446" y="128"/>
                  </a:lnTo>
                  <a:lnTo>
                    <a:pt x="1446" y="128"/>
                  </a:lnTo>
                  <a:lnTo>
                    <a:pt x="1458" y="138"/>
                  </a:lnTo>
                  <a:lnTo>
                    <a:pt x="1470" y="134"/>
                  </a:lnTo>
                  <a:lnTo>
                    <a:pt x="1464" y="138"/>
                  </a:lnTo>
                  <a:lnTo>
                    <a:pt x="1478" y="164"/>
                  </a:lnTo>
                  <a:lnTo>
                    <a:pt x="1474" y="176"/>
                  </a:lnTo>
                  <a:lnTo>
                    <a:pt x="1456" y="186"/>
                  </a:lnTo>
                  <a:lnTo>
                    <a:pt x="1458" y="198"/>
                  </a:lnTo>
                  <a:lnTo>
                    <a:pt x="1452" y="202"/>
                  </a:lnTo>
                  <a:lnTo>
                    <a:pt x="1448" y="198"/>
                  </a:lnTo>
                  <a:lnTo>
                    <a:pt x="1454" y="186"/>
                  </a:lnTo>
                  <a:lnTo>
                    <a:pt x="1440" y="166"/>
                  </a:lnTo>
                  <a:lnTo>
                    <a:pt x="1410" y="194"/>
                  </a:lnTo>
                  <a:lnTo>
                    <a:pt x="1374" y="192"/>
                  </a:lnTo>
                  <a:lnTo>
                    <a:pt x="1360" y="212"/>
                  </a:lnTo>
                  <a:lnTo>
                    <a:pt x="1350" y="204"/>
                  </a:lnTo>
                  <a:lnTo>
                    <a:pt x="1349" y="194"/>
                  </a:lnTo>
                  <a:lnTo>
                    <a:pt x="1354" y="182"/>
                  </a:lnTo>
                  <a:lnTo>
                    <a:pt x="1350" y="180"/>
                  </a:lnTo>
                  <a:lnTo>
                    <a:pt x="1358" y="176"/>
                  </a:lnTo>
                  <a:lnTo>
                    <a:pt x="1358" y="170"/>
                  </a:lnTo>
                  <a:lnTo>
                    <a:pt x="1337" y="176"/>
                  </a:lnTo>
                  <a:lnTo>
                    <a:pt x="1333" y="182"/>
                  </a:lnTo>
                  <a:lnTo>
                    <a:pt x="1333" y="188"/>
                  </a:lnTo>
                  <a:lnTo>
                    <a:pt x="1333" y="188"/>
                  </a:lnTo>
                  <a:lnTo>
                    <a:pt x="1327" y="180"/>
                  </a:lnTo>
                  <a:lnTo>
                    <a:pt x="1317" y="194"/>
                  </a:lnTo>
                  <a:lnTo>
                    <a:pt x="1321" y="196"/>
                  </a:lnTo>
                  <a:lnTo>
                    <a:pt x="1319" y="200"/>
                  </a:lnTo>
                  <a:lnTo>
                    <a:pt x="1315" y="194"/>
                  </a:lnTo>
                  <a:lnTo>
                    <a:pt x="1303" y="196"/>
                  </a:lnTo>
                  <a:lnTo>
                    <a:pt x="1235" y="242"/>
                  </a:lnTo>
                  <a:lnTo>
                    <a:pt x="1229" y="262"/>
                  </a:lnTo>
                  <a:lnTo>
                    <a:pt x="1229" y="270"/>
                  </a:lnTo>
                  <a:lnTo>
                    <a:pt x="1213" y="284"/>
                  </a:lnTo>
                  <a:lnTo>
                    <a:pt x="1211" y="276"/>
                  </a:lnTo>
                  <a:lnTo>
                    <a:pt x="1199" y="276"/>
                  </a:lnTo>
                  <a:lnTo>
                    <a:pt x="1183" y="250"/>
                  </a:lnTo>
                  <a:lnTo>
                    <a:pt x="1189" y="240"/>
                  </a:lnTo>
                  <a:lnTo>
                    <a:pt x="1213" y="232"/>
                  </a:lnTo>
                  <a:lnTo>
                    <a:pt x="1209" y="212"/>
                  </a:lnTo>
                  <a:lnTo>
                    <a:pt x="1197" y="196"/>
                  </a:lnTo>
                  <a:lnTo>
                    <a:pt x="1141" y="184"/>
                  </a:lnTo>
                  <a:lnTo>
                    <a:pt x="1161" y="208"/>
                  </a:lnTo>
                  <a:lnTo>
                    <a:pt x="1161" y="234"/>
                  </a:lnTo>
                  <a:lnTo>
                    <a:pt x="1155" y="256"/>
                  </a:lnTo>
                  <a:lnTo>
                    <a:pt x="1169" y="274"/>
                  </a:lnTo>
                  <a:lnTo>
                    <a:pt x="1161" y="304"/>
                  </a:lnTo>
                  <a:lnTo>
                    <a:pt x="1161" y="314"/>
                  </a:lnTo>
                  <a:lnTo>
                    <a:pt x="1159" y="308"/>
                  </a:lnTo>
                  <a:lnTo>
                    <a:pt x="1155" y="310"/>
                  </a:lnTo>
                  <a:lnTo>
                    <a:pt x="1157" y="306"/>
                  </a:lnTo>
                  <a:lnTo>
                    <a:pt x="1129" y="290"/>
                  </a:lnTo>
                  <a:lnTo>
                    <a:pt x="1113" y="314"/>
                  </a:lnTo>
                  <a:lnTo>
                    <a:pt x="1081" y="334"/>
                  </a:lnTo>
                  <a:lnTo>
                    <a:pt x="1083" y="350"/>
                  </a:lnTo>
                  <a:lnTo>
                    <a:pt x="1099" y="384"/>
                  </a:lnTo>
                  <a:lnTo>
                    <a:pt x="1061" y="372"/>
                  </a:lnTo>
                  <a:lnTo>
                    <a:pt x="1027" y="352"/>
                  </a:lnTo>
                  <a:lnTo>
                    <a:pt x="1019" y="368"/>
                  </a:lnTo>
                  <a:lnTo>
                    <a:pt x="1021" y="378"/>
                  </a:lnTo>
                  <a:lnTo>
                    <a:pt x="1035" y="396"/>
                  </a:lnTo>
                  <a:lnTo>
                    <a:pt x="1045" y="392"/>
                  </a:lnTo>
                  <a:lnTo>
                    <a:pt x="1051" y="410"/>
                  </a:lnTo>
                  <a:lnTo>
                    <a:pt x="1041" y="414"/>
                  </a:lnTo>
                  <a:lnTo>
                    <a:pt x="1017" y="406"/>
                  </a:lnTo>
                  <a:lnTo>
                    <a:pt x="1005" y="390"/>
                  </a:lnTo>
                  <a:lnTo>
                    <a:pt x="989" y="386"/>
                  </a:lnTo>
                  <a:lnTo>
                    <a:pt x="993" y="382"/>
                  </a:lnTo>
                  <a:lnTo>
                    <a:pt x="991" y="368"/>
                  </a:lnTo>
                  <a:lnTo>
                    <a:pt x="983" y="350"/>
                  </a:lnTo>
                  <a:lnTo>
                    <a:pt x="989" y="346"/>
                  </a:lnTo>
                  <a:lnTo>
                    <a:pt x="991" y="322"/>
                  </a:lnTo>
                  <a:lnTo>
                    <a:pt x="939" y="270"/>
                  </a:lnTo>
                  <a:lnTo>
                    <a:pt x="943" y="268"/>
                  </a:lnTo>
                  <a:lnTo>
                    <a:pt x="963" y="286"/>
                  </a:lnTo>
                  <a:lnTo>
                    <a:pt x="979" y="286"/>
                  </a:lnTo>
                  <a:lnTo>
                    <a:pt x="979" y="296"/>
                  </a:lnTo>
                  <a:lnTo>
                    <a:pt x="1065" y="316"/>
                  </a:lnTo>
                  <a:lnTo>
                    <a:pt x="1089" y="306"/>
                  </a:lnTo>
                  <a:lnTo>
                    <a:pt x="1111" y="282"/>
                  </a:lnTo>
                  <a:lnTo>
                    <a:pt x="1115" y="264"/>
                  </a:lnTo>
                  <a:lnTo>
                    <a:pt x="1109" y="260"/>
                  </a:lnTo>
                  <a:lnTo>
                    <a:pt x="1107" y="240"/>
                  </a:lnTo>
                  <a:lnTo>
                    <a:pt x="1087" y="216"/>
                  </a:lnTo>
                  <a:lnTo>
                    <a:pt x="1059" y="206"/>
                  </a:lnTo>
                  <a:lnTo>
                    <a:pt x="1009" y="158"/>
                  </a:lnTo>
                  <a:lnTo>
                    <a:pt x="963" y="158"/>
                  </a:lnTo>
                  <a:lnTo>
                    <a:pt x="959" y="146"/>
                  </a:lnTo>
                  <a:lnTo>
                    <a:pt x="955" y="148"/>
                  </a:lnTo>
                  <a:lnTo>
                    <a:pt x="957" y="148"/>
                  </a:lnTo>
                  <a:lnTo>
                    <a:pt x="939" y="140"/>
                  </a:lnTo>
                  <a:lnTo>
                    <a:pt x="939" y="136"/>
                  </a:lnTo>
                  <a:lnTo>
                    <a:pt x="953" y="144"/>
                  </a:lnTo>
                  <a:lnTo>
                    <a:pt x="959" y="130"/>
                  </a:lnTo>
                  <a:lnTo>
                    <a:pt x="931" y="118"/>
                  </a:lnTo>
                  <a:lnTo>
                    <a:pt x="931" y="126"/>
                  </a:lnTo>
                  <a:lnTo>
                    <a:pt x="929" y="126"/>
                  </a:lnTo>
                  <a:lnTo>
                    <a:pt x="927" y="134"/>
                  </a:lnTo>
                  <a:lnTo>
                    <a:pt x="917" y="128"/>
                  </a:lnTo>
                  <a:lnTo>
                    <a:pt x="917" y="126"/>
                  </a:lnTo>
                  <a:lnTo>
                    <a:pt x="915" y="128"/>
                  </a:lnTo>
                  <a:lnTo>
                    <a:pt x="911" y="126"/>
                  </a:lnTo>
                  <a:lnTo>
                    <a:pt x="911" y="128"/>
                  </a:lnTo>
                  <a:lnTo>
                    <a:pt x="895" y="132"/>
                  </a:lnTo>
                  <a:lnTo>
                    <a:pt x="899" y="122"/>
                  </a:lnTo>
                  <a:lnTo>
                    <a:pt x="883" y="112"/>
                  </a:lnTo>
                  <a:lnTo>
                    <a:pt x="899" y="114"/>
                  </a:lnTo>
                  <a:lnTo>
                    <a:pt x="919" y="92"/>
                  </a:lnTo>
                  <a:lnTo>
                    <a:pt x="897" y="72"/>
                  </a:lnTo>
                  <a:lnTo>
                    <a:pt x="887" y="76"/>
                  </a:lnTo>
                  <a:lnTo>
                    <a:pt x="885" y="64"/>
                  </a:lnTo>
                  <a:lnTo>
                    <a:pt x="869" y="72"/>
                  </a:lnTo>
                  <a:lnTo>
                    <a:pt x="871" y="60"/>
                  </a:lnTo>
                  <a:lnTo>
                    <a:pt x="851" y="52"/>
                  </a:lnTo>
                  <a:lnTo>
                    <a:pt x="841" y="90"/>
                  </a:lnTo>
                  <a:lnTo>
                    <a:pt x="837" y="90"/>
                  </a:lnTo>
                  <a:lnTo>
                    <a:pt x="837" y="54"/>
                  </a:lnTo>
                  <a:lnTo>
                    <a:pt x="805" y="110"/>
                  </a:lnTo>
                  <a:lnTo>
                    <a:pt x="805" y="108"/>
                  </a:lnTo>
                  <a:lnTo>
                    <a:pt x="809" y="92"/>
                  </a:lnTo>
                  <a:lnTo>
                    <a:pt x="825" y="66"/>
                  </a:lnTo>
                  <a:lnTo>
                    <a:pt x="829" y="68"/>
                  </a:lnTo>
                  <a:lnTo>
                    <a:pt x="821" y="52"/>
                  </a:lnTo>
                  <a:lnTo>
                    <a:pt x="801" y="60"/>
                  </a:lnTo>
                  <a:lnTo>
                    <a:pt x="803" y="60"/>
                  </a:lnTo>
                  <a:lnTo>
                    <a:pt x="787" y="70"/>
                  </a:lnTo>
                  <a:lnTo>
                    <a:pt x="795" y="80"/>
                  </a:lnTo>
                  <a:lnTo>
                    <a:pt x="787" y="86"/>
                  </a:lnTo>
                  <a:lnTo>
                    <a:pt x="789" y="78"/>
                  </a:lnTo>
                  <a:lnTo>
                    <a:pt x="775" y="74"/>
                  </a:lnTo>
                  <a:lnTo>
                    <a:pt x="783" y="90"/>
                  </a:lnTo>
                  <a:lnTo>
                    <a:pt x="781" y="92"/>
                  </a:lnTo>
                  <a:lnTo>
                    <a:pt x="781" y="92"/>
                  </a:lnTo>
                  <a:lnTo>
                    <a:pt x="775" y="80"/>
                  </a:lnTo>
                  <a:lnTo>
                    <a:pt x="763" y="90"/>
                  </a:lnTo>
                  <a:lnTo>
                    <a:pt x="763" y="96"/>
                  </a:lnTo>
                  <a:lnTo>
                    <a:pt x="751" y="96"/>
                  </a:lnTo>
                  <a:lnTo>
                    <a:pt x="759" y="106"/>
                  </a:lnTo>
                  <a:lnTo>
                    <a:pt x="755" y="108"/>
                  </a:lnTo>
                  <a:lnTo>
                    <a:pt x="745" y="96"/>
                  </a:lnTo>
                  <a:lnTo>
                    <a:pt x="743" y="102"/>
                  </a:lnTo>
                  <a:lnTo>
                    <a:pt x="737" y="92"/>
                  </a:lnTo>
                  <a:lnTo>
                    <a:pt x="737" y="112"/>
                  </a:lnTo>
                  <a:lnTo>
                    <a:pt x="745" y="114"/>
                  </a:lnTo>
                  <a:lnTo>
                    <a:pt x="745" y="124"/>
                  </a:lnTo>
                  <a:lnTo>
                    <a:pt x="731" y="108"/>
                  </a:lnTo>
                  <a:lnTo>
                    <a:pt x="733" y="120"/>
                  </a:lnTo>
                  <a:lnTo>
                    <a:pt x="721" y="124"/>
                  </a:lnTo>
                  <a:lnTo>
                    <a:pt x="721" y="124"/>
                  </a:lnTo>
                  <a:lnTo>
                    <a:pt x="719" y="130"/>
                  </a:lnTo>
                  <a:lnTo>
                    <a:pt x="719" y="138"/>
                  </a:lnTo>
                  <a:lnTo>
                    <a:pt x="719" y="140"/>
                  </a:lnTo>
                  <a:lnTo>
                    <a:pt x="719" y="114"/>
                  </a:lnTo>
                  <a:lnTo>
                    <a:pt x="719" y="114"/>
                  </a:lnTo>
                  <a:lnTo>
                    <a:pt x="717" y="112"/>
                  </a:lnTo>
                  <a:lnTo>
                    <a:pt x="727" y="116"/>
                  </a:lnTo>
                  <a:lnTo>
                    <a:pt x="725" y="94"/>
                  </a:lnTo>
                  <a:lnTo>
                    <a:pt x="717" y="112"/>
                  </a:lnTo>
                  <a:lnTo>
                    <a:pt x="709" y="106"/>
                  </a:lnTo>
                  <a:lnTo>
                    <a:pt x="705" y="102"/>
                  </a:lnTo>
                  <a:lnTo>
                    <a:pt x="701" y="104"/>
                  </a:lnTo>
                  <a:lnTo>
                    <a:pt x="703" y="114"/>
                  </a:lnTo>
                  <a:lnTo>
                    <a:pt x="685" y="110"/>
                  </a:lnTo>
                  <a:lnTo>
                    <a:pt x="693" y="126"/>
                  </a:lnTo>
                  <a:lnTo>
                    <a:pt x="675" y="130"/>
                  </a:lnTo>
                  <a:lnTo>
                    <a:pt x="671" y="142"/>
                  </a:lnTo>
                  <a:lnTo>
                    <a:pt x="679" y="144"/>
                  </a:lnTo>
                  <a:lnTo>
                    <a:pt x="685" y="152"/>
                  </a:lnTo>
                  <a:lnTo>
                    <a:pt x="685" y="152"/>
                  </a:lnTo>
                  <a:lnTo>
                    <a:pt x="681" y="150"/>
                  </a:lnTo>
                  <a:lnTo>
                    <a:pt x="679" y="144"/>
                  </a:lnTo>
                  <a:lnTo>
                    <a:pt x="675" y="144"/>
                  </a:lnTo>
                  <a:lnTo>
                    <a:pt x="673" y="148"/>
                  </a:lnTo>
                  <a:lnTo>
                    <a:pt x="663" y="136"/>
                  </a:lnTo>
                  <a:lnTo>
                    <a:pt x="651" y="150"/>
                  </a:lnTo>
                  <a:lnTo>
                    <a:pt x="649" y="158"/>
                  </a:lnTo>
                  <a:lnTo>
                    <a:pt x="651" y="160"/>
                  </a:lnTo>
                  <a:lnTo>
                    <a:pt x="649" y="172"/>
                  </a:lnTo>
                  <a:lnTo>
                    <a:pt x="665" y="166"/>
                  </a:lnTo>
                  <a:lnTo>
                    <a:pt x="661" y="168"/>
                  </a:lnTo>
                  <a:lnTo>
                    <a:pt x="665" y="174"/>
                  </a:lnTo>
                  <a:lnTo>
                    <a:pt x="663" y="174"/>
                  </a:lnTo>
                  <a:lnTo>
                    <a:pt x="665" y="182"/>
                  </a:lnTo>
                  <a:lnTo>
                    <a:pt x="647" y="190"/>
                  </a:lnTo>
                  <a:lnTo>
                    <a:pt x="647" y="180"/>
                  </a:lnTo>
                  <a:lnTo>
                    <a:pt x="637" y="174"/>
                  </a:lnTo>
                  <a:lnTo>
                    <a:pt x="635" y="180"/>
                  </a:lnTo>
                  <a:lnTo>
                    <a:pt x="629" y="172"/>
                  </a:lnTo>
                  <a:lnTo>
                    <a:pt x="633" y="172"/>
                  </a:lnTo>
                  <a:lnTo>
                    <a:pt x="645" y="148"/>
                  </a:lnTo>
                  <a:lnTo>
                    <a:pt x="629" y="158"/>
                  </a:lnTo>
                  <a:lnTo>
                    <a:pt x="623" y="170"/>
                  </a:lnTo>
                  <a:lnTo>
                    <a:pt x="627" y="170"/>
                  </a:lnTo>
                  <a:lnTo>
                    <a:pt x="621" y="186"/>
                  </a:lnTo>
                  <a:lnTo>
                    <a:pt x="617" y="170"/>
                  </a:lnTo>
                  <a:lnTo>
                    <a:pt x="613" y="170"/>
                  </a:lnTo>
                  <a:lnTo>
                    <a:pt x="613" y="176"/>
                  </a:lnTo>
                  <a:lnTo>
                    <a:pt x="597" y="188"/>
                  </a:lnTo>
                  <a:lnTo>
                    <a:pt x="619" y="190"/>
                  </a:lnTo>
                  <a:lnTo>
                    <a:pt x="619" y="194"/>
                  </a:lnTo>
                  <a:lnTo>
                    <a:pt x="601" y="210"/>
                  </a:lnTo>
                  <a:lnTo>
                    <a:pt x="605" y="214"/>
                  </a:lnTo>
                  <a:lnTo>
                    <a:pt x="625" y="200"/>
                  </a:lnTo>
                  <a:lnTo>
                    <a:pt x="627" y="210"/>
                  </a:lnTo>
                  <a:lnTo>
                    <a:pt x="641" y="196"/>
                  </a:lnTo>
                  <a:lnTo>
                    <a:pt x="661" y="200"/>
                  </a:lnTo>
                  <a:lnTo>
                    <a:pt x="657" y="202"/>
                  </a:lnTo>
                  <a:lnTo>
                    <a:pt x="639" y="200"/>
                  </a:lnTo>
                  <a:lnTo>
                    <a:pt x="639" y="220"/>
                  </a:lnTo>
                  <a:lnTo>
                    <a:pt x="639" y="222"/>
                  </a:lnTo>
                  <a:lnTo>
                    <a:pt x="633" y="206"/>
                  </a:lnTo>
                  <a:lnTo>
                    <a:pt x="621" y="226"/>
                  </a:lnTo>
                  <a:lnTo>
                    <a:pt x="625" y="234"/>
                  </a:lnTo>
                  <a:lnTo>
                    <a:pt x="615" y="242"/>
                  </a:lnTo>
                  <a:lnTo>
                    <a:pt x="607" y="244"/>
                  </a:lnTo>
                  <a:lnTo>
                    <a:pt x="599" y="268"/>
                  </a:lnTo>
                  <a:lnTo>
                    <a:pt x="583" y="282"/>
                  </a:lnTo>
                  <a:lnTo>
                    <a:pt x="581" y="290"/>
                  </a:lnTo>
                  <a:lnTo>
                    <a:pt x="581" y="292"/>
                  </a:lnTo>
                  <a:lnTo>
                    <a:pt x="577" y="292"/>
                  </a:lnTo>
                  <a:lnTo>
                    <a:pt x="583" y="304"/>
                  </a:lnTo>
                  <a:lnTo>
                    <a:pt x="569" y="318"/>
                  </a:lnTo>
                  <a:lnTo>
                    <a:pt x="571" y="322"/>
                  </a:lnTo>
                  <a:lnTo>
                    <a:pt x="571" y="322"/>
                  </a:lnTo>
                  <a:lnTo>
                    <a:pt x="571" y="330"/>
                  </a:lnTo>
                  <a:lnTo>
                    <a:pt x="565" y="330"/>
                  </a:lnTo>
                  <a:lnTo>
                    <a:pt x="567" y="334"/>
                  </a:lnTo>
                  <a:lnTo>
                    <a:pt x="565" y="330"/>
                  </a:lnTo>
                  <a:lnTo>
                    <a:pt x="557" y="356"/>
                  </a:lnTo>
                  <a:lnTo>
                    <a:pt x="565" y="350"/>
                  </a:lnTo>
                  <a:lnTo>
                    <a:pt x="565" y="352"/>
                  </a:lnTo>
                  <a:lnTo>
                    <a:pt x="545" y="364"/>
                  </a:lnTo>
                  <a:lnTo>
                    <a:pt x="545" y="372"/>
                  </a:lnTo>
                  <a:lnTo>
                    <a:pt x="547" y="374"/>
                  </a:lnTo>
                  <a:lnTo>
                    <a:pt x="547" y="380"/>
                  </a:lnTo>
                  <a:lnTo>
                    <a:pt x="539" y="376"/>
                  </a:lnTo>
                  <a:lnTo>
                    <a:pt x="521" y="400"/>
                  </a:lnTo>
                  <a:lnTo>
                    <a:pt x="521" y="406"/>
                  </a:lnTo>
                  <a:lnTo>
                    <a:pt x="515" y="410"/>
                  </a:lnTo>
                  <a:lnTo>
                    <a:pt x="519" y="418"/>
                  </a:lnTo>
                  <a:lnTo>
                    <a:pt x="511" y="422"/>
                  </a:lnTo>
                  <a:lnTo>
                    <a:pt x="503" y="414"/>
                  </a:lnTo>
                  <a:lnTo>
                    <a:pt x="493" y="422"/>
                  </a:lnTo>
                  <a:lnTo>
                    <a:pt x="493" y="428"/>
                  </a:lnTo>
                  <a:lnTo>
                    <a:pt x="499" y="426"/>
                  </a:lnTo>
                  <a:lnTo>
                    <a:pt x="493" y="428"/>
                  </a:lnTo>
                  <a:lnTo>
                    <a:pt x="475" y="446"/>
                  </a:lnTo>
                  <a:lnTo>
                    <a:pt x="459" y="454"/>
                  </a:lnTo>
                  <a:lnTo>
                    <a:pt x="473" y="462"/>
                  </a:lnTo>
                  <a:lnTo>
                    <a:pt x="473" y="464"/>
                  </a:lnTo>
                  <a:lnTo>
                    <a:pt x="447" y="464"/>
                  </a:lnTo>
                  <a:lnTo>
                    <a:pt x="455" y="470"/>
                  </a:lnTo>
                  <a:lnTo>
                    <a:pt x="455" y="472"/>
                  </a:lnTo>
                  <a:lnTo>
                    <a:pt x="453" y="470"/>
                  </a:lnTo>
                  <a:lnTo>
                    <a:pt x="449" y="476"/>
                  </a:lnTo>
                  <a:lnTo>
                    <a:pt x="451" y="470"/>
                  </a:lnTo>
                  <a:lnTo>
                    <a:pt x="439" y="472"/>
                  </a:lnTo>
                  <a:lnTo>
                    <a:pt x="445" y="484"/>
                  </a:lnTo>
                  <a:lnTo>
                    <a:pt x="429" y="480"/>
                  </a:lnTo>
                  <a:lnTo>
                    <a:pt x="431" y="494"/>
                  </a:lnTo>
                  <a:lnTo>
                    <a:pt x="435" y="496"/>
                  </a:lnTo>
                  <a:lnTo>
                    <a:pt x="423" y="498"/>
                  </a:lnTo>
                  <a:lnTo>
                    <a:pt x="431" y="504"/>
                  </a:lnTo>
                  <a:lnTo>
                    <a:pt x="427" y="512"/>
                  </a:lnTo>
                  <a:lnTo>
                    <a:pt x="427" y="526"/>
                  </a:lnTo>
                  <a:lnTo>
                    <a:pt x="443" y="524"/>
                  </a:lnTo>
                  <a:lnTo>
                    <a:pt x="423" y="530"/>
                  </a:lnTo>
                  <a:lnTo>
                    <a:pt x="431" y="534"/>
                  </a:lnTo>
                  <a:lnTo>
                    <a:pt x="431" y="536"/>
                  </a:lnTo>
                  <a:lnTo>
                    <a:pt x="421" y="530"/>
                  </a:lnTo>
                  <a:lnTo>
                    <a:pt x="431" y="546"/>
                  </a:lnTo>
                  <a:lnTo>
                    <a:pt x="435" y="544"/>
                  </a:lnTo>
                  <a:lnTo>
                    <a:pt x="429" y="552"/>
                  </a:lnTo>
                  <a:lnTo>
                    <a:pt x="433" y="566"/>
                  </a:lnTo>
                  <a:lnTo>
                    <a:pt x="437" y="560"/>
                  </a:lnTo>
                  <a:lnTo>
                    <a:pt x="437" y="562"/>
                  </a:lnTo>
                  <a:lnTo>
                    <a:pt x="433" y="566"/>
                  </a:lnTo>
                  <a:lnTo>
                    <a:pt x="437" y="576"/>
                  </a:lnTo>
                  <a:lnTo>
                    <a:pt x="437" y="574"/>
                  </a:lnTo>
                  <a:lnTo>
                    <a:pt x="445" y="574"/>
                  </a:lnTo>
                  <a:lnTo>
                    <a:pt x="429" y="586"/>
                  </a:lnTo>
                  <a:lnTo>
                    <a:pt x="431" y="594"/>
                  </a:lnTo>
                  <a:lnTo>
                    <a:pt x="449" y="588"/>
                  </a:lnTo>
                  <a:lnTo>
                    <a:pt x="445" y="602"/>
                  </a:lnTo>
                  <a:lnTo>
                    <a:pt x="437" y="600"/>
                  </a:lnTo>
                  <a:lnTo>
                    <a:pt x="435" y="614"/>
                  </a:lnTo>
                  <a:lnTo>
                    <a:pt x="451" y="632"/>
                  </a:lnTo>
                  <a:lnTo>
                    <a:pt x="457" y="630"/>
                  </a:lnTo>
                  <a:lnTo>
                    <a:pt x="455" y="640"/>
                  </a:lnTo>
                  <a:lnTo>
                    <a:pt x="479" y="640"/>
                  </a:lnTo>
                  <a:lnTo>
                    <a:pt x="507" y="618"/>
                  </a:lnTo>
                  <a:lnTo>
                    <a:pt x="515" y="602"/>
                  </a:lnTo>
                  <a:lnTo>
                    <a:pt x="525" y="606"/>
                  </a:lnTo>
                  <a:lnTo>
                    <a:pt x="531" y="592"/>
                  </a:lnTo>
                  <a:lnTo>
                    <a:pt x="529" y="586"/>
                  </a:lnTo>
                  <a:lnTo>
                    <a:pt x="531" y="588"/>
                  </a:lnTo>
                  <a:lnTo>
                    <a:pt x="533" y="596"/>
                  </a:lnTo>
                  <a:lnTo>
                    <a:pt x="541" y="600"/>
                  </a:lnTo>
                  <a:lnTo>
                    <a:pt x="539" y="604"/>
                  </a:lnTo>
                  <a:lnTo>
                    <a:pt x="541" y="622"/>
                  </a:lnTo>
                  <a:lnTo>
                    <a:pt x="545" y="632"/>
                  </a:lnTo>
                  <a:lnTo>
                    <a:pt x="545" y="632"/>
                  </a:lnTo>
                  <a:lnTo>
                    <a:pt x="543" y="636"/>
                  </a:lnTo>
                  <a:lnTo>
                    <a:pt x="551" y="638"/>
                  </a:lnTo>
                  <a:lnTo>
                    <a:pt x="551" y="648"/>
                  </a:lnTo>
                  <a:lnTo>
                    <a:pt x="553" y="648"/>
                  </a:lnTo>
                  <a:lnTo>
                    <a:pt x="553" y="662"/>
                  </a:lnTo>
                  <a:lnTo>
                    <a:pt x="573" y="688"/>
                  </a:lnTo>
                  <a:lnTo>
                    <a:pt x="567" y="692"/>
                  </a:lnTo>
                  <a:lnTo>
                    <a:pt x="569" y="698"/>
                  </a:lnTo>
                  <a:lnTo>
                    <a:pt x="563" y="700"/>
                  </a:lnTo>
                  <a:lnTo>
                    <a:pt x="565" y="702"/>
                  </a:lnTo>
                  <a:lnTo>
                    <a:pt x="557" y="706"/>
                  </a:lnTo>
                  <a:lnTo>
                    <a:pt x="545" y="704"/>
                  </a:lnTo>
                  <a:lnTo>
                    <a:pt x="549" y="710"/>
                  </a:lnTo>
                  <a:lnTo>
                    <a:pt x="537" y="716"/>
                  </a:lnTo>
                  <a:lnTo>
                    <a:pt x="541" y="722"/>
                  </a:lnTo>
                  <a:lnTo>
                    <a:pt x="545" y="736"/>
                  </a:lnTo>
                  <a:lnTo>
                    <a:pt x="553" y="738"/>
                  </a:lnTo>
                  <a:lnTo>
                    <a:pt x="553" y="738"/>
                  </a:lnTo>
                  <a:lnTo>
                    <a:pt x="553" y="738"/>
                  </a:lnTo>
                  <a:lnTo>
                    <a:pt x="553" y="740"/>
                  </a:lnTo>
                  <a:lnTo>
                    <a:pt x="553" y="742"/>
                  </a:lnTo>
                  <a:lnTo>
                    <a:pt x="553" y="742"/>
                  </a:lnTo>
                  <a:lnTo>
                    <a:pt x="553" y="742"/>
                  </a:lnTo>
                  <a:lnTo>
                    <a:pt x="547" y="740"/>
                  </a:lnTo>
                  <a:lnTo>
                    <a:pt x="541" y="742"/>
                  </a:lnTo>
                  <a:lnTo>
                    <a:pt x="541" y="740"/>
                  </a:lnTo>
                  <a:lnTo>
                    <a:pt x="539" y="740"/>
                  </a:lnTo>
                  <a:lnTo>
                    <a:pt x="541" y="732"/>
                  </a:lnTo>
                  <a:lnTo>
                    <a:pt x="535" y="718"/>
                  </a:lnTo>
                  <a:lnTo>
                    <a:pt x="523" y="720"/>
                  </a:lnTo>
                  <a:lnTo>
                    <a:pt x="519" y="722"/>
                  </a:lnTo>
                  <a:lnTo>
                    <a:pt x="519" y="722"/>
                  </a:lnTo>
                  <a:lnTo>
                    <a:pt x="517" y="720"/>
                  </a:lnTo>
                  <a:lnTo>
                    <a:pt x="523" y="720"/>
                  </a:lnTo>
                  <a:lnTo>
                    <a:pt x="521" y="714"/>
                  </a:lnTo>
                  <a:lnTo>
                    <a:pt x="529" y="710"/>
                  </a:lnTo>
                  <a:lnTo>
                    <a:pt x="529" y="706"/>
                  </a:lnTo>
                  <a:lnTo>
                    <a:pt x="531" y="706"/>
                  </a:lnTo>
                  <a:lnTo>
                    <a:pt x="539" y="698"/>
                  </a:lnTo>
                  <a:lnTo>
                    <a:pt x="539" y="690"/>
                  </a:lnTo>
                  <a:lnTo>
                    <a:pt x="529" y="690"/>
                  </a:lnTo>
                  <a:lnTo>
                    <a:pt x="531" y="684"/>
                  </a:lnTo>
                  <a:lnTo>
                    <a:pt x="525" y="684"/>
                  </a:lnTo>
                  <a:lnTo>
                    <a:pt x="533" y="664"/>
                  </a:lnTo>
                  <a:lnTo>
                    <a:pt x="531" y="644"/>
                  </a:lnTo>
                  <a:lnTo>
                    <a:pt x="487" y="676"/>
                  </a:lnTo>
                  <a:lnTo>
                    <a:pt x="483" y="694"/>
                  </a:lnTo>
                  <a:lnTo>
                    <a:pt x="483" y="724"/>
                  </a:lnTo>
                  <a:lnTo>
                    <a:pt x="493" y="732"/>
                  </a:lnTo>
                  <a:lnTo>
                    <a:pt x="493" y="740"/>
                  </a:lnTo>
                  <a:lnTo>
                    <a:pt x="493" y="740"/>
                  </a:lnTo>
                  <a:lnTo>
                    <a:pt x="493" y="744"/>
                  </a:lnTo>
                  <a:lnTo>
                    <a:pt x="493" y="746"/>
                  </a:lnTo>
                  <a:lnTo>
                    <a:pt x="495" y="746"/>
                  </a:lnTo>
                  <a:lnTo>
                    <a:pt x="499" y="756"/>
                  </a:lnTo>
                  <a:lnTo>
                    <a:pt x="493" y="762"/>
                  </a:lnTo>
                  <a:lnTo>
                    <a:pt x="501" y="776"/>
                  </a:lnTo>
                  <a:lnTo>
                    <a:pt x="493" y="778"/>
                  </a:lnTo>
                  <a:lnTo>
                    <a:pt x="493" y="786"/>
                  </a:lnTo>
                  <a:lnTo>
                    <a:pt x="489" y="788"/>
                  </a:lnTo>
                  <a:lnTo>
                    <a:pt x="487" y="782"/>
                  </a:lnTo>
                  <a:lnTo>
                    <a:pt x="479" y="780"/>
                  </a:lnTo>
                  <a:lnTo>
                    <a:pt x="469" y="782"/>
                  </a:lnTo>
                  <a:lnTo>
                    <a:pt x="463" y="792"/>
                  </a:lnTo>
                  <a:lnTo>
                    <a:pt x="461" y="788"/>
                  </a:lnTo>
                  <a:lnTo>
                    <a:pt x="435" y="796"/>
                  </a:lnTo>
                  <a:lnTo>
                    <a:pt x="435" y="796"/>
                  </a:lnTo>
                  <a:lnTo>
                    <a:pt x="427" y="796"/>
                  </a:lnTo>
                  <a:lnTo>
                    <a:pt x="421" y="806"/>
                  </a:lnTo>
                  <a:lnTo>
                    <a:pt x="425" y="808"/>
                  </a:lnTo>
                  <a:lnTo>
                    <a:pt x="411" y="838"/>
                  </a:lnTo>
                  <a:lnTo>
                    <a:pt x="415" y="846"/>
                  </a:lnTo>
                  <a:lnTo>
                    <a:pt x="401" y="850"/>
                  </a:lnTo>
                  <a:lnTo>
                    <a:pt x="407" y="852"/>
                  </a:lnTo>
                  <a:lnTo>
                    <a:pt x="401" y="854"/>
                  </a:lnTo>
                  <a:lnTo>
                    <a:pt x="401" y="852"/>
                  </a:lnTo>
                  <a:lnTo>
                    <a:pt x="399" y="854"/>
                  </a:lnTo>
                  <a:lnTo>
                    <a:pt x="391" y="854"/>
                  </a:lnTo>
                  <a:lnTo>
                    <a:pt x="395" y="856"/>
                  </a:lnTo>
                  <a:lnTo>
                    <a:pt x="387" y="862"/>
                  </a:lnTo>
                  <a:lnTo>
                    <a:pt x="368" y="868"/>
                  </a:lnTo>
                  <a:lnTo>
                    <a:pt x="366" y="888"/>
                  </a:lnTo>
                  <a:lnTo>
                    <a:pt x="340" y="902"/>
                  </a:lnTo>
                  <a:lnTo>
                    <a:pt x="338" y="910"/>
                  </a:lnTo>
                  <a:lnTo>
                    <a:pt x="320" y="912"/>
                  </a:lnTo>
                  <a:lnTo>
                    <a:pt x="314" y="904"/>
                  </a:lnTo>
                  <a:lnTo>
                    <a:pt x="300" y="902"/>
                  </a:lnTo>
                  <a:lnTo>
                    <a:pt x="306" y="934"/>
                  </a:lnTo>
                  <a:lnTo>
                    <a:pt x="288" y="934"/>
                  </a:lnTo>
                  <a:lnTo>
                    <a:pt x="272" y="928"/>
                  </a:lnTo>
                  <a:lnTo>
                    <a:pt x="246" y="936"/>
                  </a:lnTo>
                  <a:lnTo>
                    <a:pt x="244" y="946"/>
                  </a:lnTo>
                  <a:lnTo>
                    <a:pt x="248" y="946"/>
                  </a:lnTo>
                  <a:lnTo>
                    <a:pt x="248" y="946"/>
                  </a:lnTo>
                  <a:lnTo>
                    <a:pt x="250" y="948"/>
                  </a:lnTo>
                  <a:lnTo>
                    <a:pt x="244" y="950"/>
                  </a:lnTo>
                  <a:lnTo>
                    <a:pt x="256" y="962"/>
                  </a:lnTo>
                  <a:lnTo>
                    <a:pt x="262" y="960"/>
                  </a:lnTo>
                  <a:lnTo>
                    <a:pt x="288" y="968"/>
                  </a:lnTo>
                  <a:lnTo>
                    <a:pt x="290" y="974"/>
                  </a:lnTo>
                  <a:lnTo>
                    <a:pt x="294" y="976"/>
                  </a:lnTo>
                  <a:lnTo>
                    <a:pt x="296" y="986"/>
                  </a:lnTo>
                  <a:lnTo>
                    <a:pt x="302" y="996"/>
                  </a:lnTo>
                  <a:lnTo>
                    <a:pt x="314" y="1002"/>
                  </a:lnTo>
                  <a:lnTo>
                    <a:pt x="314" y="1014"/>
                  </a:lnTo>
                  <a:lnTo>
                    <a:pt x="316" y="1020"/>
                  </a:lnTo>
                  <a:lnTo>
                    <a:pt x="312" y="1042"/>
                  </a:lnTo>
                  <a:lnTo>
                    <a:pt x="316" y="1044"/>
                  </a:lnTo>
                  <a:lnTo>
                    <a:pt x="310" y="1070"/>
                  </a:lnTo>
                  <a:lnTo>
                    <a:pt x="304" y="1074"/>
                  </a:lnTo>
                  <a:lnTo>
                    <a:pt x="184" y="1066"/>
                  </a:lnTo>
                  <a:lnTo>
                    <a:pt x="178" y="1076"/>
                  </a:lnTo>
                  <a:lnTo>
                    <a:pt x="168" y="1078"/>
                  </a:lnTo>
                  <a:lnTo>
                    <a:pt x="160" y="1086"/>
                  </a:lnTo>
                  <a:lnTo>
                    <a:pt x="170" y="1096"/>
                  </a:lnTo>
                  <a:lnTo>
                    <a:pt x="168" y="1100"/>
                  </a:lnTo>
                  <a:lnTo>
                    <a:pt x="170" y="1108"/>
                  </a:lnTo>
                  <a:lnTo>
                    <a:pt x="172" y="1108"/>
                  </a:lnTo>
                  <a:lnTo>
                    <a:pt x="170" y="1116"/>
                  </a:lnTo>
                  <a:lnTo>
                    <a:pt x="170" y="1116"/>
                  </a:lnTo>
                  <a:lnTo>
                    <a:pt x="170" y="1118"/>
                  </a:lnTo>
                  <a:lnTo>
                    <a:pt x="168" y="1122"/>
                  </a:lnTo>
                  <a:lnTo>
                    <a:pt x="170" y="1122"/>
                  </a:lnTo>
                  <a:lnTo>
                    <a:pt x="172" y="1138"/>
                  </a:lnTo>
                  <a:lnTo>
                    <a:pt x="158" y="1192"/>
                  </a:lnTo>
                  <a:lnTo>
                    <a:pt x="166" y="1202"/>
                  </a:lnTo>
                  <a:lnTo>
                    <a:pt x="172" y="1200"/>
                  </a:lnTo>
                  <a:lnTo>
                    <a:pt x="168" y="1234"/>
                  </a:lnTo>
                  <a:lnTo>
                    <a:pt x="198" y="1230"/>
                  </a:lnTo>
                  <a:lnTo>
                    <a:pt x="212" y="1234"/>
                  </a:lnTo>
                  <a:lnTo>
                    <a:pt x="222" y="1252"/>
                  </a:lnTo>
                  <a:lnTo>
                    <a:pt x="236" y="1258"/>
                  </a:lnTo>
                  <a:lnTo>
                    <a:pt x="226" y="1264"/>
                  </a:lnTo>
                  <a:lnTo>
                    <a:pt x="210" y="1300"/>
                  </a:lnTo>
                  <a:lnTo>
                    <a:pt x="178" y="1320"/>
                  </a:lnTo>
                  <a:lnTo>
                    <a:pt x="164" y="1336"/>
                  </a:lnTo>
                  <a:lnTo>
                    <a:pt x="160" y="1346"/>
                  </a:lnTo>
                  <a:lnTo>
                    <a:pt x="150" y="1362"/>
                  </a:lnTo>
                  <a:lnTo>
                    <a:pt x="148" y="1380"/>
                  </a:lnTo>
                  <a:lnTo>
                    <a:pt x="152" y="1390"/>
                  </a:lnTo>
                  <a:lnTo>
                    <a:pt x="146" y="1400"/>
                  </a:lnTo>
                  <a:lnTo>
                    <a:pt x="142" y="1408"/>
                  </a:lnTo>
                  <a:lnTo>
                    <a:pt x="118" y="1428"/>
                  </a:lnTo>
                  <a:lnTo>
                    <a:pt x="92" y="1436"/>
                  </a:lnTo>
                  <a:lnTo>
                    <a:pt x="90" y="1440"/>
                  </a:lnTo>
                  <a:lnTo>
                    <a:pt x="82" y="1458"/>
                  </a:lnTo>
                  <a:lnTo>
                    <a:pt x="64" y="1474"/>
                  </a:lnTo>
                  <a:lnTo>
                    <a:pt x="56" y="1496"/>
                  </a:lnTo>
                  <a:lnTo>
                    <a:pt x="40" y="1518"/>
                  </a:lnTo>
                  <a:lnTo>
                    <a:pt x="26" y="1550"/>
                  </a:lnTo>
                  <a:lnTo>
                    <a:pt x="20" y="1552"/>
                  </a:lnTo>
                  <a:lnTo>
                    <a:pt x="16" y="1578"/>
                  </a:lnTo>
                  <a:lnTo>
                    <a:pt x="18" y="1580"/>
                  </a:lnTo>
                  <a:lnTo>
                    <a:pt x="20" y="1580"/>
                  </a:lnTo>
                  <a:lnTo>
                    <a:pt x="20" y="1580"/>
                  </a:lnTo>
                  <a:lnTo>
                    <a:pt x="28" y="1592"/>
                  </a:lnTo>
                  <a:lnTo>
                    <a:pt x="30" y="1602"/>
                  </a:lnTo>
                  <a:lnTo>
                    <a:pt x="24" y="1610"/>
                  </a:lnTo>
                  <a:lnTo>
                    <a:pt x="32" y="1628"/>
                  </a:lnTo>
                  <a:lnTo>
                    <a:pt x="32" y="1644"/>
                  </a:lnTo>
                  <a:lnTo>
                    <a:pt x="22" y="1674"/>
                  </a:lnTo>
                  <a:lnTo>
                    <a:pt x="22" y="1674"/>
                  </a:lnTo>
                  <a:lnTo>
                    <a:pt x="22" y="1682"/>
                  </a:lnTo>
                  <a:lnTo>
                    <a:pt x="16" y="1692"/>
                  </a:lnTo>
                  <a:lnTo>
                    <a:pt x="0" y="1702"/>
                  </a:lnTo>
                  <a:lnTo>
                    <a:pt x="8" y="1704"/>
                  </a:lnTo>
                  <a:lnTo>
                    <a:pt x="22" y="1724"/>
                  </a:lnTo>
                  <a:lnTo>
                    <a:pt x="16" y="1728"/>
                  </a:lnTo>
                  <a:lnTo>
                    <a:pt x="18" y="1734"/>
                  </a:lnTo>
                  <a:lnTo>
                    <a:pt x="18" y="1744"/>
                  </a:lnTo>
                  <a:lnTo>
                    <a:pt x="14" y="1744"/>
                  </a:lnTo>
                  <a:lnTo>
                    <a:pt x="18" y="1748"/>
                  </a:lnTo>
                  <a:lnTo>
                    <a:pt x="18" y="1750"/>
                  </a:lnTo>
                  <a:lnTo>
                    <a:pt x="20" y="1750"/>
                  </a:lnTo>
                  <a:lnTo>
                    <a:pt x="38" y="1764"/>
                  </a:lnTo>
                  <a:lnTo>
                    <a:pt x="42" y="1762"/>
                  </a:lnTo>
                  <a:lnTo>
                    <a:pt x="44" y="1772"/>
                  </a:lnTo>
                  <a:lnTo>
                    <a:pt x="50" y="1778"/>
                  </a:lnTo>
                  <a:lnTo>
                    <a:pt x="54" y="1784"/>
                  </a:lnTo>
                  <a:lnTo>
                    <a:pt x="58" y="1780"/>
                  </a:lnTo>
                  <a:lnTo>
                    <a:pt x="64" y="1792"/>
                  </a:lnTo>
                  <a:lnTo>
                    <a:pt x="72" y="1796"/>
                  </a:lnTo>
                  <a:lnTo>
                    <a:pt x="84" y="1810"/>
                  </a:lnTo>
                  <a:lnTo>
                    <a:pt x="88" y="1822"/>
                  </a:lnTo>
                  <a:lnTo>
                    <a:pt x="84" y="1824"/>
                  </a:lnTo>
                  <a:lnTo>
                    <a:pt x="92" y="1836"/>
                  </a:lnTo>
                  <a:lnTo>
                    <a:pt x="96" y="1838"/>
                  </a:lnTo>
                  <a:lnTo>
                    <a:pt x="88" y="1838"/>
                  </a:lnTo>
                  <a:lnTo>
                    <a:pt x="96" y="1846"/>
                  </a:lnTo>
                  <a:lnTo>
                    <a:pt x="100" y="1844"/>
                  </a:lnTo>
                  <a:lnTo>
                    <a:pt x="102" y="1846"/>
                  </a:lnTo>
                  <a:lnTo>
                    <a:pt x="118" y="1852"/>
                  </a:lnTo>
                  <a:lnTo>
                    <a:pt x="160" y="1888"/>
                  </a:lnTo>
                  <a:lnTo>
                    <a:pt x="192" y="1900"/>
                  </a:lnTo>
                  <a:lnTo>
                    <a:pt x="192" y="1902"/>
                  </a:lnTo>
                  <a:lnTo>
                    <a:pt x="194" y="1902"/>
                  </a:lnTo>
                  <a:lnTo>
                    <a:pt x="196" y="1904"/>
                  </a:lnTo>
                  <a:lnTo>
                    <a:pt x="196" y="1902"/>
                  </a:lnTo>
                  <a:lnTo>
                    <a:pt x="200" y="1902"/>
                  </a:lnTo>
                  <a:lnTo>
                    <a:pt x="222" y="1894"/>
                  </a:lnTo>
                  <a:lnTo>
                    <a:pt x="246" y="1888"/>
                  </a:lnTo>
                  <a:lnTo>
                    <a:pt x="276" y="1888"/>
                  </a:lnTo>
                  <a:lnTo>
                    <a:pt x="300" y="1898"/>
                  </a:lnTo>
                  <a:lnTo>
                    <a:pt x="340" y="1878"/>
                  </a:lnTo>
                  <a:lnTo>
                    <a:pt x="356" y="1878"/>
                  </a:lnTo>
                  <a:lnTo>
                    <a:pt x="362" y="1870"/>
                  </a:lnTo>
                  <a:lnTo>
                    <a:pt x="372" y="1868"/>
                  </a:lnTo>
                  <a:lnTo>
                    <a:pt x="389" y="1866"/>
                  </a:lnTo>
                  <a:lnTo>
                    <a:pt x="413" y="1864"/>
                  </a:lnTo>
                  <a:lnTo>
                    <a:pt x="425" y="1868"/>
                  </a:lnTo>
                  <a:lnTo>
                    <a:pt x="427" y="1874"/>
                  </a:lnTo>
                  <a:lnTo>
                    <a:pt x="435" y="1882"/>
                  </a:lnTo>
                  <a:lnTo>
                    <a:pt x="435" y="1892"/>
                  </a:lnTo>
                  <a:lnTo>
                    <a:pt x="451" y="1906"/>
                  </a:lnTo>
                  <a:lnTo>
                    <a:pt x="465" y="1902"/>
                  </a:lnTo>
                  <a:lnTo>
                    <a:pt x="469" y="1898"/>
                  </a:lnTo>
                  <a:lnTo>
                    <a:pt x="489" y="1902"/>
                  </a:lnTo>
                  <a:lnTo>
                    <a:pt x="491" y="1896"/>
                  </a:lnTo>
                  <a:lnTo>
                    <a:pt x="493" y="1900"/>
                  </a:lnTo>
                  <a:lnTo>
                    <a:pt x="499" y="1900"/>
                  </a:lnTo>
                  <a:lnTo>
                    <a:pt x="501" y="1908"/>
                  </a:lnTo>
                  <a:lnTo>
                    <a:pt x="513" y="1908"/>
                  </a:lnTo>
                  <a:lnTo>
                    <a:pt x="511" y="1914"/>
                  </a:lnTo>
                  <a:lnTo>
                    <a:pt x="519" y="1922"/>
                  </a:lnTo>
                  <a:lnTo>
                    <a:pt x="513" y="1940"/>
                  </a:lnTo>
                  <a:lnTo>
                    <a:pt x="507" y="1960"/>
                  </a:lnTo>
                  <a:lnTo>
                    <a:pt x="511" y="1964"/>
                  </a:lnTo>
                  <a:lnTo>
                    <a:pt x="511" y="1966"/>
                  </a:lnTo>
                  <a:lnTo>
                    <a:pt x="507" y="1972"/>
                  </a:lnTo>
                  <a:lnTo>
                    <a:pt x="509" y="1974"/>
                  </a:lnTo>
                  <a:lnTo>
                    <a:pt x="507" y="1974"/>
                  </a:lnTo>
                  <a:lnTo>
                    <a:pt x="505" y="1988"/>
                  </a:lnTo>
                  <a:lnTo>
                    <a:pt x="497" y="1994"/>
                  </a:lnTo>
                  <a:lnTo>
                    <a:pt x="507" y="2020"/>
                  </a:lnTo>
                  <a:lnTo>
                    <a:pt x="541" y="2056"/>
                  </a:lnTo>
                  <a:lnTo>
                    <a:pt x="541" y="2056"/>
                  </a:lnTo>
                  <a:lnTo>
                    <a:pt x="541" y="2058"/>
                  </a:lnTo>
                  <a:lnTo>
                    <a:pt x="545" y="2060"/>
                  </a:lnTo>
                  <a:lnTo>
                    <a:pt x="545" y="2060"/>
                  </a:lnTo>
                  <a:lnTo>
                    <a:pt x="551" y="2068"/>
                  </a:lnTo>
                  <a:lnTo>
                    <a:pt x="559" y="2078"/>
                  </a:lnTo>
                  <a:lnTo>
                    <a:pt x="563" y="2092"/>
                  </a:lnTo>
                  <a:lnTo>
                    <a:pt x="563" y="2098"/>
                  </a:lnTo>
                  <a:lnTo>
                    <a:pt x="563" y="2098"/>
                  </a:lnTo>
                  <a:lnTo>
                    <a:pt x="563" y="2100"/>
                  </a:lnTo>
                  <a:lnTo>
                    <a:pt x="563" y="2102"/>
                  </a:lnTo>
                  <a:lnTo>
                    <a:pt x="565" y="2102"/>
                  </a:lnTo>
                  <a:lnTo>
                    <a:pt x="579" y="2138"/>
                  </a:lnTo>
                  <a:lnTo>
                    <a:pt x="581" y="2146"/>
                  </a:lnTo>
                  <a:lnTo>
                    <a:pt x="577" y="2154"/>
                  </a:lnTo>
                  <a:lnTo>
                    <a:pt x="583" y="2172"/>
                  </a:lnTo>
                  <a:lnTo>
                    <a:pt x="589" y="2180"/>
                  </a:lnTo>
                  <a:lnTo>
                    <a:pt x="589" y="2190"/>
                  </a:lnTo>
                  <a:lnTo>
                    <a:pt x="587" y="2210"/>
                  </a:lnTo>
                  <a:lnTo>
                    <a:pt x="575" y="2222"/>
                  </a:lnTo>
                  <a:lnTo>
                    <a:pt x="565" y="2242"/>
                  </a:lnTo>
                  <a:lnTo>
                    <a:pt x="551" y="2282"/>
                  </a:lnTo>
                  <a:lnTo>
                    <a:pt x="551" y="2310"/>
                  </a:lnTo>
                  <a:lnTo>
                    <a:pt x="551" y="2310"/>
                  </a:lnTo>
                  <a:lnTo>
                    <a:pt x="551" y="2310"/>
                  </a:lnTo>
                  <a:lnTo>
                    <a:pt x="551" y="2316"/>
                  </a:lnTo>
                  <a:lnTo>
                    <a:pt x="551" y="2316"/>
                  </a:lnTo>
                  <a:lnTo>
                    <a:pt x="551" y="2326"/>
                  </a:lnTo>
                  <a:lnTo>
                    <a:pt x="569" y="2354"/>
                  </a:lnTo>
                  <a:lnTo>
                    <a:pt x="601" y="2414"/>
                  </a:lnTo>
                  <a:lnTo>
                    <a:pt x="603" y="2448"/>
                  </a:lnTo>
                  <a:lnTo>
                    <a:pt x="609" y="2464"/>
                  </a:lnTo>
                  <a:lnTo>
                    <a:pt x="611" y="2480"/>
                  </a:lnTo>
                  <a:lnTo>
                    <a:pt x="617" y="2516"/>
                  </a:lnTo>
                  <a:lnTo>
                    <a:pt x="627" y="2530"/>
                  </a:lnTo>
                  <a:lnTo>
                    <a:pt x="641" y="2542"/>
                  </a:lnTo>
                  <a:lnTo>
                    <a:pt x="659" y="2586"/>
                  </a:lnTo>
                  <a:lnTo>
                    <a:pt x="675" y="2612"/>
                  </a:lnTo>
                  <a:lnTo>
                    <a:pt x="675" y="2626"/>
                  </a:lnTo>
                  <a:lnTo>
                    <a:pt x="673" y="2628"/>
                  </a:lnTo>
                  <a:lnTo>
                    <a:pt x="669" y="2626"/>
                  </a:lnTo>
                  <a:lnTo>
                    <a:pt x="667" y="2636"/>
                  </a:lnTo>
                  <a:lnTo>
                    <a:pt x="679" y="2654"/>
                  </a:lnTo>
                  <a:lnTo>
                    <a:pt x="679" y="2664"/>
                  </a:lnTo>
                  <a:lnTo>
                    <a:pt x="685" y="2664"/>
                  </a:lnTo>
                  <a:lnTo>
                    <a:pt x="685" y="2668"/>
                  </a:lnTo>
                  <a:lnTo>
                    <a:pt x="711" y="2678"/>
                  </a:lnTo>
                  <a:lnTo>
                    <a:pt x="719" y="2672"/>
                  </a:lnTo>
                  <a:lnTo>
                    <a:pt x="745" y="2670"/>
                  </a:lnTo>
                  <a:lnTo>
                    <a:pt x="759" y="2662"/>
                  </a:lnTo>
                  <a:lnTo>
                    <a:pt x="803" y="2666"/>
                  </a:lnTo>
                  <a:lnTo>
                    <a:pt x="805" y="2662"/>
                  </a:lnTo>
                  <a:lnTo>
                    <a:pt x="821" y="2664"/>
                  </a:lnTo>
                  <a:lnTo>
                    <a:pt x="821" y="2656"/>
                  </a:lnTo>
                  <a:lnTo>
                    <a:pt x="847" y="2652"/>
                  </a:lnTo>
                  <a:lnTo>
                    <a:pt x="873" y="2630"/>
                  </a:lnTo>
                  <a:lnTo>
                    <a:pt x="903" y="2596"/>
                  </a:lnTo>
                  <a:lnTo>
                    <a:pt x="927" y="2556"/>
                  </a:lnTo>
                  <a:lnTo>
                    <a:pt x="947" y="2538"/>
                  </a:lnTo>
                  <a:lnTo>
                    <a:pt x="955" y="2502"/>
                  </a:lnTo>
                  <a:lnTo>
                    <a:pt x="955" y="2502"/>
                  </a:lnTo>
                  <a:lnTo>
                    <a:pt x="955" y="2500"/>
                  </a:lnTo>
                  <a:lnTo>
                    <a:pt x="955" y="2498"/>
                  </a:lnTo>
                  <a:lnTo>
                    <a:pt x="955" y="2498"/>
                  </a:lnTo>
                  <a:lnTo>
                    <a:pt x="955" y="2486"/>
                  </a:lnTo>
                  <a:lnTo>
                    <a:pt x="951" y="2486"/>
                  </a:lnTo>
                  <a:lnTo>
                    <a:pt x="949" y="2488"/>
                  </a:lnTo>
                  <a:lnTo>
                    <a:pt x="949" y="2486"/>
                  </a:lnTo>
                  <a:lnTo>
                    <a:pt x="953" y="2478"/>
                  </a:lnTo>
                  <a:lnTo>
                    <a:pt x="989" y="2462"/>
                  </a:lnTo>
                  <a:lnTo>
                    <a:pt x="1001" y="2450"/>
                  </a:lnTo>
                  <a:lnTo>
                    <a:pt x="1003" y="2442"/>
                  </a:lnTo>
                  <a:lnTo>
                    <a:pt x="999" y="2440"/>
                  </a:lnTo>
                  <a:lnTo>
                    <a:pt x="1005" y="2400"/>
                  </a:lnTo>
                  <a:lnTo>
                    <a:pt x="1001" y="2404"/>
                  </a:lnTo>
                  <a:lnTo>
                    <a:pt x="993" y="2380"/>
                  </a:lnTo>
                  <a:lnTo>
                    <a:pt x="989" y="2374"/>
                  </a:lnTo>
                  <a:lnTo>
                    <a:pt x="989" y="2364"/>
                  </a:lnTo>
                  <a:lnTo>
                    <a:pt x="1011" y="2344"/>
                  </a:lnTo>
                  <a:lnTo>
                    <a:pt x="1013" y="2342"/>
                  </a:lnTo>
                  <a:lnTo>
                    <a:pt x="1015" y="2346"/>
                  </a:lnTo>
                  <a:lnTo>
                    <a:pt x="1027" y="2330"/>
                  </a:lnTo>
                  <a:lnTo>
                    <a:pt x="1025" y="2328"/>
                  </a:lnTo>
                  <a:lnTo>
                    <a:pt x="1039" y="2318"/>
                  </a:lnTo>
                  <a:lnTo>
                    <a:pt x="1069" y="2306"/>
                  </a:lnTo>
                  <a:lnTo>
                    <a:pt x="1083" y="2296"/>
                  </a:lnTo>
                  <a:lnTo>
                    <a:pt x="1083" y="2292"/>
                  </a:lnTo>
                  <a:lnTo>
                    <a:pt x="1097" y="2278"/>
                  </a:lnTo>
                  <a:lnTo>
                    <a:pt x="1099" y="2270"/>
                  </a:lnTo>
                  <a:lnTo>
                    <a:pt x="1097" y="2268"/>
                  </a:lnTo>
                  <a:lnTo>
                    <a:pt x="1103" y="2260"/>
                  </a:lnTo>
                  <a:lnTo>
                    <a:pt x="1099" y="2246"/>
                  </a:lnTo>
                  <a:lnTo>
                    <a:pt x="1097" y="2246"/>
                  </a:lnTo>
                  <a:lnTo>
                    <a:pt x="1097" y="2224"/>
                  </a:lnTo>
                  <a:lnTo>
                    <a:pt x="1095" y="2204"/>
                  </a:lnTo>
                  <a:lnTo>
                    <a:pt x="1103" y="2188"/>
                  </a:lnTo>
                  <a:lnTo>
                    <a:pt x="1099" y="2176"/>
                  </a:lnTo>
                  <a:lnTo>
                    <a:pt x="1099" y="2176"/>
                  </a:lnTo>
                  <a:lnTo>
                    <a:pt x="1087" y="2168"/>
                  </a:lnTo>
                  <a:lnTo>
                    <a:pt x="1079" y="2148"/>
                  </a:lnTo>
                  <a:lnTo>
                    <a:pt x="1077" y="2138"/>
                  </a:lnTo>
                  <a:lnTo>
                    <a:pt x="1083" y="2114"/>
                  </a:lnTo>
                  <a:lnTo>
                    <a:pt x="1069" y="2100"/>
                  </a:lnTo>
                  <a:lnTo>
                    <a:pt x="1077" y="2070"/>
                  </a:lnTo>
                  <a:lnTo>
                    <a:pt x="1083" y="2064"/>
                  </a:lnTo>
                  <a:lnTo>
                    <a:pt x="1097" y="2034"/>
                  </a:lnTo>
                  <a:lnTo>
                    <a:pt x="1117" y="2016"/>
                  </a:lnTo>
                  <a:lnTo>
                    <a:pt x="1117" y="2016"/>
                  </a:lnTo>
                  <a:lnTo>
                    <a:pt x="1119" y="2014"/>
                  </a:lnTo>
                  <a:lnTo>
                    <a:pt x="1119" y="2014"/>
                  </a:lnTo>
                  <a:lnTo>
                    <a:pt x="1119" y="2014"/>
                  </a:lnTo>
                  <a:lnTo>
                    <a:pt x="1137" y="1992"/>
                  </a:lnTo>
                  <a:lnTo>
                    <a:pt x="1137" y="1988"/>
                  </a:lnTo>
                  <a:lnTo>
                    <a:pt x="1143" y="1986"/>
                  </a:lnTo>
                  <a:lnTo>
                    <a:pt x="1181" y="1950"/>
                  </a:lnTo>
                  <a:lnTo>
                    <a:pt x="1199" y="1942"/>
                  </a:lnTo>
                  <a:lnTo>
                    <a:pt x="1233" y="1908"/>
                  </a:lnTo>
                  <a:lnTo>
                    <a:pt x="1245" y="1888"/>
                  </a:lnTo>
                  <a:lnTo>
                    <a:pt x="1257" y="1876"/>
                  </a:lnTo>
                  <a:lnTo>
                    <a:pt x="1273" y="1834"/>
                  </a:lnTo>
                  <a:lnTo>
                    <a:pt x="1279" y="1830"/>
                  </a:lnTo>
                  <a:lnTo>
                    <a:pt x="1289" y="1812"/>
                  </a:lnTo>
                  <a:lnTo>
                    <a:pt x="1293" y="1792"/>
                  </a:lnTo>
                  <a:lnTo>
                    <a:pt x="1299" y="1792"/>
                  </a:lnTo>
                  <a:lnTo>
                    <a:pt x="1301" y="1786"/>
                  </a:lnTo>
                  <a:lnTo>
                    <a:pt x="1297" y="1786"/>
                  </a:lnTo>
                  <a:lnTo>
                    <a:pt x="1299" y="1784"/>
                  </a:lnTo>
                  <a:lnTo>
                    <a:pt x="1297" y="1770"/>
                  </a:lnTo>
                  <a:lnTo>
                    <a:pt x="1299" y="1760"/>
                  </a:lnTo>
                  <a:lnTo>
                    <a:pt x="1287" y="1754"/>
                  </a:lnTo>
                  <a:lnTo>
                    <a:pt x="1277" y="1762"/>
                  </a:lnTo>
                  <a:lnTo>
                    <a:pt x="1259" y="1766"/>
                  </a:lnTo>
                  <a:lnTo>
                    <a:pt x="1223" y="1770"/>
                  </a:lnTo>
                  <a:lnTo>
                    <a:pt x="1209" y="1778"/>
                  </a:lnTo>
                  <a:lnTo>
                    <a:pt x="1195" y="1774"/>
                  </a:lnTo>
                  <a:lnTo>
                    <a:pt x="1181" y="1784"/>
                  </a:lnTo>
                  <a:lnTo>
                    <a:pt x="1171" y="1784"/>
                  </a:lnTo>
                  <a:lnTo>
                    <a:pt x="1151" y="1766"/>
                  </a:lnTo>
                  <a:lnTo>
                    <a:pt x="1153" y="1764"/>
                  </a:lnTo>
                  <a:lnTo>
                    <a:pt x="1149" y="1764"/>
                  </a:lnTo>
                  <a:lnTo>
                    <a:pt x="1147" y="1762"/>
                  </a:lnTo>
                  <a:lnTo>
                    <a:pt x="1147" y="1764"/>
                  </a:lnTo>
                  <a:lnTo>
                    <a:pt x="1143" y="1762"/>
                  </a:lnTo>
                  <a:lnTo>
                    <a:pt x="1153" y="1758"/>
                  </a:lnTo>
                  <a:lnTo>
                    <a:pt x="1151" y="1746"/>
                  </a:lnTo>
                  <a:lnTo>
                    <a:pt x="1147" y="1742"/>
                  </a:lnTo>
                  <a:lnTo>
                    <a:pt x="1149" y="1742"/>
                  </a:lnTo>
                  <a:lnTo>
                    <a:pt x="1151" y="1744"/>
                  </a:lnTo>
                  <a:lnTo>
                    <a:pt x="1179" y="1744"/>
                  </a:lnTo>
                  <a:lnTo>
                    <a:pt x="1195" y="1732"/>
                  </a:lnTo>
                  <a:lnTo>
                    <a:pt x="1215" y="1730"/>
                  </a:lnTo>
                  <a:lnTo>
                    <a:pt x="1233" y="1720"/>
                  </a:lnTo>
                  <a:lnTo>
                    <a:pt x="1251" y="1718"/>
                  </a:lnTo>
                  <a:lnTo>
                    <a:pt x="1257" y="1710"/>
                  </a:lnTo>
                  <a:lnTo>
                    <a:pt x="1267" y="1706"/>
                  </a:lnTo>
                  <a:lnTo>
                    <a:pt x="1317" y="1688"/>
                  </a:lnTo>
                  <a:lnTo>
                    <a:pt x="1321" y="1676"/>
                  </a:lnTo>
                  <a:lnTo>
                    <a:pt x="1331" y="1668"/>
                  </a:lnTo>
                  <a:lnTo>
                    <a:pt x="1350" y="1660"/>
                  </a:lnTo>
                  <a:lnTo>
                    <a:pt x="1366" y="1662"/>
                  </a:lnTo>
                  <a:lnTo>
                    <a:pt x="1378" y="1646"/>
                  </a:lnTo>
                  <a:lnTo>
                    <a:pt x="1394" y="1642"/>
                  </a:lnTo>
                  <a:lnTo>
                    <a:pt x="1402" y="1626"/>
                  </a:lnTo>
                  <a:lnTo>
                    <a:pt x="1422" y="1620"/>
                  </a:lnTo>
                  <a:lnTo>
                    <a:pt x="1420" y="1598"/>
                  </a:lnTo>
                  <a:lnTo>
                    <a:pt x="1424" y="1594"/>
                  </a:lnTo>
                  <a:lnTo>
                    <a:pt x="1428" y="1590"/>
                  </a:lnTo>
                  <a:lnTo>
                    <a:pt x="1432" y="1594"/>
                  </a:lnTo>
                  <a:lnTo>
                    <a:pt x="1456" y="1562"/>
                  </a:lnTo>
                  <a:lnTo>
                    <a:pt x="1460" y="1550"/>
                  </a:lnTo>
                  <a:lnTo>
                    <a:pt x="1448" y="1542"/>
                  </a:lnTo>
                  <a:lnTo>
                    <a:pt x="1438" y="1526"/>
                  </a:lnTo>
                  <a:lnTo>
                    <a:pt x="1404" y="1512"/>
                  </a:lnTo>
                  <a:lnTo>
                    <a:pt x="1394" y="1498"/>
                  </a:lnTo>
                  <a:lnTo>
                    <a:pt x="1392" y="1484"/>
                  </a:lnTo>
                  <a:lnTo>
                    <a:pt x="1396" y="1464"/>
                  </a:lnTo>
                  <a:lnTo>
                    <a:pt x="1388" y="1470"/>
                  </a:lnTo>
                  <a:lnTo>
                    <a:pt x="1388" y="1470"/>
                  </a:lnTo>
                  <a:lnTo>
                    <a:pt x="1384" y="1474"/>
                  </a:lnTo>
                  <a:lnTo>
                    <a:pt x="1384" y="1474"/>
                  </a:lnTo>
                  <a:lnTo>
                    <a:pt x="1384" y="1474"/>
                  </a:lnTo>
                  <a:lnTo>
                    <a:pt x="1354" y="1508"/>
                  </a:lnTo>
                  <a:lnTo>
                    <a:pt x="1354" y="1510"/>
                  </a:lnTo>
                  <a:lnTo>
                    <a:pt x="1349" y="1514"/>
                  </a:lnTo>
                  <a:lnTo>
                    <a:pt x="1323" y="1512"/>
                  </a:lnTo>
                  <a:lnTo>
                    <a:pt x="1317" y="1516"/>
                  </a:lnTo>
                  <a:lnTo>
                    <a:pt x="1309" y="1516"/>
                  </a:lnTo>
                  <a:lnTo>
                    <a:pt x="1307" y="1510"/>
                  </a:lnTo>
                  <a:lnTo>
                    <a:pt x="1303" y="1510"/>
                  </a:lnTo>
                  <a:lnTo>
                    <a:pt x="1303" y="1504"/>
                  </a:lnTo>
                  <a:lnTo>
                    <a:pt x="1307" y="1478"/>
                  </a:lnTo>
                  <a:lnTo>
                    <a:pt x="1295" y="1470"/>
                  </a:lnTo>
                  <a:lnTo>
                    <a:pt x="1285" y="1486"/>
                  </a:lnTo>
                  <a:lnTo>
                    <a:pt x="1285" y="1492"/>
                  </a:lnTo>
                  <a:lnTo>
                    <a:pt x="1281" y="1486"/>
                  </a:lnTo>
                  <a:lnTo>
                    <a:pt x="1289" y="1470"/>
                  </a:lnTo>
                  <a:lnTo>
                    <a:pt x="1279" y="1468"/>
                  </a:lnTo>
                  <a:lnTo>
                    <a:pt x="1277" y="1460"/>
                  </a:lnTo>
                  <a:lnTo>
                    <a:pt x="1263" y="1452"/>
                  </a:lnTo>
                  <a:lnTo>
                    <a:pt x="1261" y="1444"/>
                  </a:lnTo>
                  <a:lnTo>
                    <a:pt x="1253" y="1436"/>
                  </a:lnTo>
                  <a:lnTo>
                    <a:pt x="1245" y="1422"/>
                  </a:lnTo>
                  <a:lnTo>
                    <a:pt x="1239" y="1406"/>
                  </a:lnTo>
                  <a:lnTo>
                    <a:pt x="1237" y="1406"/>
                  </a:lnTo>
                  <a:lnTo>
                    <a:pt x="1243" y="1400"/>
                  </a:lnTo>
                  <a:lnTo>
                    <a:pt x="1241" y="1396"/>
                  </a:lnTo>
                  <a:lnTo>
                    <a:pt x="1245" y="1396"/>
                  </a:lnTo>
                  <a:lnTo>
                    <a:pt x="1247" y="1394"/>
                  </a:lnTo>
                  <a:lnTo>
                    <a:pt x="1249" y="1396"/>
                  </a:lnTo>
                  <a:lnTo>
                    <a:pt x="1251" y="1392"/>
                  </a:lnTo>
                  <a:lnTo>
                    <a:pt x="1253" y="1392"/>
                  </a:lnTo>
                  <a:lnTo>
                    <a:pt x="1251" y="1390"/>
                  </a:lnTo>
                  <a:lnTo>
                    <a:pt x="1253" y="1384"/>
                  </a:lnTo>
                  <a:lnTo>
                    <a:pt x="1265" y="1396"/>
                  </a:lnTo>
                  <a:lnTo>
                    <a:pt x="1273" y="1394"/>
                  </a:lnTo>
                  <a:lnTo>
                    <a:pt x="1283" y="1412"/>
                  </a:lnTo>
                  <a:lnTo>
                    <a:pt x="1289" y="1418"/>
                  </a:lnTo>
                  <a:lnTo>
                    <a:pt x="1299" y="1440"/>
                  </a:lnTo>
                  <a:lnTo>
                    <a:pt x="1317" y="1448"/>
                  </a:lnTo>
                  <a:lnTo>
                    <a:pt x="1323" y="1456"/>
                  </a:lnTo>
                  <a:lnTo>
                    <a:pt x="1337" y="1460"/>
                  </a:lnTo>
                  <a:lnTo>
                    <a:pt x="1339" y="1464"/>
                  </a:lnTo>
                  <a:lnTo>
                    <a:pt x="1360" y="1468"/>
                  </a:lnTo>
                  <a:lnTo>
                    <a:pt x="1372" y="1464"/>
                  </a:lnTo>
                  <a:lnTo>
                    <a:pt x="1372" y="1466"/>
                  </a:lnTo>
                  <a:lnTo>
                    <a:pt x="1374" y="1470"/>
                  </a:lnTo>
                  <a:lnTo>
                    <a:pt x="1392" y="1460"/>
                  </a:lnTo>
                  <a:lnTo>
                    <a:pt x="1390" y="1458"/>
                  </a:lnTo>
                  <a:lnTo>
                    <a:pt x="1394" y="1456"/>
                  </a:lnTo>
                  <a:lnTo>
                    <a:pt x="1402" y="1460"/>
                  </a:lnTo>
                  <a:lnTo>
                    <a:pt x="1412" y="1486"/>
                  </a:lnTo>
                  <a:lnTo>
                    <a:pt x="1490" y="1498"/>
                  </a:lnTo>
                  <a:lnTo>
                    <a:pt x="1494" y="1500"/>
                  </a:lnTo>
                  <a:lnTo>
                    <a:pt x="1502" y="1496"/>
                  </a:lnTo>
                  <a:lnTo>
                    <a:pt x="1538" y="1492"/>
                  </a:lnTo>
                  <a:lnTo>
                    <a:pt x="1548" y="1498"/>
                  </a:lnTo>
                  <a:lnTo>
                    <a:pt x="1552" y="1494"/>
                  </a:lnTo>
                  <a:lnTo>
                    <a:pt x="1554" y="1494"/>
                  </a:lnTo>
                  <a:lnTo>
                    <a:pt x="1582" y="1492"/>
                  </a:lnTo>
                  <a:lnTo>
                    <a:pt x="1586" y="1502"/>
                  </a:lnTo>
                  <a:lnTo>
                    <a:pt x="1594" y="1506"/>
                  </a:lnTo>
                  <a:lnTo>
                    <a:pt x="1600" y="1522"/>
                  </a:lnTo>
                  <a:lnTo>
                    <a:pt x="1610" y="1524"/>
                  </a:lnTo>
                  <a:lnTo>
                    <a:pt x="1628" y="1544"/>
                  </a:lnTo>
                  <a:lnTo>
                    <a:pt x="1644" y="1544"/>
                  </a:lnTo>
                  <a:lnTo>
                    <a:pt x="1652" y="1540"/>
                  </a:lnTo>
                  <a:lnTo>
                    <a:pt x="1652" y="1544"/>
                  </a:lnTo>
                  <a:lnTo>
                    <a:pt x="1646" y="1548"/>
                  </a:lnTo>
                  <a:lnTo>
                    <a:pt x="1626" y="1550"/>
                  </a:lnTo>
                  <a:lnTo>
                    <a:pt x="1628" y="1558"/>
                  </a:lnTo>
                  <a:lnTo>
                    <a:pt x="1656" y="1584"/>
                  </a:lnTo>
                  <a:lnTo>
                    <a:pt x="1672" y="1584"/>
                  </a:lnTo>
                  <a:lnTo>
                    <a:pt x="1686" y="1578"/>
                  </a:lnTo>
                  <a:lnTo>
                    <a:pt x="1692" y="1554"/>
                  </a:lnTo>
                  <a:lnTo>
                    <a:pt x="1696" y="1554"/>
                  </a:lnTo>
                  <a:lnTo>
                    <a:pt x="1692" y="1560"/>
                  </a:lnTo>
                  <a:lnTo>
                    <a:pt x="1698" y="1588"/>
                  </a:lnTo>
                  <a:lnTo>
                    <a:pt x="1694" y="1606"/>
                  </a:lnTo>
                  <a:lnTo>
                    <a:pt x="1698" y="1620"/>
                  </a:lnTo>
                  <a:lnTo>
                    <a:pt x="1700" y="1620"/>
                  </a:lnTo>
                  <a:lnTo>
                    <a:pt x="1698" y="1630"/>
                  </a:lnTo>
                  <a:lnTo>
                    <a:pt x="1708" y="1668"/>
                  </a:lnTo>
                  <a:lnTo>
                    <a:pt x="1714" y="1682"/>
                  </a:lnTo>
                  <a:lnTo>
                    <a:pt x="1718" y="1692"/>
                  </a:lnTo>
                  <a:lnTo>
                    <a:pt x="1720" y="1690"/>
                  </a:lnTo>
                  <a:lnTo>
                    <a:pt x="1722" y="1700"/>
                  </a:lnTo>
                  <a:lnTo>
                    <a:pt x="1736" y="1724"/>
                  </a:lnTo>
                  <a:lnTo>
                    <a:pt x="1742" y="1750"/>
                  </a:lnTo>
                  <a:lnTo>
                    <a:pt x="1754" y="1766"/>
                  </a:lnTo>
                  <a:lnTo>
                    <a:pt x="1772" y="1814"/>
                  </a:lnTo>
                  <a:lnTo>
                    <a:pt x="1786" y="1832"/>
                  </a:lnTo>
                  <a:lnTo>
                    <a:pt x="1794" y="1832"/>
                  </a:lnTo>
                  <a:lnTo>
                    <a:pt x="1802" y="1824"/>
                  </a:lnTo>
                  <a:lnTo>
                    <a:pt x="1804" y="1812"/>
                  </a:lnTo>
                  <a:lnTo>
                    <a:pt x="1820" y="1808"/>
                  </a:lnTo>
                  <a:lnTo>
                    <a:pt x="1820" y="1806"/>
                  </a:lnTo>
                  <a:lnTo>
                    <a:pt x="1820" y="1802"/>
                  </a:lnTo>
                  <a:lnTo>
                    <a:pt x="1826" y="1790"/>
                  </a:lnTo>
                  <a:lnTo>
                    <a:pt x="1836" y="1790"/>
                  </a:lnTo>
                  <a:lnTo>
                    <a:pt x="1836" y="1762"/>
                  </a:lnTo>
                  <a:lnTo>
                    <a:pt x="1844" y="1732"/>
                  </a:lnTo>
                  <a:lnTo>
                    <a:pt x="1840" y="1724"/>
                  </a:lnTo>
                  <a:lnTo>
                    <a:pt x="1840" y="1692"/>
                  </a:lnTo>
                  <a:lnTo>
                    <a:pt x="1844" y="1686"/>
                  </a:lnTo>
                  <a:lnTo>
                    <a:pt x="1854" y="1686"/>
                  </a:lnTo>
                  <a:lnTo>
                    <a:pt x="1862" y="1674"/>
                  </a:lnTo>
                  <a:lnTo>
                    <a:pt x="1878" y="1670"/>
                  </a:lnTo>
                  <a:lnTo>
                    <a:pt x="1882" y="1660"/>
                  </a:lnTo>
                  <a:lnTo>
                    <a:pt x="1916" y="1634"/>
                  </a:lnTo>
                  <a:lnTo>
                    <a:pt x="1932" y="1616"/>
                  </a:lnTo>
                  <a:lnTo>
                    <a:pt x="1956" y="1602"/>
                  </a:lnTo>
                  <a:lnTo>
                    <a:pt x="1970" y="1586"/>
                  </a:lnTo>
                  <a:lnTo>
                    <a:pt x="1970" y="1572"/>
                  </a:lnTo>
                  <a:lnTo>
                    <a:pt x="1988" y="1566"/>
                  </a:lnTo>
                  <a:lnTo>
                    <a:pt x="1988" y="1564"/>
                  </a:lnTo>
                  <a:lnTo>
                    <a:pt x="1990" y="1572"/>
                  </a:lnTo>
                  <a:lnTo>
                    <a:pt x="2000" y="1570"/>
                  </a:lnTo>
                  <a:lnTo>
                    <a:pt x="2000" y="1570"/>
                  </a:lnTo>
                  <a:lnTo>
                    <a:pt x="2002" y="1570"/>
                  </a:lnTo>
                  <a:lnTo>
                    <a:pt x="2002" y="1570"/>
                  </a:lnTo>
                  <a:lnTo>
                    <a:pt x="2006" y="1568"/>
                  </a:lnTo>
                  <a:lnTo>
                    <a:pt x="2008" y="1568"/>
                  </a:lnTo>
                  <a:lnTo>
                    <a:pt x="2008" y="1568"/>
                  </a:lnTo>
                  <a:lnTo>
                    <a:pt x="2016" y="1564"/>
                  </a:lnTo>
                  <a:lnTo>
                    <a:pt x="2018" y="1568"/>
                  </a:lnTo>
                  <a:lnTo>
                    <a:pt x="2024" y="1562"/>
                  </a:lnTo>
                  <a:lnTo>
                    <a:pt x="2030" y="1566"/>
                  </a:lnTo>
                  <a:lnTo>
                    <a:pt x="2038" y="1554"/>
                  </a:lnTo>
                  <a:lnTo>
                    <a:pt x="2038" y="1554"/>
                  </a:lnTo>
                  <a:lnTo>
                    <a:pt x="2042" y="1556"/>
                  </a:lnTo>
                  <a:lnTo>
                    <a:pt x="2044" y="1546"/>
                  </a:lnTo>
                  <a:lnTo>
                    <a:pt x="2044" y="1548"/>
                  </a:lnTo>
                  <a:lnTo>
                    <a:pt x="2054" y="1548"/>
                  </a:lnTo>
                  <a:lnTo>
                    <a:pt x="2058" y="1554"/>
                  </a:lnTo>
                  <a:lnTo>
                    <a:pt x="2066" y="1582"/>
                  </a:lnTo>
                  <a:lnTo>
                    <a:pt x="2066" y="1582"/>
                  </a:lnTo>
                  <a:lnTo>
                    <a:pt x="2080" y="1600"/>
                  </a:lnTo>
                  <a:lnTo>
                    <a:pt x="2092" y="1606"/>
                  </a:lnTo>
                  <a:lnTo>
                    <a:pt x="2092" y="1606"/>
                  </a:lnTo>
                  <a:lnTo>
                    <a:pt x="2090" y="1614"/>
                  </a:lnTo>
                  <a:lnTo>
                    <a:pt x="2098" y="1624"/>
                  </a:lnTo>
                  <a:lnTo>
                    <a:pt x="2100" y="1622"/>
                  </a:lnTo>
                  <a:lnTo>
                    <a:pt x="2104" y="1632"/>
                  </a:lnTo>
                  <a:lnTo>
                    <a:pt x="2108" y="1654"/>
                  </a:lnTo>
                  <a:lnTo>
                    <a:pt x="2102" y="1682"/>
                  </a:lnTo>
                  <a:lnTo>
                    <a:pt x="2108" y="1678"/>
                  </a:lnTo>
                  <a:lnTo>
                    <a:pt x="2108" y="1682"/>
                  </a:lnTo>
                  <a:lnTo>
                    <a:pt x="2126" y="1684"/>
                  </a:lnTo>
                  <a:lnTo>
                    <a:pt x="2154" y="1666"/>
                  </a:lnTo>
                  <a:lnTo>
                    <a:pt x="2154" y="1664"/>
                  </a:lnTo>
                  <a:lnTo>
                    <a:pt x="2168" y="1670"/>
                  </a:lnTo>
                  <a:lnTo>
                    <a:pt x="2170" y="1698"/>
                  </a:lnTo>
                  <a:lnTo>
                    <a:pt x="2180" y="1728"/>
                  </a:lnTo>
                  <a:lnTo>
                    <a:pt x="2182" y="1726"/>
                  </a:lnTo>
                  <a:lnTo>
                    <a:pt x="2186" y="1738"/>
                  </a:lnTo>
                  <a:lnTo>
                    <a:pt x="2186" y="1752"/>
                  </a:lnTo>
                  <a:lnTo>
                    <a:pt x="2182" y="1756"/>
                  </a:lnTo>
                  <a:lnTo>
                    <a:pt x="2184" y="1758"/>
                  </a:lnTo>
                  <a:lnTo>
                    <a:pt x="2176" y="1764"/>
                  </a:lnTo>
                  <a:lnTo>
                    <a:pt x="2188" y="1766"/>
                  </a:lnTo>
                  <a:lnTo>
                    <a:pt x="2184" y="1788"/>
                  </a:lnTo>
                  <a:lnTo>
                    <a:pt x="2188" y="1790"/>
                  </a:lnTo>
                  <a:lnTo>
                    <a:pt x="2180" y="1812"/>
                  </a:lnTo>
                  <a:lnTo>
                    <a:pt x="2180" y="1830"/>
                  </a:lnTo>
                  <a:lnTo>
                    <a:pt x="2190" y="1828"/>
                  </a:lnTo>
                  <a:lnTo>
                    <a:pt x="2216" y="1862"/>
                  </a:lnTo>
                  <a:lnTo>
                    <a:pt x="2224" y="1900"/>
                  </a:lnTo>
                  <a:lnTo>
                    <a:pt x="2238" y="1930"/>
                  </a:lnTo>
                  <a:lnTo>
                    <a:pt x="2278" y="1956"/>
                  </a:lnTo>
                  <a:lnTo>
                    <a:pt x="2282" y="1956"/>
                  </a:lnTo>
                  <a:lnTo>
                    <a:pt x="2278" y="1960"/>
                  </a:lnTo>
                  <a:lnTo>
                    <a:pt x="2292" y="1956"/>
                  </a:lnTo>
                  <a:lnTo>
                    <a:pt x="2294" y="1956"/>
                  </a:lnTo>
                  <a:lnTo>
                    <a:pt x="2302" y="1972"/>
                  </a:lnTo>
                  <a:lnTo>
                    <a:pt x="2304" y="1958"/>
                  </a:lnTo>
                  <a:lnTo>
                    <a:pt x="2296" y="1954"/>
                  </a:lnTo>
                  <a:lnTo>
                    <a:pt x="2296" y="1954"/>
                  </a:lnTo>
                  <a:lnTo>
                    <a:pt x="2296" y="1954"/>
                  </a:lnTo>
                  <a:lnTo>
                    <a:pt x="2298" y="1946"/>
                  </a:lnTo>
                  <a:lnTo>
                    <a:pt x="2282" y="1920"/>
                  </a:lnTo>
                  <a:lnTo>
                    <a:pt x="2282" y="1886"/>
                  </a:lnTo>
                  <a:lnTo>
                    <a:pt x="2274" y="1874"/>
                  </a:lnTo>
                  <a:lnTo>
                    <a:pt x="2260" y="1862"/>
                  </a:lnTo>
                  <a:lnTo>
                    <a:pt x="2258" y="1862"/>
                  </a:lnTo>
                  <a:lnTo>
                    <a:pt x="2246" y="1850"/>
                  </a:lnTo>
                  <a:lnTo>
                    <a:pt x="2232" y="1848"/>
                  </a:lnTo>
                  <a:lnTo>
                    <a:pt x="2228" y="1842"/>
                  </a:lnTo>
                  <a:lnTo>
                    <a:pt x="2214" y="1806"/>
                  </a:lnTo>
                  <a:lnTo>
                    <a:pt x="2204" y="1806"/>
                  </a:lnTo>
                  <a:lnTo>
                    <a:pt x="2202" y="1790"/>
                  </a:lnTo>
                  <a:lnTo>
                    <a:pt x="2214" y="1752"/>
                  </a:lnTo>
                  <a:lnTo>
                    <a:pt x="2216" y="1730"/>
                  </a:lnTo>
                  <a:lnTo>
                    <a:pt x="2218" y="1728"/>
                  </a:lnTo>
                  <a:lnTo>
                    <a:pt x="2228" y="1728"/>
                  </a:lnTo>
                  <a:lnTo>
                    <a:pt x="2230" y="1746"/>
                  </a:lnTo>
                  <a:lnTo>
                    <a:pt x="2248" y="1746"/>
                  </a:lnTo>
                  <a:lnTo>
                    <a:pt x="2262" y="1754"/>
                  </a:lnTo>
                  <a:lnTo>
                    <a:pt x="2266" y="1764"/>
                  </a:lnTo>
                  <a:lnTo>
                    <a:pt x="2272" y="1780"/>
                  </a:lnTo>
                  <a:lnTo>
                    <a:pt x="2280" y="1776"/>
                  </a:lnTo>
                  <a:lnTo>
                    <a:pt x="2280" y="1784"/>
                  </a:lnTo>
                  <a:lnTo>
                    <a:pt x="2298" y="1786"/>
                  </a:lnTo>
                  <a:lnTo>
                    <a:pt x="2306" y="1792"/>
                  </a:lnTo>
                  <a:lnTo>
                    <a:pt x="2302" y="1804"/>
                  </a:lnTo>
                  <a:lnTo>
                    <a:pt x="2304" y="1820"/>
                  </a:lnTo>
                  <a:lnTo>
                    <a:pt x="2310" y="1822"/>
                  </a:lnTo>
                  <a:lnTo>
                    <a:pt x="2331" y="1804"/>
                  </a:lnTo>
                  <a:lnTo>
                    <a:pt x="2331" y="1802"/>
                  </a:lnTo>
                  <a:lnTo>
                    <a:pt x="2337" y="1806"/>
                  </a:lnTo>
                  <a:lnTo>
                    <a:pt x="2337" y="1796"/>
                  </a:lnTo>
                  <a:lnTo>
                    <a:pt x="2343" y="1788"/>
                  </a:lnTo>
                  <a:lnTo>
                    <a:pt x="2351" y="1788"/>
                  </a:lnTo>
                  <a:lnTo>
                    <a:pt x="2365" y="1782"/>
                  </a:lnTo>
                  <a:lnTo>
                    <a:pt x="2385" y="1770"/>
                  </a:lnTo>
                  <a:lnTo>
                    <a:pt x="2387" y="1762"/>
                  </a:lnTo>
                  <a:lnTo>
                    <a:pt x="2387" y="1748"/>
                  </a:lnTo>
                  <a:lnTo>
                    <a:pt x="2391" y="1740"/>
                  </a:lnTo>
                  <a:lnTo>
                    <a:pt x="2381" y="1690"/>
                  </a:lnTo>
                  <a:lnTo>
                    <a:pt x="2373" y="1682"/>
                  </a:lnTo>
                  <a:lnTo>
                    <a:pt x="2369" y="1674"/>
                  </a:lnTo>
                  <a:lnTo>
                    <a:pt x="2359" y="1670"/>
                  </a:lnTo>
                  <a:lnTo>
                    <a:pt x="2347" y="1656"/>
                  </a:lnTo>
                  <a:lnTo>
                    <a:pt x="2335" y="1644"/>
                  </a:lnTo>
                  <a:lnTo>
                    <a:pt x="2333" y="1636"/>
                  </a:lnTo>
                  <a:lnTo>
                    <a:pt x="2323" y="1626"/>
                  </a:lnTo>
                  <a:lnTo>
                    <a:pt x="2321" y="1618"/>
                  </a:lnTo>
                  <a:lnTo>
                    <a:pt x="2327" y="1602"/>
                  </a:lnTo>
                  <a:lnTo>
                    <a:pt x="2339" y="1588"/>
                  </a:lnTo>
                  <a:lnTo>
                    <a:pt x="2353" y="1576"/>
                  </a:lnTo>
                  <a:lnTo>
                    <a:pt x="2363" y="1572"/>
                  </a:lnTo>
                  <a:lnTo>
                    <a:pt x="2363" y="1574"/>
                  </a:lnTo>
                  <a:lnTo>
                    <a:pt x="2363" y="1572"/>
                  </a:lnTo>
                  <a:lnTo>
                    <a:pt x="2365" y="1572"/>
                  </a:lnTo>
                  <a:lnTo>
                    <a:pt x="2367" y="1576"/>
                  </a:lnTo>
                  <a:lnTo>
                    <a:pt x="2371" y="1570"/>
                  </a:lnTo>
                  <a:lnTo>
                    <a:pt x="2373" y="1570"/>
                  </a:lnTo>
                  <a:lnTo>
                    <a:pt x="2371" y="1570"/>
                  </a:lnTo>
                  <a:lnTo>
                    <a:pt x="2373" y="1566"/>
                  </a:lnTo>
                  <a:lnTo>
                    <a:pt x="2385" y="1574"/>
                  </a:lnTo>
                  <a:lnTo>
                    <a:pt x="2391" y="1572"/>
                  </a:lnTo>
                  <a:lnTo>
                    <a:pt x="2391" y="1582"/>
                  </a:lnTo>
                  <a:lnTo>
                    <a:pt x="2401" y="1596"/>
                  </a:lnTo>
                  <a:lnTo>
                    <a:pt x="2391" y="1598"/>
                  </a:lnTo>
                  <a:lnTo>
                    <a:pt x="2373" y="1612"/>
                  </a:lnTo>
                  <a:lnTo>
                    <a:pt x="2377" y="1632"/>
                  </a:lnTo>
                  <a:lnTo>
                    <a:pt x="2397" y="1638"/>
                  </a:lnTo>
                  <a:lnTo>
                    <a:pt x="2411" y="1624"/>
                  </a:lnTo>
                  <a:lnTo>
                    <a:pt x="2423" y="1606"/>
                  </a:lnTo>
                  <a:lnTo>
                    <a:pt x="2419" y="1596"/>
                  </a:lnTo>
                  <a:lnTo>
                    <a:pt x="2409" y="1596"/>
                  </a:lnTo>
                  <a:lnTo>
                    <a:pt x="2405" y="1596"/>
                  </a:lnTo>
                  <a:lnTo>
                    <a:pt x="2413" y="1592"/>
                  </a:lnTo>
                  <a:lnTo>
                    <a:pt x="2407" y="1580"/>
                  </a:lnTo>
                  <a:lnTo>
                    <a:pt x="2411" y="1574"/>
                  </a:lnTo>
                  <a:lnTo>
                    <a:pt x="2457" y="1562"/>
                  </a:lnTo>
                  <a:lnTo>
                    <a:pt x="2461" y="1550"/>
                  </a:lnTo>
                  <a:lnTo>
                    <a:pt x="2469" y="1558"/>
                  </a:lnTo>
                  <a:lnTo>
                    <a:pt x="2469" y="1548"/>
                  </a:lnTo>
                  <a:lnTo>
                    <a:pt x="2475" y="1554"/>
                  </a:lnTo>
                  <a:lnTo>
                    <a:pt x="2485" y="1554"/>
                  </a:lnTo>
                  <a:lnTo>
                    <a:pt x="2485" y="1552"/>
                  </a:lnTo>
                  <a:lnTo>
                    <a:pt x="2485" y="1554"/>
                  </a:lnTo>
                  <a:lnTo>
                    <a:pt x="2489" y="1548"/>
                  </a:lnTo>
                  <a:lnTo>
                    <a:pt x="2489" y="1550"/>
                  </a:lnTo>
                  <a:lnTo>
                    <a:pt x="2497" y="1544"/>
                  </a:lnTo>
                  <a:lnTo>
                    <a:pt x="2503" y="1548"/>
                  </a:lnTo>
                  <a:lnTo>
                    <a:pt x="2523" y="1540"/>
                  </a:lnTo>
                  <a:lnTo>
                    <a:pt x="2533" y="1530"/>
                  </a:lnTo>
                  <a:lnTo>
                    <a:pt x="2541" y="1528"/>
                  </a:lnTo>
                  <a:lnTo>
                    <a:pt x="2541" y="1530"/>
                  </a:lnTo>
                  <a:lnTo>
                    <a:pt x="2555" y="1516"/>
                  </a:lnTo>
                  <a:lnTo>
                    <a:pt x="2555" y="1510"/>
                  </a:lnTo>
                  <a:lnTo>
                    <a:pt x="2563" y="1508"/>
                  </a:lnTo>
                  <a:lnTo>
                    <a:pt x="2575" y="1490"/>
                  </a:lnTo>
                  <a:lnTo>
                    <a:pt x="2579" y="1492"/>
                  </a:lnTo>
                  <a:lnTo>
                    <a:pt x="2585" y="1472"/>
                  </a:lnTo>
                  <a:lnTo>
                    <a:pt x="2585" y="1474"/>
                  </a:lnTo>
                  <a:lnTo>
                    <a:pt x="2611" y="1434"/>
                  </a:lnTo>
                  <a:lnTo>
                    <a:pt x="2615" y="1436"/>
                  </a:lnTo>
                  <a:lnTo>
                    <a:pt x="2621" y="1414"/>
                  </a:lnTo>
                  <a:lnTo>
                    <a:pt x="2621" y="1412"/>
                  </a:lnTo>
                  <a:lnTo>
                    <a:pt x="2625" y="1412"/>
                  </a:lnTo>
                  <a:lnTo>
                    <a:pt x="2625" y="1398"/>
                  </a:lnTo>
                  <a:lnTo>
                    <a:pt x="2631" y="1394"/>
                  </a:lnTo>
                  <a:lnTo>
                    <a:pt x="2611" y="1384"/>
                  </a:lnTo>
                  <a:lnTo>
                    <a:pt x="2609" y="1384"/>
                  </a:lnTo>
                  <a:lnTo>
                    <a:pt x="2629" y="1372"/>
                  </a:lnTo>
                  <a:lnTo>
                    <a:pt x="2613" y="1356"/>
                  </a:lnTo>
                  <a:lnTo>
                    <a:pt x="2609" y="1354"/>
                  </a:lnTo>
                  <a:lnTo>
                    <a:pt x="2633" y="1360"/>
                  </a:lnTo>
                  <a:lnTo>
                    <a:pt x="2627" y="1354"/>
                  </a:lnTo>
                  <a:lnTo>
                    <a:pt x="2609" y="1332"/>
                  </a:lnTo>
                  <a:lnTo>
                    <a:pt x="2595" y="1294"/>
                  </a:lnTo>
                  <a:lnTo>
                    <a:pt x="2577" y="1284"/>
                  </a:lnTo>
                  <a:lnTo>
                    <a:pt x="2585" y="1272"/>
                  </a:lnTo>
                  <a:lnTo>
                    <a:pt x="2595" y="1264"/>
                  </a:lnTo>
                  <a:lnTo>
                    <a:pt x="2595" y="1258"/>
                  </a:lnTo>
                  <a:lnTo>
                    <a:pt x="2603" y="1260"/>
                  </a:lnTo>
                  <a:lnTo>
                    <a:pt x="2609" y="1250"/>
                  </a:lnTo>
                  <a:lnTo>
                    <a:pt x="2609" y="1248"/>
                  </a:lnTo>
                  <a:lnTo>
                    <a:pt x="2621" y="1244"/>
                  </a:lnTo>
                  <a:lnTo>
                    <a:pt x="2627" y="1238"/>
                  </a:lnTo>
                  <a:lnTo>
                    <a:pt x="2629" y="1238"/>
                  </a:lnTo>
                  <a:lnTo>
                    <a:pt x="2633" y="1246"/>
                  </a:lnTo>
                  <a:lnTo>
                    <a:pt x="2643" y="1226"/>
                  </a:lnTo>
                  <a:lnTo>
                    <a:pt x="2639" y="1226"/>
                  </a:lnTo>
                  <a:lnTo>
                    <a:pt x="2621" y="1224"/>
                  </a:lnTo>
                  <a:lnTo>
                    <a:pt x="2605" y="1214"/>
                  </a:lnTo>
                  <a:lnTo>
                    <a:pt x="2581" y="1230"/>
                  </a:lnTo>
                  <a:lnTo>
                    <a:pt x="2573" y="1228"/>
                  </a:lnTo>
                  <a:lnTo>
                    <a:pt x="2569" y="1216"/>
                  </a:lnTo>
                  <a:lnTo>
                    <a:pt x="2555" y="1208"/>
                  </a:lnTo>
                  <a:lnTo>
                    <a:pt x="2547" y="1200"/>
                  </a:lnTo>
                  <a:lnTo>
                    <a:pt x="2547" y="1196"/>
                  </a:lnTo>
                  <a:lnTo>
                    <a:pt x="2553" y="1186"/>
                  </a:lnTo>
                  <a:lnTo>
                    <a:pt x="2561" y="1188"/>
                  </a:lnTo>
                  <a:lnTo>
                    <a:pt x="2575" y="1184"/>
                  </a:lnTo>
                  <a:lnTo>
                    <a:pt x="2581" y="1172"/>
                  </a:lnTo>
                  <a:lnTo>
                    <a:pt x="2599" y="1162"/>
                  </a:lnTo>
                  <a:lnTo>
                    <a:pt x="2613" y="1144"/>
                  </a:lnTo>
                  <a:lnTo>
                    <a:pt x="2623" y="1142"/>
                  </a:lnTo>
                  <a:lnTo>
                    <a:pt x="2629" y="1152"/>
                  </a:lnTo>
                  <a:lnTo>
                    <a:pt x="2611" y="1176"/>
                  </a:lnTo>
                  <a:lnTo>
                    <a:pt x="2619" y="1182"/>
                  </a:lnTo>
                  <a:lnTo>
                    <a:pt x="2617" y="1186"/>
                  </a:lnTo>
                  <a:lnTo>
                    <a:pt x="2605" y="1194"/>
                  </a:lnTo>
                  <a:lnTo>
                    <a:pt x="2615" y="1198"/>
                  </a:lnTo>
                  <a:lnTo>
                    <a:pt x="2653" y="1172"/>
                  </a:lnTo>
                  <a:lnTo>
                    <a:pt x="2671" y="1168"/>
                  </a:lnTo>
                  <a:lnTo>
                    <a:pt x="2675" y="1176"/>
                  </a:lnTo>
                  <a:lnTo>
                    <a:pt x="2689" y="1178"/>
                  </a:lnTo>
                  <a:lnTo>
                    <a:pt x="2685" y="1194"/>
                  </a:lnTo>
                  <a:lnTo>
                    <a:pt x="2685" y="1196"/>
                  </a:lnTo>
                  <a:lnTo>
                    <a:pt x="2681" y="1198"/>
                  </a:lnTo>
                  <a:lnTo>
                    <a:pt x="2675" y="1214"/>
                  </a:lnTo>
                  <a:lnTo>
                    <a:pt x="2683" y="1212"/>
                  </a:lnTo>
                  <a:lnTo>
                    <a:pt x="2683" y="1214"/>
                  </a:lnTo>
                  <a:lnTo>
                    <a:pt x="2687" y="1222"/>
                  </a:lnTo>
                  <a:lnTo>
                    <a:pt x="2697" y="1220"/>
                  </a:lnTo>
                  <a:lnTo>
                    <a:pt x="2697" y="1216"/>
                  </a:lnTo>
                  <a:lnTo>
                    <a:pt x="2711" y="1220"/>
                  </a:lnTo>
                  <a:lnTo>
                    <a:pt x="2715" y="1234"/>
                  </a:lnTo>
                  <a:lnTo>
                    <a:pt x="2701" y="1240"/>
                  </a:lnTo>
                  <a:lnTo>
                    <a:pt x="2707" y="1252"/>
                  </a:lnTo>
                  <a:lnTo>
                    <a:pt x="2709" y="1248"/>
                  </a:lnTo>
                  <a:lnTo>
                    <a:pt x="2713" y="1262"/>
                  </a:lnTo>
                  <a:lnTo>
                    <a:pt x="2705" y="1286"/>
                  </a:lnTo>
                  <a:lnTo>
                    <a:pt x="2705" y="1286"/>
                  </a:lnTo>
                  <a:lnTo>
                    <a:pt x="2703" y="1298"/>
                  </a:lnTo>
                  <a:lnTo>
                    <a:pt x="2719" y="1296"/>
                  </a:lnTo>
                  <a:lnTo>
                    <a:pt x="2723" y="1294"/>
                  </a:lnTo>
                  <a:lnTo>
                    <a:pt x="2727" y="1298"/>
                  </a:lnTo>
                  <a:lnTo>
                    <a:pt x="2729" y="1292"/>
                  </a:lnTo>
                  <a:lnTo>
                    <a:pt x="2731" y="1294"/>
                  </a:lnTo>
                  <a:lnTo>
                    <a:pt x="2739" y="1284"/>
                  </a:lnTo>
                  <a:lnTo>
                    <a:pt x="2747" y="1288"/>
                  </a:lnTo>
                  <a:lnTo>
                    <a:pt x="2751" y="1280"/>
                  </a:lnTo>
                  <a:lnTo>
                    <a:pt x="2757" y="1282"/>
                  </a:lnTo>
                  <a:lnTo>
                    <a:pt x="2765" y="1276"/>
                  </a:lnTo>
                  <a:lnTo>
                    <a:pt x="2771" y="1258"/>
                  </a:lnTo>
                  <a:lnTo>
                    <a:pt x="2765" y="1222"/>
                  </a:lnTo>
                  <a:lnTo>
                    <a:pt x="2751" y="1200"/>
                  </a:lnTo>
                  <a:lnTo>
                    <a:pt x="2751" y="1200"/>
                  </a:lnTo>
                  <a:lnTo>
                    <a:pt x="2749" y="1198"/>
                  </a:lnTo>
                  <a:lnTo>
                    <a:pt x="2749" y="1196"/>
                  </a:lnTo>
                  <a:lnTo>
                    <a:pt x="2747" y="1196"/>
                  </a:lnTo>
                  <a:lnTo>
                    <a:pt x="2733" y="1182"/>
                  </a:lnTo>
                  <a:lnTo>
                    <a:pt x="2733" y="1170"/>
                  </a:lnTo>
                  <a:lnTo>
                    <a:pt x="2749" y="1164"/>
                  </a:lnTo>
                  <a:lnTo>
                    <a:pt x="2775" y="1142"/>
                  </a:lnTo>
                  <a:lnTo>
                    <a:pt x="2775" y="1124"/>
                  </a:lnTo>
                  <a:lnTo>
                    <a:pt x="2791" y="1106"/>
                  </a:lnTo>
                  <a:lnTo>
                    <a:pt x="2795" y="1104"/>
                  </a:lnTo>
                  <a:lnTo>
                    <a:pt x="2795" y="1100"/>
                  </a:lnTo>
                  <a:lnTo>
                    <a:pt x="2803" y="1100"/>
                  </a:lnTo>
                  <a:lnTo>
                    <a:pt x="2813" y="1082"/>
                  </a:lnTo>
                  <a:lnTo>
                    <a:pt x="2815" y="1090"/>
                  </a:lnTo>
                  <a:lnTo>
                    <a:pt x="2819" y="1086"/>
                  </a:lnTo>
                  <a:lnTo>
                    <a:pt x="2819" y="1094"/>
                  </a:lnTo>
                  <a:lnTo>
                    <a:pt x="2839" y="1098"/>
                  </a:lnTo>
                  <a:lnTo>
                    <a:pt x="2855" y="1094"/>
                  </a:lnTo>
                  <a:lnTo>
                    <a:pt x="2875" y="1078"/>
                  </a:lnTo>
                  <a:lnTo>
                    <a:pt x="2931" y="1006"/>
                  </a:lnTo>
                  <a:lnTo>
                    <a:pt x="2941" y="986"/>
                  </a:lnTo>
                  <a:lnTo>
                    <a:pt x="2957" y="962"/>
                  </a:lnTo>
                  <a:lnTo>
                    <a:pt x="2973" y="942"/>
                  </a:lnTo>
                  <a:lnTo>
                    <a:pt x="2981" y="896"/>
                  </a:lnTo>
                  <a:lnTo>
                    <a:pt x="2977" y="876"/>
                  </a:lnTo>
                  <a:lnTo>
                    <a:pt x="2983" y="856"/>
                  </a:lnTo>
                  <a:lnTo>
                    <a:pt x="2995" y="832"/>
                  </a:lnTo>
                  <a:lnTo>
                    <a:pt x="2995" y="846"/>
                  </a:lnTo>
                  <a:lnTo>
                    <a:pt x="3005" y="862"/>
                  </a:lnTo>
                  <a:lnTo>
                    <a:pt x="3003" y="876"/>
                  </a:lnTo>
                  <a:lnTo>
                    <a:pt x="3005" y="898"/>
                  </a:lnTo>
                  <a:lnTo>
                    <a:pt x="2999" y="934"/>
                  </a:lnTo>
                  <a:lnTo>
                    <a:pt x="2999" y="934"/>
                  </a:lnTo>
                  <a:lnTo>
                    <a:pt x="3005" y="954"/>
                  </a:lnTo>
                  <a:lnTo>
                    <a:pt x="2999" y="990"/>
                  </a:lnTo>
                  <a:lnTo>
                    <a:pt x="3001" y="1010"/>
                  </a:lnTo>
                  <a:lnTo>
                    <a:pt x="3009" y="1012"/>
                  </a:lnTo>
                  <a:lnTo>
                    <a:pt x="3017" y="994"/>
                  </a:lnTo>
                  <a:lnTo>
                    <a:pt x="3027" y="996"/>
                  </a:lnTo>
                  <a:lnTo>
                    <a:pt x="3031" y="1018"/>
                  </a:lnTo>
                  <a:lnTo>
                    <a:pt x="3037" y="1004"/>
                  </a:lnTo>
                  <a:lnTo>
                    <a:pt x="3035" y="986"/>
                  </a:lnTo>
                  <a:lnTo>
                    <a:pt x="3027" y="982"/>
                  </a:lnTo>
                  <a:lnTo>
                    <a:pt x="3019" y="964"/>
                  </a:lnTo>
                  <a:lnTo>
                    <a:pt x="3027" y="922"/>
                  </a:lnTo>
                  <a:lnTo>
                    <a:pt x="3037" y="920"/>
                  </a:lnTo>
                  <a:lnTo>
                    <a:pt x="3053" y="934"/>
                  </a:lnTo>
                  <a:lnTo>
                    <a:pt x="3057" y="932"/>
                  </a:lnTo>
                  <a:lnTo>
                    <a:pt x="3049" y="914"/>
                  </a:lnTo>
                  <a:lnTo>
                    <a:pt x="3029" y="850"/>
                  </a:lnTo>
                  <a:lnTo>
                    <a:pt x="3027" y="828"/>
                  </a:lnTo>
                  <a:lnTo>
                    <a:pt x="3031" y="812"/>
                  </a:lnTo>
                  <a:lnTo>
                    <a:pt x="3023" y="770"/>
                  </a:lnTo>
                  <a:lnTo>
                    <a:pt x="3017" y="762"/>
                  </a:lnTo>
                  <a:lnTo>
                    <a:pt x="3007" y="764"/>
                  </a:lnTo>
                  <a:lnTo>
                    <a:pt x="3015" y="784"/>
                  </a:lnTo>
                  <a:lnTo>
                    <a:pt x="3011" y="790"/>
                  </a:lnTo>
                  <a:lnTo>
                    <a:pt x="2999" y="788"/>
                  </a:lnTo>
                  <a:lnTo>
                    <a:pt x="2995" y="828"/>
                  </a:lnTo>
                  <a:lnTo>
                    <a:pt x="2995" y="830"/>
                  </a:lnTo>
                  <a:lnTo>
                    <a:pt x="2989" y="824"/>
                  </a:lnTo>
                  <a:lnTo>
                    <a:pt x="2991" y="818"/>
                  </a:lnTo>
                  <a:lnTo>
                    <a:pt x="2989" y="810"/>
                  </a:lnTo>
                  <a:lnTo>
                    <a:pt x="2995" y="796"/>
                  </a:lnTo>
                  <a:lnTo>
                    <a:pt x="2975" y="782"/>
                  </a:lnTo>
                  <a:lnTo>
                    <a:pt x="2963" y="764"/>
                  </a:lnTo>
                  <a:lnTo>
                    <a:pt x="2939" y="762"/>
                  </a:lnTo>
                  <a:lnTo>
                    <a:pt x="2939" y="776"/>
                  </a:lnTo>
                  <a:lnTo>
                    <a:pt x="2939" y="780"/>
                  </a:lnTo>
                  <a:lnTo>
                    <a:pt x="2937" y="782"/>
                  </a:lnTo>
                  <a:lnTo>
                    <a:pt x="2939" y="776"/>
                  </a:lnTo>
                  <a:lnTo>
                    <a:pt x="2933" y="780"/>
                  </a:lnTo>
                  <a:lnTo>
                    <a:pt x="2929" y="782"/>
                  </a:lnTo>
                  <a:lnTo>
                    <a:pt x="2921" y="786"/>
                  </a:lnTo>
                  <a:lnTo>
                    <a:pt x="2925" y="780"/>
                  </a:lnTo>
                  <a:lnTo>
                    <a:pt x="2919" y="772"/>
                  </a:lnTo>
                  <a:lnTo>
                    <a:pt x="2923" y="766"/>
                  </a:lnTo>
                  <a:lnTo>
                    <a:pt x="2921" y="762"/>
                  </a:lnTo>
                  <a:lnTo>
                    <a:pt x="2909" y="768"/>
                  </a:lnTo>
                  <a:lnTo>
                    <a:pt x="2909" y="776"/>
                  </a:lnTo>
                  <a:lnTo>
                    <a:pt x="2907" y="778"/>
                  </a:lnTo>
                  <a:lnTo>
                    <a:pt x="2907" y="754"/>
                  </a:lnTo>
                  <a:lnTo>
                    <a:pt x="2887" y="754"/>
                  </a:lnTo>
                  <a:lnTo>
                    <a:pt x="2879" y="750"/>
                  </a:lnTo>
                  <a:lnTo>
                    <a:pt x="2879" y="746"/>
                  </a:lnTo>
                  <a:lnTo>
                    <a:pt x="2925" y="706"/>
                  </a:lnTo>
                  <a:lnTo>
                    <a:pt x="2953" y="668"/>
                  </a:lnTo>
                  <a:lnTo>
                    <a:pt x="2975" y="650"/>
                  </a:lnTo>
                  <a:lnTo>
                    <a:pt x="2983" y="632"/>
                  </a:lnTo>
                  <a:lnTo>
                    <a:pt x="3009" y="604"/>
                  </a:lnTo>
                  <a:lnTo>
                    <a:pt x="3025" y="596"/>
                  </a:lnTo>
                  <a:lnTo>
                    <a:pt x="3067" y="592"/>
                  </a:lnTo>
                  <a:lnTo>
                    <a:pt x="3079" y="604"/>
                  </a:lnTo>
                  <a:lnTo>
                    <a:pt x="3087" y="592"/>
                  </a:lnTo>
                  <a:lnTo>
                    <a:pt x="3107" y="600"/>
                  </a:lnTo>
                  <a:lnTo>
                    <a:pt x="3121" y="594"/>
                  </a:lnTo>
                  <a:lnTo>
                    <a:pt x="3125" y="600"/>
                  </a:lnTo>
                  <a:lnTo>
                    <a:pt x="3135" y="598"/>
                  </a:lnTo>
                  <a:lnTo>
                    <a:pt x="3133" y="592"/>
                  </a:lnTo>
                  <a:lnTo>
                    <a:pt x="3139" y="590"/>
                  </a:lnTo>
                  <a:lnTo>
                    <a:pt x="3139" y="582"/>
                  </a:lnTo>
                  <a:lnTo>
                    <a:pt x="3139" y="582"/>
                  </a:lnTo>
                  <a:lnTo>
                    <a:pt x="3171" y="592"/>
                  </a:lnTo>
                  <a:lnTo>
                    <a:pt x="3179" y="586"/>
                  </a:lnTo>
                  <a:lnTo>
                    <a:pt x="3189" y="594"/>
                  </a:lnTo>
                  <a:lnTo>
                    <a:pt x="3171" y="600"/>
                  </a:lnTo>
                  <a:lnTo>
                    <a:pt x="3179" y="612"/>
                  </a:lnTo>
                  <a:lnTo>
                    <a:pt x="3201" y="606"/>
                  </a:lnTo>
                  <a:lnTo>
                    <a:pt x="3207" y="610"/>
                  </a:lnTo>
                  <a:lnTo>
                    <a:pt x="3223" y="600"/>
                  </a:lnTo>
                  <a:lnTo>
                    <a:pt x="3247" y="602"/>
                  </a:lnTo>
                  <a:lnTo>
                    <a:pt x="3253" y="600"/>
                  </a:lnTo>
                  <a:lnTo>
                    <a:pt x="3251" y="590"/>
                  </a:lnTo>
                  <a:lnTo>
                    <a:pt x="3235" y="586"/>
                  </a:lnTo>
                  <a:lnTo>
                    <a:pt x="3237" y="584"/>
                  </a:lnTo>
                  <a:lnTo>
                    <a:pt x="3235" y="578"/>
                  </a:lnTo>
                  <a:lnTo>
                    <a:pt x="3237" y="578"/>
                  </a:lnTo>
                  <a:lnTo>
                    <a:pt x="3245" y="558"/>
                  </a:lnTo>
                  <a:lnTo>
                    <a:pt x="3267" y="540"/>
                  </a:lnTo>
                  <a:lnTo>
                    <a:pt x="3290" y="506"/>
                  </a:lnTo>
                  <a:lnTo>
                    <a:pt x="3322" y="496"/>
                  </a:lnTo>
                  <a:lnTo>
                    <a:pt x="3338" y="506"/>
                  </a:lnTo>
                  <a:lnTo>
                    <a:pt x="3344" y="500"/>
                  </a:lnTo>
                  <a:lnTo>
                    <a:pt x="3342" y="506"/>
                  </a:lnTo>
                  <a:lnTo>
                    <a:pt x="3336" y="516"/>
                  </a:lnTo>
                  <a:lnTo>
                    <a:pt x="3338" y="524"/>
                  </a:lnTo>
                  <a:lnTo>
                    <a:pt x="3334" y="534"/>
                  </a:lnTo>
                  <a:lnTo>
                    <a:pt x="3344" y="532"/>
                  </a:lnTo>
                  <a:lnTo>
                    <a:pt x="3338" y="554"/>
                  </a:lnTo>
                  <a:lnTo>
                    <a:pt x="3386" y="508"/>
                  </a:lnTo>
                  <a:lnTo>
                    <a:pt x="3392" y="506"/>
                  </a:lnTo>
                  <a:lnTo>
                    <a:pt x="3398" y="514"/>
                  </a:lnTo>
                  <a:lnTo>
                    <a:pt x="3404" y="502"/>
                  </a:lnTo>
                  <a:lnTo>
                    <a:pt x="3400" y="498"/>
                  </a:lnTo>
                  <a:lnTo>
                    <a:pt x="3400" y="486"/>
                  </a:lnTo>
                  <a:lnTo>
                    <a:pt x="3410" y="470"/>
                  </a:lnTo>
                  <a:lnTo>
                    <a:pt x="3424" y="466"/>
                  </a:lnTo>
                  <a:lnTo>
                    <a:pt x="3432" y="470"/>
                  </a:lnTo>
                  <a:lnTo>
                    <a:pt x="3432" y="472"/>
                  </a:lnTo>
                  <a:lnTo>
                    <a:pt x="3416" y="480"/>
                  </a:lnTo>
                  <a:lnTo>
                    <a:pt x="3414" y="502"/>
                  </a:lnTo>
                  <a:lnTo>
                    <a:pt x="3410" y="508"/>
                  </a:lnTo>
                  <a:lnTo>
                    <a:pt x="3410" y="520"/>
                  </a:lnTo>
                  <a:lnTo>
                    <a:pt x="3404" y="526"/>
                  </a:lnTo>
                  <a:lnTo>
                    <a:pt x="3408" y="532"/>
                  </a:lnTo>
                  <a:lnTo>
                    <a:pt x="3374" y="548"/>
                  </a:lnTo>
                  <a:lnTo>
                    <a:pt x="3372" y="558"/>
                  </a:lnTo>
                  <a:lnTo>
                    <a:pt x="3348" y="584"/>
                  </a:lnTo>
                  <a:lnTo>
                    <a:pt x="3308" y="636"/>
                  </a:lnTo>
                  <a:lnTo>
                    <a:pt x="3292" y="646"/>
                  </a:lnTo>
                  <a:lnTo>
                    <a:pt x="3279" y="644"/>
                  </a:lnTo>
                  <a:lnTo>
                    <a:pt x="3283" y="658"/>
                  </a:lnTo>
                  <a:lnTo>
                    <a:pt x="3279" y="672"/>
                  </a:lnTo>
                  <a:lnTo>
                    <a:pt x="3263" y="684"/>
                  </a:lnTo>
                  <a:lnTo>
                    <a:pt x="3257" y="728"/>
                  </a:lnTo>
                  <a:lnTo>
                    <a:pt x="3257" y="756"/>
                  </a:lnTo>
                  <a:lnTo>
                    <a:pt x="3281" y="876"/>
                  </a:lnTo>
                  <a:lnTo>
                    <a:pt x="3310" y="842"/>
                  </a:lnTo>
                  <a:lnTo>
                    <a:pt x="3316" y="810"/>
                  </a:lnTo>
                  <a:lnTo>
                    <a:pt x="3334" y="802"/>
                  </a:lnTo>
                  <a:lnTo>
                    <a:pt x="3342" y="808"/>
                  </a:lnTo>
                  <a:lnTo>
                    <a:pt x="3342" y="776"/>
                  </a:lnTo>
                  <a:lnTo>
                    <a:pt x="3358" y="760"/>
                  </a:lnTo>
                  <a:lnTo>
                    <a:pt x="3370" y="762"/>
                  </a:lnTo>
                  <a:lnTo>
                    <a:pt x="3382" y="752"/>
                  </a:lnTo>
                  <a:lnTo>
                    <a:pt x="3374" y="726"/>
                  </a:lnTo>
                  <a:lnTo>
                    <a:pt x="3378" y="714"/>
                  </a:lnTo>
                  <a:lnTo>
                    <a:pt x="3388" y="704"/>
                  </a:lnTo>
                  <a:lnTo>
                    <a:pt x="3396" y="716"/>
                  </a:lnTo>
                  <a:lnTo>
                    <a:pt x="3404" y="702"/>
                  </a:lnTo>
                  <a:lnTo>
                    <a:pt x="3404" y="688"/>
                  </a:lnTo>
                  <a:lnTo>
                    <a:pt x="3394" y="684"/>
                  </a:lnTo>
                  <a:lnTo>
                    <a:pt x="3394" y="670"/>
                  </a:lnTo>
                  <a:lnTo>
                    <a:pt x="3404" y="646"/>
                  </a:lnTo>
                  <a:lnTo>
                    <a:pt x="3390" y="640"/>
                  </a:lnTo>
                  <a:lnTo>
                    <a:pt x="3382" y="646"/>
                  </a:lnTo>
                  <a:lnTo>
                    <a:pt x="3380" y="644"/>
                  </a:lnTo>
                  <a:lnTo>
                    <a:pt x="3382" y="634"/>
                  </a:lnTo>
                  <a:lnTo>
                    <a:pt x="3396" y="604"/>
                  </a:lnTo>
                  <a:lnTo>
                    <a:pt x="3402" y="604"/>
                  </a:lnTo>
                  <a:lnTo>
                    <a:pt x="3408" y="576"/>
                  </a:lnTo>
                  <a:lnTo>
                    <a:pt x="3414" y="572"/>
                  </a:lnTo>
                  <a:lnTo>
                    <a:pt x="3418" y="578"/>
                  </a:lnTo>
                  <a:lnTo>
                    <a:pt x="3426" y="570"/>
                  </a:lnTo>
                  <a:lnTo>
                    <a:pt x="3436" y="580"/>
                  </a:lnTo>
                  <a:lnTo>
                    <a:pt x="3442" y="562"/>
                  </a:lnTo>
                  <a:lnTo>
                    <a:pt x="3454" y="552"/>
                  </a:lnTo>
                  <a:lnTo>
                    <a:pt x="3456" y="552"/>
                  </a:lnTo>
                  <a:lnTo>
                    <a:pt x="3454" y="584"/>
                  </a:lnTo>
                  <a:lnTo>
                    <a:pt x="3474" y="554"/>
                  </a:lnTo>
                  <a:lnTo>
                    <a:pt x="3494" y="546"/>
                  </a:lnTo>
                  <a:lnTo>
                    <a:pt x="3514" y="550"/>
                  </a:lnTo>
                  <a:lnTo>
                    <a:pt x="3536" y="576"/>
                  </a:lnTo>
                  <a:lnTo>
                    <a:pt x="3540" y="552"/>
                  </a:lnTo>
                  <a:lnTo>
                    <a:pt x="3570" y="534"/>
                  </a:lnTo>
                  <a:lnTo>
                    <a:pt x="3570" y="530"/>
                  </a:lnTo>
                  <a:lnTo>
                    <a:pt x="3576" y="532"/>
                  </a:lnTo>
                  <a:lnTo>
                    <a:pt x="3576" y="524"/>
                  </a:lnTo>
                  <a:lnTo>
                    <a:pt x="3590" y="516"/>
                  </a:lnTo>
                  <a:lnTo>
                    <a:pt x="3594" y="504"/>
                  </a:lnTo>
                  <a:lnTo>
                    <a:pt x="3602" y="506"/>
                  </a:lnTo>
                  <a:lnTo>
                    <a:pt x="3624" y="494"/>
                  </a:lnTo>
                  <a:lnTo>
                    <a:pt x="3626" y="486"/>
                  </a:lnTo>
                  <a:lnTo>
                    <a:pt x="3666" y="470"/>
                  </a:lnTo>
                  <a:lnTo>
                    <a:pt x="3666" y="468"/>
                  </a:lnTo>
                  <a:lnTo>
                    <a:pt x="3668" y="470"/>
                  </a:lnTo>
                  <a:lnTo>
                    <a:pt x="3672" y="466"/>
                  </a:lnTo>
                  <a:lnTo>
                    <a:pt x="3692" y="476"/>
                  </a:lnTo>
                  <a:lnTo>
                    <a:pt x="3692" y="406"/>
                  </a:lnTo>
                  <a:lnTo>
                    <a:pt x="3690" y="406"/>
                  </a:lnTo>
                  <a:lnTo>
                    <a:pt x="3692" y="404"/>
                  </a:lnTo>
                  <a:lnTo>
                    <a:pt x="3684" y="386"/>
                  </a:lnTo>
                  <a:lnTo>
                    <a:pt x="3680" y="394"/>
                  </a:lnTo>
                  <a:lnTo>
                    <a:pt x="3672" y="388"/>
                  </a:lnTo>
                  <a:lnTo>
                    <a:pt x="3670" y="378"/>
                  </a:lnTo>
                  <a:lnTo>
                    <a:pt x="3682" y="378"/>
                  </a:lnTo>
                  <a:lnTo>
                    <a:pt x="3688" y="386"/>
                  </a:lnTo>
                  <a:close/>
                  <a:moveTo>
                    <a:pt x="823" y="66"/>
                  </a:moveTo>
                  <a:lnTo>
                    <a:pt x="809" y="70"/>
                  </a:lnTo>
                  <a:lnTo>
                    <a:pt x="805" y="62"/>
                  </a:lnTo>
                  <a:lnTo>
                    <a:pt x="823" y="66"/>
                  </a:lnTo>
                  <a:close/>
                  <a:moveTo>
                    <a:pt x="441" y="568"/>
                  </a:moveTo>
                  <a:lnTo>
                    <a:pt x="453" y="548"/>
                  </a:lnTo>
                  <a:lnTo>
                    <a:pt x="455" y="548"/>
                  </a:lnTo>
                  <a:lnTo>
                    <a:pt x="441" y="568"/>
                  </a:lnTo>
                  <a:close/>
                  <a:moveTo>
                    <a:pt x="993" y="1004"/>
                  </a:moveTo>
                  <a:lnTo>
                    <a:pt x="995" y="1000"/>
                  </a:lnTo>
                  <a:lnTo>
                    <a:pt x="999" y="1004"/>
                  </a:lnTo>
                  <a:lnTo>
                    <a:pt x="1009" y="994"/>
                  </a:lnTo>
                  <a:lnTo>
                    <a:pt x="1057" y="980"/>
                  </a:lnTo>
                  <a:lnTo>
                    <a:pt x="1069" y="976"/>
                  </a:lnTo>
                  <a:lnTo>
                    <a:pt x="1071" y="978"/>
                  </a:lnTo>
                  <a:lnTo>
                    <a:pt x="1055" y="982"/>
                  </a:lnTo>
                  <a:lnTo>
                    <a:pt x="1055" y="986"/>
                  </a:lnTo>
                  <a:lnTo>
                    <a:pt x="1045" y="986"/>
                  </a:lnTo>
                  <a:lnTo>
                    <a:pt x="1041" y="994"/>
                  </a:lnTo>
                  <a:lnTo>
                    <a:pt x="1053" y="1004"/>
                  </a:lnTo>
                  <a:lnTo>
                    <a:pt x="1047" y="1006"/>
                  </a:lnTo>
                  <a:lnTo>
                    <a:pt x="1037" y="1022"/>
                  </a:lnTo>
                  <a:lnTo>
                    <a:pt x="1027" y="1022"/>
                  </a:lnTo>
                  <a:lnTo>
                    <a:pt x="1025" y="1022"/>
                  </a:lnTo>
                  <a:lnTo>
                    <a:pt x="1027" y="1020"/>
                  </a:lnTo>
                  <a:lnTo>
                    <a:pt x="995" y="1024"/>
                  </a:lnTo>
                  <a:lnTo>
                    <a:pt x="993" y="1016"/>
                  </a:lnTo>
                  <a:lnTo>
                    <a:pt x="993" y="1004"/>
                  </a:lnTo>
                  <a:close/>
                  <a:moveTo>
                    <a:pt x="909" y="1008"/>
                  </a:moveTo>
                  <a:lnTo>
                    <a:pt x="915" y="996"/>
                  </a:lnTo>
                  <a:lnTo>
                    <a:pt x="933" y="990"/>
                  </a:lnTo>
                  <a:lnTo>
                    <a:pt x="935" y="992"/>
                  </a:lnTo>
                  <a:lnTo>
                    <a:pt x="929" y="992"/>
                  </a:lnTo>
                  <a:lnTo>
                    <a:pt x="929" y="998"/>
                  </a:lnTo>
                  <a:lnTo>
                    <a:pt x="933" y="1000"/>
                  </a:lnTo>
                  <a:lnTo>
                    <a:pt x="929" y="1004"/>
                  </a:lnTo>
                  <a:lnTo>
                    <a:pt x="967" y="1008"/>
                  </a:lnTo>
                  <a:lnTo>
                    <a:pt x="941" y="1024"/>
                  </a:lnTo>
                  <a:lnTo>
                    <a:pt x="961" y="1032"/>
                  </a:lnTo>
                  <a:lnTo>
                    <a:pt x="961" y="1048"/>
                  </a:lnTo>
                  <a:lnTo>
                    <a:pt x="973" y="1054"/>
                  </a:lnTo>
                  <a:lnTo>
                    <a:pt x="1003" y="1034"/>
                  </a:lnTo>
                  <a:lnTo>
                    <a:pt x="1021" y="1036"/>
                  </a:lnTo>
                  <a:lnTo>
                    <a:pt x="1023" y="1032"/>
                  </a:lnTo>
                  <a:lnTo>
                    <a:pt x="1037" y="1046"/>
                  </a:lnTo>
                  <a:lnTo>
                    <a:pt x="1041" y="1044"/>
                  </a:lnTo>
                  <a:lnTo>
                    <a:pt x="1061" y="1058"/>
                  </a:lnTo>
                  <a:lnTo>
                    <a:pt x="1077" y="1072"/>
                  </a:lnTo>
                  <a:lnTo>
                    <a:pt x="1077" y="1072"/>
                  </a:lnTo>
                  <a:lnTo>
                    <a:pt x="1081" y="1074"/>
                  </a:lnTo>
                  <a:lnTo>
                    <a:pt x="1083" y="1076"/>
                  </a:lnTo>
                  <a:lnTo>
                    <a:pt x="1083" y="1076"/>
                  </a:lnTo>
                  <a:lnTo>
                    <a:pt x="1091" y="1084"/>
                  </a:lnTo>
                  <a:lnTo>
                    <a:pt x="1109" y="1094"/>
                  </a:lnTo>
                  <a:lnTo>
                    <a:pt x="1115" y="1112"/>
                  </a:lnTo>
                  <a:lnTo>
                    <a:pt x="1115" y="1118"/>
                  </a:lnTo>
                  <a:lnTo>
                    <a:pt x="1113" y="1120"/>
                  </a:lnTo>
                  <a:lnTo>
                    <a:pt x="1093" y="1134"/>
                  </a:lnTo>
                  <a:lnTo>
                    <a:pt x="1073" y="1132"/>
                  </a:lnTo>
                  <a:lnTo>
                    <a:pt x="1049" y="1138"/>
                  </a:lnTo>
                  <a:lnTo>
                    <a:pt x="1021" y="1128"/>
                  </a:lnTo>
                  <a:lnTo>
                    <a:pt x="1015" y="1116"/>
                  </a:lnTo>
                  <a:lnTo>
                    <a:pt x="1005" y="1118"/>
                  </a:lnTo>
                  <a:lnTo>
                    <a:pt x="997" y="1108"/>
                  </a:lnTo>
                  <a:lnTo>
                    <a:pt x="961" y="1110"/>
                  </a:lnTo>
                  <a:lnTo>
                    <a:pt x="941" y="1118"/>
                  </a:lnTo>
                  <a:lnTo>
                    <a:pt x="919" y="1134"/>
                  </a:lnTo>
                  <a:lnTo>
                    <a:pt x="883" y="1128"/>
                  </a:lnTo>
                  <a:lnTo>
                    <a:pt x="883" y="1128"/>
                  </a:lnTo>
                  <a:lnTo>
                    <a:pt x="867" y="1122"/>
                  </a:lnTo>
                  <a:lnTo>
                    <a:pt x="865" y="1116"/>
                  </a:lnTo>
                  <a:lnTo>
                    <a:pt x="867" y="1116"/>
                  </a:lnTo>
                  <a:lnTo>
                    <a:pt x="865" y="1112"/>
                  </a:lnTo>
                  <a:lnTo>
                    <a:pt x="863" y="1112"/>
                  </a:lnTo>
                  <a:lnTo>
                    <a:pt x="863" y="1112"/>
                  </a:lnTo>
                  <a:lnTo>
                    <a:pt x="855" y="1100"/>
                  </a:lnTo>
                  <a:lnTo>
                    <a:pt x="861" y="1094"/>
                  </a:lnTo>
                  <a:lnTo>
                    <a:pt x="863" y="1084"/>
                  </a:lnTo>
                  <a:lnTo>
                    <a:pt x="873" y="1076"/>
                  </a:lnTo>
                  <a:lnTo>
                    <a:pt x="875" y="1068"/>
                  </a:lnTo>
                  <a:lnTo>
                    <a:pt x="877" y="1068"/>
                  </a:lnTo>
                  <a:lnTo>
                    <a:pt x="877" y="1066"/>
                  </a:lnTo>
                  <a:lnTo>
                    <a:pt x="877" y="1064"/>
                  </a:lnTo>
                  <a:lnTo>
                    <a:pt x="877" y="1064"/>
                  </a:lnTo>
                  <a:lnTo>
                    <a:pt x="879" y="1052"/>
                  </a:lnTo>
                  <a:lnTo>
                    <a:pt x="891" y="1040"/>
                  </a:lnTo>
                  <a:lnTo>
                    <a:pt x="893" y="1022"/>
                  </a:lnTo>
                  <a:lnTo>
                    <a:pt x="893" y="1022"/>
                  </a:lnTo>
                  <a:lnTo>
                    <a:pt x="893" y="1022"/>
                  </a:lnTo>
                  <a:lnTo>
                    <a:pt x="909" y="1008"/>
                  </a:lnTo>
                  <a:lnTo>
                    <a:pt x="907" y="1006"/>
                  </a:lnTo>
                  <a:lnTo>
                    <a:pt x="909" y="1008"/>
                  </a:lnTo>
                  <a:close/>
                  <a:moveTo>
                    <a:pt x="875" y="1148"/>
                  </a:moveTo>
                  <a:lnTo>
                    <a:pt x="853" y="1146"/>
                  </a:lnTo>
                  <a:lnTo>
                    <a:pt x="853" y="1152"/>
                  </a:lnTo>
                  <a:lnTo>
                    <a:pt x="839" y="1152"/>
                  </a:lnTo>
                  <a:lnTo>
                    <a:pt x="855" y="1140"/>
                  </a:lnTo>
                  <a:lnTo>
                    <a:pt x="879" y="1138"/>
                  </a:lnTo>
                  <a:lnTo>
                    <a:pt x="879" y="1138"/>
                  </a:lnTo>
                  <a:lnTo>
                    <a:pt x="883" y="1144"/>
                  </a:lnTo>
                  <a:lnTo>
                    <a:pt x="881" y="1144"/>
                  </a:lnTo>
                  <a:lnTo>
                    <a:pt x="873" y="1146"/>
                  </a:lnTo>
                  <a:lnTo>
                    <a:pt x="875" y="1148"/>
                  </a:lnTo>
                  <a:close/>
                  <a:moveTo>
                    <a:pt x="869" y="74"/>
                  </a:moveTo>
                  <a:lnTo>
                    <a:pt x="869" y="74"/>
                  </a:lnTo>
                  <a:lnTo>
                    <a:pt x="869" y="78"/>
                  </a:lnTo>
                  <a:lnTo>
                    <a:pt x="863" y="80"/>
                  </a:lnTo>
                  <a:lnTo>
                    <a:pt x="865" y="78"/>
                  </a:lnTo>
                  <a:lnTo>
                    <a:pt x="863" y="76"/>
                  </a:lnTo>
                  <a:lnTo>
                    <a:pt x="869" y="74"/>
                  </a:lnTo>
                  <a:close/>
                  <a:moveTo>
                    <a:pt x="769" y="102"/>
                  </a:moveTo>
                  <a:lnTo>
                    <a:pt x="773" y="100"/>
                  </a:lnTo>
                  <a:lnTo>
                    <a:pt x="769" y="104"/>
                  </a:lnTo>
                  <a:lnTo>
                    <a:pt x="769" y="112"/>
                  </a:lnTo>
                  <a:lnTo>
                    <a:pt x="767" y="110"/>
                  </a:lnTo>
                  <a:lnTo>
                    <a:pt x="769" y="102"/>
                  </a:lnTo>
                  <a:lnTo>
                    <a:pt x="769" y="102"/>
                  </a:lnTo>
                  <a:close/>
                  <a:moveTo>
                    <a:pt x="707" y="114"/>
                  </a:moveTo>
                  <a:lnTo>
                    <a:pt x="705" y="114"/>
                  </a:lnTo>
                  <a:lnTo>
                    <a:pt x="717" y="114"/>
                  </a:lnTo>
                  <a:lnTo>
                    <a:pt x="705" y="128"/>
                  </a:lnTo>
                  <a:lnTo>
                    <a:pt x="705" y="126"/>
                  </a:lnTo>
                  <a:lnTo>
                    <a:pt x="699" y="128"/>
                  </a:lnTo>
                  <a:lnTo>
                    <a:pt x="707" y="114"/>
                  </a:lnTo>
                  <a:close/>
                  <a:moveTo>
                    <a:pt x="685" y="138"/>
                  </a:moveTo>
                  <a:lnTo>
                    <a:pt x="693" y="132"/>
                  </a:lnTo>
                  <a:lnTo>
                    <a:pt x="691" y="142"/>
                  </a:lnTo>
                  <a:lnTo>
                    <a:pt x="687" y="138"/>
                  </a:lnTo>
                  <a:lnTo>
                    <a:pt x="685" y="138"/>
                  </a:lnTo>
                  <a:close/>
                  <a:moveTo>
                    <a:pt x="651" y="584"/>
                  </a:moveTo>
                  <a:lnTo>
                    <a:pt x="663" y="590"/>
                  </a:lnTo>
                  <a:lnTo>
                    <a:pt x="657" y="590"/>
                  </a:lnTo>
                  <a:lnTo>
                    <a:pt x="647" y="586"/>
                  </a:lnTo>
                  <a:lnTo>
                    <a:pt x="651" y="584"/>
                  </a:lnTo>
                  <a:close/>
                  <a:moveTo>
                    <a:pt x="573" y="722"/>
                  </a:moveTo>
                  <a:lnTo>
                    <a:pt x="569" y="728"/>
                  </a:lnTo>
                  <a:lnTo>
                    <a:pt x="569" y="726"/>
                  </a:lnTo>
                  <a:lnTo>
                    <a:pt x="573" y="722"/>
                  </a:lnTo>
                  <a:close/>
                  <a:moveTo>
                    <a:pt x="517" y="728"/>
                  </a:moveTo>
                  <a:lnTo>
                    <a:pt x="523" y="742"/>
                  </a:lnTo>
                  <a:lnTo>
                    <a:pt x="535" y="740"/>
                  </a:lnTo>
                  <a:lnTo>
                    <a:pt x="531" y="744"/>
                  </a:lnTo>
                  <a:lnTo>
                    <a:pt x="537" y="760"/>
                  </a:lnTo>
                  <a:lnTo>
                    <a:pt x="539" y="746"/>
                  </a:lnTo>
                  <a:lnTo>
                    <a:pt x="539" y="752"/>
                  </a:lnTo>
                  <a:lnTo>
                    <a:pt x="557" y="754"/>
                  </a:lnTo>
                  <a:lnTo>
                    <a:pt x="557" y="756"/>
                  </a:lnTo>
                  <a:lnTo>
                    <a:pt x="563" y="756"/>
                  </a:lnTo>
                  <a:lnTo>
                    <a:pt x="565" y="744"/>
                  </a:lnTo>
                  <a:lnTo>
                    <a:pt x="565" y="744"/>
                  </a:lnTo>
                  <a:lnTo>
                    <a:pt x="565" y="736"/>
                  </a:lnTo>
                  <a:lnTo>
                    <a:pt x="573" y="734"/>
                  </a:lnTo>
                  <a:lnTo>
                    <a:pt x="571" y="730"/>
                  </a:lnTo>
                  <a:lnTo>
                    <a:pt x="599" y="730"/>
                  </a:lnTo>
                  <a:lnTo>
                    <a:pt x="605" y="708"/>
                  </a:lnTo>
                  <a:lnTo>
                    <a:pt x="633" y="704"/>
                  </a:lnTo>
                  <a:lnTo>
                    <a:pt x="639" y="690"/>
                  </a:lnTo>
                  <a:lnTo>
                    <a:pt x="637" y="698"/>
                  </a:lnTo>
                  <a:lnTo>
                    <a:pt x="641" y="700"/>
                  </a:lnTo>
                  <a:lnTo>
                    <a:pt x="651" y="674"/>
                  </a:lnTo>
                  <a:lnTo>
                    <a:pt x="647" y="672"/>
                  </a:lnTo>
                  <a:lnTo>
                    <a:pt x="641" y="682"/>
                  </a:lnTo>
                  <a:lnTo>
                    <a:pt x="647" y="658"/>
                  </a:lnTo>
                  <a:lnTo>
                    <a:pt x="645" y="644"/>
                  </a:lnTo>
                  <a:lnTo>
                    <a:pt x="649" y="642"/>
                  </a:lnTo>
                  <a:lnTo>
                    <a:pt x="649" y="626"/>
                  </a:lnTo>
                  <a:lnTo>
                    <a:pt x="645" y="622"/>
                  </a:lnTo>
                  <a:lnTo>
                    <a:pt x="657" y="618"/>
                  </a:lnTo>
                  <a:lnTo>
                    <a:pt x="649" y="616"/>
                  </a:lnTo>
                  <a:lnTo>
                    <a:pt x="653" y="616"/>
                  </a:lnTo>
                  <a:lnTo>
                    <a:pt x="661" y="604"/>
                  </a:lnTo>
                  <a:lnTo>
                    <a:pt x="669" y="610"/>
                  </a:lnTo>
                  <a:lnTo>
                    <a:pt x="679" y="598"/>
                  </a:lnTo>
                  <a:lnTo>
                    <a:pt x="679" y="594"/>
                  </a:lnTo>
                  <a:lnTo>
                    <a:pt x="683" y="592"/>
                  </a:lnTo>
                  <a:lnTo>
                    <a:pt x="681" y="588"/>
                  </a:lnTo>
                  <a:lnTo>
                    <a:pt x="677" y="588"/>
                  </a:lnTo>
                  <a:lnTo>
                    <a:pt x="683" y="584"/>
                  </a:lnTo>
                  <a:lnTo>
                    <a:pt x="689" y="570"/>
                  </a:lnTo>
                  <a:lnTo>
                    <a:pt x="681" y="556"/>
                  </a:lnTo>
                  <a:lnTo>
                    <a:pt x="685" y="556"/>
                  </a:lnTo>
                  <a:lnTo>
                    <a:pt x="661" y="538"/>
                  </a:lnTo>
                  <a:lnTo>
                    <a:pt x="657" y="544"/>
                  </a:lnTo>
                  <a:lnTo>
                    <a:pt x="655" y="508"/>
                  </a:lnTo>
                  <a:lnTo>
                    <a:pt x="657" y="504"/>
                  </a:lnTo>
                  <a:lnTo>
                    <a:pt x="661" y="506"/>
                  </a:lnTo>
                  <a:lnTo>
                    <a:pt x="663" y="478"/>
                  </a:lnTo>
                  <a:lnTo>
                    <a:pt x="661" y="472"/>
                  </a:lnTo>
                  <a:lnTo>
                    <a:pt x="665" y="472"/>
                  </a:lnTo>
                  <a:lnTo>
                    <a:pt x="667" y="470"/>
                  </a:lnTo>
                  <a:lnTo>
                    <a:pt x="669" y="464"/>
                  </a:lnTo>
                  <a:lnTo>
                    <a:pt x="669" y="458"/>
                  </a:lnTo>
                  <a:lnTo>
                    <a:pt x="671" y="460"/>
                  </a:lnTo>
                  <a:lnTo>
                    <a:pt x="687" y="438"/>
                  </a:lnTo>
                  <a:lnTo>
                    <a:pt x="721" y="416"/>
                  </a:lnTo>
                  <a:lnTo>
                    <a:pt x="741" y="388"/>
                  </a:lnTo>
                  <a:lnTo>
                    <a:pt x="733" y="370"/>
                  </a:lnTo>
                  <a:lnTo>
                    <a:pt x="741" y="356"/>
                  </a:lnTo>
                  <a:lnTo>
                    <a:pt x="739" y="348"/>
                  </a:lnTo>
                  <a:lnTo>
                    <a:pt x="751" y="338"/>
                  </a:lnTo>
                  <a:lnTo>
                    <a:pt x="753" y="340"/>
                  </a:lnTo>
                  <a:lnTo>
                    <a:pt x="757" y="324"/>
                  </a:lnTo>
                  <a:lnTo>
                    <a:pt x="787" y="330"/>
                  </a:lnTo>
                  <a:lnTo>
                    <a:pt x="787" y="324"/>
                  </a:lnTo>
                  <a:lnTo>
                    <a:pt x="807" y="344"/>
                  </a:lnTo>
                  <a:lnTo>
                    <a:pt x="811" y="362"/>
                  </a:lnTo>
                  <a:lnTo>
                    <a:pt x="795" y="368"/>
                  </a:lnTo>
                  <a:lnTo>
                    <a:pt x="793" y="382"/>
                  </a:lnTo>
                  <a:lnTo>
                    <a:pt x="759" y="424"/>
                  </a:lnTo>
                  <a:lnTo>
                    <a:pt x="751" y="434"/>
                  </a:lnTo>
                  <a:lnTo>
                    <a:pt x="741" y="434"/>
                  </a:lnTo>
                  <a:lnTo>
                    <a:pt x="739" y="444"/>
                  </a:lnTo>
                  <a:lnTo>
                    <a:pt x="733" y="444"/>
                  </a:lnTo>
                  <a:lnTo>
                    <a:pt x="725" y="460"/>
                  </a:lnTo>
                  <a:lnTo>
                    <a:pt x="731" y="478"/>
                  </a:lnTo>
                  <a:lnTo>
                    <a:pt x="729" y="486"/>
                  </a:lnTo>
                  <a:lnTo>
                    <a:pt x="737" y="506"/>
                  </a:lnTo>
                  <a:lnTo>
                    <a:pt x="735" y="506"/>
                  </a:lnTo>
                  <a:lnTo>
                    <a:pt x="735" y="508"/>
                  </a:lnTo>
                  <a:lnTo>
                    <a:pt x="735" y="518"/>
                  </a:lnTo>
                  <a:lnTo>
                    <a:pt x="731" y="528"/>
                  </a:lnTo>
                  <a:lnTo>
                    <a:pt x="733" y="536"/>
                  </a:lnTo>
                  <a:lnTo>
                    <a:pt x="731" y="542"/>
                  </a:lnTo>
                  <a:lnTo>
                    <a:pt x="755" y="558"/>
                  </a:lnTo>
                  <a:lnTo>
                    <a:pt x="747" y="566"/>
                  </a:lnTo>
                  <a:lnTo>
                    <a:pt x="759" y="566"/>
                  </a:lnTo>
                  <a:lnTo>
                    <a:pt x="763" y="560"/>
                  </a:lnTo>
                  <a:lnTo>
                    <a:pt x="767" y="570"/>
                  </a:lnTo>
                  <a:lnTo>
                    <a:pt x="771" y="566"/>
                  </a:lnTo>
                  <a:lnTo>
                    <a:pt x="773" y="570"/>
                  </a:lnTo>
                  <a:lnTo>
                    <a:pt x="793" y="566"/>
                  </a:lnTo>
                  <a:lnTo>
                    <a:pt x="821" y="552"/>
                  </a:lnTo>
                  <a:lnTo>
                    <a:pt x="845" y="546"/>
                  </a:lnTo>
                  <a:lnTo>
                    <a:pt x="845" y="548"/>
                  </a:lnTo>
                  <a:lnTo>
                    <a:pt x="853" y="546"/>
                  </a:lnTo>
                  <a:lnTo>
                    <a:pt x="855" y="546"/>
                  </a:lnTo>
                  <a:lnTo>
                    <a:pt x="855" y="546"/>
                  </a:lnTo>
                  <a:lnTo>
                    <a:pt x="869" y="542"/>
                  </a:lnTo>
                  <a:lnTo>
                    <a:pt x="869" y="544"/>
                  </a:lnTo>
                  <a:lnTo>
                    <a:pt x="865" y="546"/>
                  </a:lnTo>
                  <a:lnTo>
                    <a:pt x="869" y="556"/>
                  </a:lnTo>
                  <a:lnTo>
                    <a:pt x="893" y="562"/>
                  </a:lnTo>
                  <a:lnTo>
                    <a:pt x="897" y="566"/>
                  </a:lnTo>
                  <a:lnTo>
                    <a:pt x="881" y="566"/>
                  </a:lnTo>
                  <a:lnTo>
                    <a:pt x="865" y="576"/>
                  </a:lnTo>
                  <a:lnTo>
                    <a:pt x="859" y="570"/>
                  </a:lnTo>
                  <a:lnTo>
                    <a:pt x="857" y="584"/>
                  </a:lnTo>
                  <a:lnTo>
                    <a:pt x="855" y="586"/>
                  </a:lnTo>
                  <a:lnTo>
                    <a:pt x="815" y="576"/>
                  </a:lnTo>
                  <a:lnTo>
                    <a:pt x="773" y="594"/>
                  </a:lnTo>
                  <a:lnTo>
                    <a:pt x="771" y="612"/>
                  </a:lnTo>
                  <a:lnTo>
                    <a:pt x="775" y="614"/>
                  </a:lnTo>
                  <a:lnTo>
                    <a:pt x="771" y="616"/>
                  </a:lnTo>
                  <a:lnTo>
                    <a:pt x="777" y="630"/>
                  </a:lnTo>
                  <a:lnTo>
                    <a:pt x="791" y="628"/>
                  </a:lnTo>
                  <a:lnTo>
                    <a:pt x="789" y="642"/>
                  </a:lnTo>
                  <a:lnTo>
                    <a:pt x="789" y="642"/>
                  </a:lnTo>
                  <a:lnTo>
                    <a:pt x="789" y="644"/>
                  </a:lnTo>
                  <a:lnTo>
                    <a:pt x="789" y="648"/>
                  </a:lnTo>
                  <a:lnTo>
                    <a:pt x="789" y="648"/>
                  </a:lnTo>
                  <a:lnTo>
                    <a:pt x="787" y="666"/>
                  </a:lnTo>
                  <a:lnTo>
                    <a:pt x="785" y="672"/>
                  </a:lnTo>
                  <a:lnTo>
                    <a:pt x="773" y="668"/>
                  </a:lnTo>
                  <a:lnTo>
                    <a:pt x="757" y="644"/>
                  </a:lnTo>
                  <a:lnTo>
                    <a:pt x="739" y="654"/>
                  </a:lnTo>
                  <a:lnTo>
                    <a:pt x="725" y="684"/>
                  </a:lnTo>
                  <a:lnTo>
                    <a:pt x="725" y="696"/>
                  </a:lnTo>
                  <a:lnTo>
                    <a:pt x="723" y="696"/>
                  </a:lnTo>
                  <a:lnTo>
                    <a:pt x="725" y="702"/>
                  </a:lnTo>
                  <a:lnTo>
                    <a:pt x="725" y="702"/>
                  </a:lnTo>
                  <a:lnTo>
                    <a:pt x="725" y="702"/>
                  </a:lnTo>
                  <a:lnTo>
                    <a:pt x="731" y="730"/>
                  </a:lnTo>
                  <a:lnTo>
                    <a:pt x="709" y="740"/>
                  </a:lnTo>
                  <a:lnTo>
                    <a:pt x="701" y="756"/>
                  </a:lnTo>
                  <a:lnTo>
                    <a:pt x="687" y="762"/>
                  </a:lnTo>
                  <a:lnTo>
                    <a:pt x="685" y="756"/>
                  </a:lnTo>
                  <a:lnTo>
                    <a:pt x="691" y="756"/>
                  </a:lnTo>
                  <a:lnTo>
                    <a:pt x="687" y="744"/>
                  </a:lnTo>
                  <a:lnTo>
                    <a:pt x="657" y="746"/>
                  </a:lnTo>
                  <a:lnTo>
                    <a:pt x="603" y="772"/>
                  </a:lnTo>
                  <a:lnTo>
                    <a:pt x="599" y="776"/>
                  </a:lnTo>
                  <a:lnTo>
                    <a:pt x="587" y="766"/>
                  </a:lnTo>
                  <a:lnTo>
                    <a:pt x="593" y="768"/>
                  </a:lnTo>
                  <a:lnTo>
                    <a:pt x="591" y="758"/>
                  </a:lnTo>
                  <a:lnTo>
                    <a:pt x="591" y="754"/>
                  </a:lnTo>
                  <a:lnTo>
                    <a:pt x="577" y="748"/>
                  </a:lnTo>
                  <a:lnTo>
                    <a:pt x="579" y="752"/>
                  </a:lnTo>
                  <a:lnTo>
                    <a:pt x="579" y="752"/>
                  </a:lnTo>
                  <a:lnTo>
                    <a:pt x="577" y="758"/>
                  </a:lnTo>
                  <a:lnTo>
                    <a:pt x="577" y="758"/>
                  </a:lnTo>
                  <a:lnTo>
                    <a:pt x="571" y="760"/>
                  </a:lnTo>
                  <a:lnTo>
                    <a:pt x="569" y="756"/>
                  </a:lnTo>
                  <a:lnTo>
                    <a:pt x="547" y="772"/>
                  </a:lnTo>
                  <a:lnTo>
                    <a:pt x="539" y="772"/>
                  </a:lnTo>
                  <a:lnTo>
                    <a:pt x="545" y="760"/>
                  </a:lnTo>
                  <a:lnTo>
                    <a:pt x="523" y="758"/>
                  </a:lnTo>
                  <a:lnTo>
                    <a:pt x="521" y="756"/>
                  </a:lnTo>
                  <a:lnTo>
                    <a:pt x="521" y="746"/>
                  </a:lnTo>
                  <a:lnTo>
                    <a:pt x="517" y="744"/>
                  </a:lnTo>
                  <a:lnTo>
                    <a:pt x="515" y="738"/>
                  </a:lnTo>
                  <a:lnTo>
                    <a:pt x="517" y="728"/>
                  </a:lnTo>
                  <a:close/>
                  <a:moveTo>
                    <a:pt x="835" y="1176"/>
                  </a:moveTo>
                  <a:lnTo>
                    <a:pt x="835" y="1182"/>
                  </a:lnTo>
                  <a:lnTo>
                    <a:pt x="831" y="1176"/>
                  </a:lnTo>
                  <a:lnTo>
                    <a:pt x="835" y="1176"/>
                  </a:lnTo>
                  <a:close/>
                  <a:moveTo>
                    <a:pt x="797" y="1140"/>
                  </a:moveTo>
                  <a:lnTo>
                    <a:pt x="791" y="1142"/>
                  </a:lnTo>
                  <a:lnTo>
                    <a:pt x="795" y="1140"/>
                  </a:lnTo>
                  <a:lnTo>
                    <a:pt x="797" y="1140"/>
                  </a:lnTo>
                  <a:close/>
                  <a:moveTo>
                    <a:pt x="765" y="1206"/>
                  </a:moveTo>
                  <a:lnTo>
                    <a:pt x="765" y="1206"/>
                  </a:lnTo>
                  <a:lnTo>
                    <a:pt x="755" y="1202"/>
                  </a:lnTo>
                  <a:lnTo>
                    <a:pt x="759" y="1202"/>
                  </a:lnTo>
                  <a:lnTo>
                    <a:pt x="765" y="1206"/>
                  </a:lnTo>
                  <a:close/>
                  <a:moveTo>
                    <a:pt x="765" y="1188"/>
                  </a:moveTo>
                  <a:lnTo>
                    <a:pt x="765" y="1188"/>
                  </a:lnTo>
                  <a:lnTo>
                    <a:pt x="765" y="1190"/>
                  </a:lnTo>
                  <a:lnTo>
                    <a:pt x="765" y="1188"/>
                  </a:lnTo>
                  <a:close/>
                  <a:moveTo>
                    <a:pt x="731" y="732"/>
                  </a:moveTo>
                  <a:lnTo>
                    <a:pt x="729" y="740"/>
                  </a:lnTo>
                  <a:lnTo>
                    <a:pt x="725" y="738"/>
                  </a:lnTo>
                  <a:lnTo>
                    <a:pt x="731" y="730"/>
                  </a:lnTo>
                  <a:lnTo>
                    <a:pt x="731" y="732"/>
                  </a:lnTo>
                  <a:lnTo>
                    <a:pt x="731" y="732"/>
                  </a:lnTo>
                  <a:close/>
                  <a:moveTo>
                    <a:pt x="435" y="800"/>
                  </a:moveTo>
                  <a:lnTo>
                    <a:pt x="433" y="810"/>
                  </a:lnTo>
                  <a:lnTo>
                    <a:pt x="437" y="810"/>
                  </a:lnTo>
                  <a:lnTo>
                    <a:pt x="435" y="814"/>
                  </a:lnTo>
                  <a:lnTo>
                    <a:pt x="429" y="806"/>
                  </a:lnTo>
                  <a:lnTo>
                    <a:pt x="435" y="800"/>
                  </a:lnTo>
                  <a:close/>
                  <a:moveTo>
                    <a:pt x="433" y="822"/>
                  </a:moveTo>
                  <a:lnTo>
                    <a:pt x="431" y="822"/>
                  </a:lnTo>
                  <a:lnTo>
                    <a:pt x="431" y="818"/>
                  </a:lnTo>
                  <a:lnTo>
                    <a:pt x="435" y="816"/>
                  </a:lnTo>
                  <a:lnTo>
                    <a:pt x="433" y="820"/>
                  </a:lnTo>
                  <a:lnTo>
                    <a:pt x="433" y="822"/>
                  </a:lnTo>
                  <a:close/>
                  <a:moveTo>
                    <a:pt x="611" y="1736"/>
                  </a:moveTo>
                  <a:lnTo>
                    <a:pt x="611" y="1736"/>
                  </a:lnTo>
                  <a:lnTo>
                    <a:pt x="607" y="1736"/>
                  </a:lnTo>
                  <a:lnTo>
                    <a:pt x="605" y="1738"/>
                  </a:lnTo>
                  <a:lnTo>
                    <a:pt x="607" y="1738"/>
                  </a:lnTo>
                  <a:lnTo>
                    <a:pt x="601" y="1742"/>
                  </a:lnTo>
                  <a:lnTo>
                    <a:pt x="583" y="1718"/>
                  </a:lnTo>
                  <a:lnTo>
                    <a:pt x="583" y="1714"/>
                  </a:lnTo>
                  <a:lnTo>
                    <a:pt x="583" y="1714"/>
                  </a:lnTo>
                  <a:lnTo>
                    <a:pt x="587" y="1714"/>
                  </a:lnTo>
                  <a:lnTo>
                    <a:pt x="593" y="1716"/>
                  </a:lnTo>
                  <a:lnTo>
                    <a:pt x="597" y="1728"/>
                  </a:lnTo>
                  <a:lnTo>
                    <a:pt x="615" y="1730"/>
                  </a:lnTo>
                  <a:lnTo>
                    <a:pt x="615" y="1734"/>
                  </a:lnTo>
                  <a:lnTo>
                    <a:pt x="611" y="1736"/>
                  </a:lnTo>
                  <a:close/>
                  <a:moveTo>
                    <a:pt x="897" y="2112"/>
                  </a:moveTo>
                  <a:lnTo>
                    <a:pt x="891" y="2102"/>
                  </a:lnTo>
                  <a:lnTo>
                    <a:pt x="889" y="2086"/>
                  </a:lnTo>
                  <a:lnTo>
                    <a:pt x="887" y="2078"/>
                  </a:lnTo>
                  <a:lnTo>
                    <a:pt x="887" y="2056"/>
                  </a:lnTo>
                  <a:lnTo>
                    <a:pt x="891" y="2064"/>
                  </a:lnTo>
                  <a:lnTo>
                    <a:pt x="897" y="2092"/>
                  </a:lnTo>
                  <a:lnTo>
                    <a:pt x="893" y="2102"/>
                  </a:lnTo>
                  <a:lnTo>
                    <a:pt x="907" y="2112"/>
                  </a:lnTo>
                  <a:lnTo>
                    <a:pt x="909" y="2120"/>
                  </a:lnTo>
                  <a:lnTo>
                    <a:pt x="897" y="2112"/>
                  </a:lnTo>
                  <a:close/>
                  <a:moveTo>
                    <a:pt x="917" y="2144"/>
                  </a:moveTo>
                  <a:lnTo>
                    <a:pt x="913" y="2140"/>
                  </a:lnTo>
                  <a:lnTo>
                    <a:pt x="913" y="2136"/>
                  </a:lnTo>
                  <a:lnTo>
                    <a:pt x="913" y="2136"/>
                  </a:lnTo>
                  <a:lnTo>
                    <a:pt x="911" y="2134"/>
                  </a:lnTo>
                  <a:lnTo>
                    <a:pt x="911" y="2130"/>
                  </a:lnTo>
                  <a:lnTo>
                    <a:pt x="911" y="2132"/>
                  </a:lnTo>
                  <a:lnTo>
                    <a:pt x="909" y="2124"/>
                  </a:lnTo>
                  <a:lnTo>
                    <a:pt x="917" y="2142"/>
                  </a:lnTo>
                  <a:lnTo>
                    <a:pt x="917" y="2144"/>
                  </a:lnTo>
                  <a:close/>
                  <a:moveTo>
                    <a:pt x="921" y="1950"/>
                  </a:moveTo>
                  <a:lnTo>
                    <a:pt x="913" y="1958"/>
                  </a:lnTo>
                  <a:lnTo>
                    <a:pt x="911" y="1958"/>
                  </a:lnTo>
                  <a:lnTo>
                    <a:pt x="911" y="1954"/>
                  </a:lnTo>
                  <a:lnTo>
                    <a:pt x="921" y="1946"/>
                  </a:lnTo>
                  <a:lnTo>
                    <a:pt x="921" y="1950"/>
                  </a:lnTo>
                  <a:close/>
                  <a:moveTo>
                    <a:pt x="917" y="1358"/>
                  </a:moveTo>
                  <a:lnTo>
                    <a:pt x="913" y="1360"/>
                  </a:lnTo>
                  <a:lnTo>
                    <a:pt x="911" y="1358"/>
                  </a:lnTo>
                  <a:lnTo>
                    <a:pt x="877" y="1372"/>
                  </a:lnTo>
                  <a:lnTo>
                    <a:pt x="839" y="1358"/>
                  </a:lnTo>
                  <a:lnTo>
                    <a:pt x="807" y="1356"/>
                  </a:lnTo>
                  <a:lnTo>
                    <a:pt x="803" y="1348"/>
                  </a:lnTo>
                  <a:lnTo>
                    <a:pt x="771" y="1342"/>
                  </a:lnTo>
                  <a:lnTo>
                    <a:pt x="765" y="1332"/>
                  </a:lnTo>
                  <a:lnTo>
                    <a:pt x="747" y="1326"/>
                  </a:lnTo>
                  <a:lnTo>
                    <a:pt x="727" y="1330"/>
                  </a:lnTo>
                  <a:lnTo>
                    <a:pt x="705" y="1346"/>
                  </a:lnTo>
                  <a:lnTo>
                    <a:pt x="703" y="1358"/>
                  </a:lnTo>
                  <a:lnTo>
                    <a:pt x="707" y="1368"/>
                  </a:lnTo>
                  <a:lnTo>
                    <a:pt x="703" y="1376"/>
                  </a:lnTo>
                  <a:lnTo>
                    <a:pt x="687" y="1384"/>
                  </a:lnTo>
                  <a:lnTo>
                    <a:pt x="665" y="1370"/>
                  </a:lnTo>
                  <a:lnTo>
                    <a:pt x="631" y="1362"/>
                  </a:lnTo>
                  <a:lnTo>
                    <a:pt x="619" y="1340"/>
                  </a:lnTo>
                  <a:lnTo>
                    <a:pt x="591" y="1330"/>
                  </a:lnTo>
                  <a:lnTo>
                    <a:pt x="567" y="1330"/>
                  </a:lnTo>
                  <a:lnTo>
                    <a:pt x="549" y="1322"/>
                  </a:lnTo>
                  <a:lnTo>
                    <a:pt x="549" y="1322"/>
                  </a:lnTo>
                  <a:lnTo>
                    <a:pt x="547" y="1320"/>
                  </a:lnTo>
                  <a:lnTo>
                    <a:pt x="545" y="1320"/>
                  </a:lnTo>
                  <a:lnTo>
                    <a:pt x="545" y="1320"/>
                  </a:lnTo>
                  <a:lnTo>
                    <a:pt x="545" y="1320"/>
                  </a:lnTo>
                  <a:lnTo>
                    <a:pt x="541" y="1314"/>
                  </a:lnTo>
                  <a:lnTo>
                    <a:pt x="541" y="1314"/>
                  </a:lnTo>
                  <a:lnTo>
                    <a:pt x="539" y="1304"/>
                  </a:lnTo>
                  <a:lnTo>
                    <a:pt x="531" y="1312"/>
                  </a:lnTo>
                  <a:lnTo>
                    <a:pt x="527" y="1310"/>
                  </a:lnTo>
                  <a:lnTo>
                    <a:pt x="523" y="1306"/>
                  </a:lnTo>
                  <a:lnTo>
                    <a:pt x="527" y="1306"/>
                  </a:lnTo>
                  <a:lnTo>
                    <a:pt x="527" y="1298"/>
                  </a:lnTo>
                  <a:lnTo>
                    <a:pt x="541" y="1288"/>
                  </a:lnTo>
                  <a:lnTo>
                    <a:pt x="545" y="1276"/>
                  </a:lnTo>
                  <a:lnTo>
                    <a:pt x="545" y="1266"/>
                  </a:lnTo>
                  <a:lnTo>
                    <a:pt x="537" y="1260"/>
                  </a:lnTo>
                  <a:lnTo>
                    <a:pt x="535" y="1256"/>
                  </a:lnTo>
                  <a:lnTo>
                    <a:pt x="545" y="1238"/>
                  </a:lnTo>
                  <a:lnTo>
                    <a:pt x="543" y="1230"/>
                  </a:lnTo>
                  <a:lnTo>
                    <a:pt x="531" y="1238"/>
                  </a:lnTo>
                  <a:lnTo>
                    <a:pt x="531" y="1238"/>
                  </a:lnTo>
                  <a:lnTo>
                    <a:pt x="529" y="1228"/>
                  </a:lnTo>
                  <a:lnTo>
                    <a:pt x="515" y="1226"/>
                  </a:lnTo>
                  <a:lnTo>
                    <a:pt x="499" y="1234"/>
                  </a:lnTo>
                  <a:lnTo>
                    <a:pt x="483" y="1236"/>
                  </a:lnTo>
                  <a:lnTo>
                    <a:pt x="471" y="1230"/>
                  </a:lnTo>
                  <a:lnTo>
                    <a:pt x="465" y="1234"/>
                  </a:lnTo>
                  <a:lnTo>
                    <a:pt x="455" y="1230"/>
                  </a:lnTo>
                  <a:lnTo>
                    <a:pt x="435" y="1240"/>
                  </a:lnTo>
                  <a:lnTo>
                    <a:pt x="429" y="1236"/>
                  </a:lnTo>
                  <a:lnTo>
                    <a:pt x="409" y="1234"/>
                  </a:lnTo>
                  <a:lnTo>
                    <a:pt x="360" y="1244"/>
                  </a:lnTo>
                  <a:lnTo>
                    <a:pt x="340" y="1254"/>
                  </a:lnTo>
                  <a:lnTo>
                    <a:pt x="336" y="1258"/>
                  </a:lnTo>
                  <a:lnTo>
                    <a:pt x="320" y="1262"/>
                  </a:lnTo>
                  <a:lnTo>
                    <a:pt x="312" y="1272"/>
                  </a:lnTo>
                  <a:lnTo>
                    <a:pt x="300" y="1276"/>
                  </a:lnTo>
                  <a:lnTo>
                    <a:pt x="280" y="1272"/>
                  </a:lnTo>
                  <a:lnTo>
                    <a:pt x="256" y="1274"/>
                  </a:lnTo>
                  <a:lnTo>
                    <a:pt x="246" y="1270"/>
                  </a:lnTo>
                  <a:lnTo>
                    <a:pt x="236" y="1258"/>
                  </a:lnTo>
                  <a:lnTo>
                    <a:pt x="236" y="1258"/>
                  </a:lnTo>
                  <a:lnTo>
                    <a:pt x="258" y="1242"/>
                  </a:lnTo>
                  <a:lnTo>
                    <a:pt x="302" y="1240"/>
                  </a:lnTo>
                  <a:lnTo>
                    <a:pt x="314" y="1222"/>
                  </a:lnTo>
                  <a:lnTo>
                    <a:pt x="326" y="1222"/>
                  </a:lnTo>
                  <a:lnTo>
                    <a:pt x="332" y="1204"/>
                  </a:lnTo>
                  <a:lnTo>
                    <a:pt x="342" y="1196"/>
                  </a:lnTo>
                  <a:lnTo>
                    <a:pt x="344" y="1190"/>
                  </a:lnTo>
                  <a:lnTo>
                    <a:pt x="336" y="1184"/>
                  </a:lnTo>
                  <a:lnTo>
                    <a:pt x="334" y="1176"/>
                  </a:lnTo>
                  <a:lnTo>
                    <a:pt x="354" y="1144"/>
                  </a:lnTo>
                  <a:lnTo>
                    <a:pt x="395" y="1118"/>
                  </a:lnTo>
                  <a:lnTo>
                    <a:pt x="401" y="1104"/>
                  </a:lnTo>
                  <a:lnTo>
                    <a:pt x="397" y="1100"/>
                  </a:lnTo>
                  <a:lnTo>
                    <a:pt x="395" y="1092"/>
                  </a:lnTo>
                  <a:lnTo>
                    <a:pt x="397" y="1084"/>
                  </a:lnTo>
                  <a:lnTo>
                    <a:pt x="411" y="1076"/>
                  </a:lnTo>
                  <a:lnTo>
                    <a:pt x="429" y="1078"/>
                  </a:lnTo>
                  <a:lnTo>
                    <a:pt x="451" y="1088"/>
                  </a:lnTo>
                  <a:lnTo>
                    <a:pt x="477" y="1068"/>
                  </a:lnTo>
                  <a:lnTo>
                    <a:pt x="489" y="1064"/>
                  </a:lnTo>
                  <a:lnTo>
                    <a:pt x="499" y="1054"/>
                  </a:lnTo>
                  <a:lnTo>
                    <a:pt x="523" y="1062"/>
                  </a:lnTo>
                  <a:lnTo>
                    <a:pt x="531" y="1086"/>
                  </a:lnTo>
                  <a:lnTo>
                    <a:pt x="543" y="1104"/>
                  </a:lnTo>
                  <a:lnTo>
                    <a:pt x="551" y="1106"/>
                  </a:lnTo>
                  <a:lnTo>
                    <a:pt x="579" y="1134"/>
                  </a:lnTo>
                  <a:lnTo>
                    <a:pt x="591" y="1134"/>
                  </a:lnTo>
                  <a:lnTo>
                    <a:pt x="603" y="1148"/>
                  </a:lnTo>
                  <a:lnTo>
                    <a:pt x="611" y="1148"/>
                  </a:lnTo>
                  <a:lnTo>
                    <a:pt x="615" y="1158"/>
                  </a:lnTo>
                  <a:lnTo>
                    <a:pt x="625" y="1166"/>
                  </a:lnTo>
                  <a:lnTo>
                    <a:pt x="627" y="1164"/>
                  </a:lnTo>
                  <a:lnTo>
                    <a:pt x="635" y="1188"/>
                  </a:lnTo>
                  <a:lnTo>
                    <a:pt x="629" y="1192"/>
                  </a:lnTo>
                  <a:lnTo>
                    <a:pt x="627" y="1200"/>
                  </a:lnTo>
                  <a:lnTo>
                    <a:pt x="593" y="1208"/>
                  </a:lnTo>
                  <a:lnTo>
                    <a:pt x="583" y="1202"/>
                  </a:lnTo>
                  <a:lnTo>
                    <a:pt x="569" y="1202"/>
                  </a:lnTo>
                  <a:lnTo>
                    <a:pt x="567" y="1210"/>
                  </a:lnTo>
                  <a:lnTo>
                    <a:pt x="569" y="1220"/>
                  </a:lnTo>
                  <a:lnTo>
                    <a:pt x="601" y="1234"/>
                  </a:lnTo>
                  <a:lnTo>
                    <a:pt x="609" y="1242"/>
                  </a:lnTo>
                  <a:lnTo>
                    <a:pt x="621" y="1242"/>
                  </a:lnTo>
                  <a:lnTo>
                    <a:pt x="621" y="1240"/>
                  </a:lnTo>
                  <a:lnTo>
                    <a:pt x="623" y="1232"/>
                  </a:lnTo>
                  <a:lnTo>
                    <a:pt x="621" y="1224"/>
                  </a:lnTo>
                  <a:lnTo>
                    <a:pt x="627" y="1210"/>
                  </a:lnTo>
                  <a:lnTo>
                    <a:pt x="627" y="1214"/>
                  </a:lnTo>
                  <a:lnTo>
                    <a:pt x="637" y="1214"/>
                  </a:lnTo>
                  <a:lnTo>
                    <a:pt x="647" y="1202"/>
                  </a:lnTo>
                  <a:lnTo>
                    <a:pt x="649" y="1190"/>
                  </a:lnTo>
                  <a:lnTo>
                    <a:pt x="659" y="1186"/>
                  </a:lnTo>
                  <a:lnTo>
                    <a:pt x="659" y="1174"/>
                  </a:lnTo>
                  <a:lnTo>
                    <a:pt x="649" y="1166"/>
                  </a:lnTo>
                  <a:lnTo>
                    <a:pt x="651" y="1154"/>
                  </a:lnTo>
                  <a:lnTo>
                    <a:pt x="657" y="1150"/>
                  </a:lnTo>
                  <a:lnTo>
                    <a:pt x="669" y="1158"/>
                  </a:lnTo>
                  <a:lnTo>
                    <a:pt x="681" y="1170"/>
                  </a:lnTo>
                  <a:lnTo>
                    <a:pt x="685" y="1158"/>
                  </a:lnTo>
                  <a:lnTo>
                    <a:pt x="673" y="1142"/>
                  </a:lnTo>
                  <a:lnTo>
                    <a:pt x="637" y="1124"/>
                  </a:lnTo>
                  <a:lnTo>
                    <a:pt x="641" y="1114"/>
                  </a:lnTo>
                  <a:lnTo>
                    <a:pt x="637" y="1110"/>
                  </a:lnTo>
                  <a:lnTo>
                    <a:pt x="621" y="1112"/>
                  </a:lnTo>
                  <a:lnTo>
                    <a:pt x="611" y="1106"/>
                  </a:lnTo>
                  <a:lnTo>
                    <a:pt x="601" y="1096"/>
                  </a:lnTo>
                  <a:lnTo>
                    <a:pt x="591" y="1068"/>
                  </a:lnTo>
                  <a:lnTo>
                    <a:pt x="571" y="1054"/>
                  </a:lnTo>
                  <a:lnTo>
                    <a:pt x="567" y="1044"/>
                  </a:lnTo>
                  <a:lnTo>
                    <a:pt x="571" y="1034"/>
                  </a:lnTo>
                  <a:lnTo>
                    <a:pt x="567" y="1030"/>
                  </a:lnTo>
                  <a:lnTo>
                    <a:pt x="567" y="1026"/>
                  </a:lnTo>
                  <a:lnTo>
                    <a:pt x="583" y="1016"/>
                  </a:lnTo>
                  <a:lnTo>
                    <a:pt x="587" y="1016"/>
                  </a:lnTo>
                  <a:lnTo>
                    <a:pt x="589" y="1020"/>
                  </a:lnTo>
                  <a:lnTo>
                    <a:pt x="587" y="1030"/>
                  </a:lnTo>
                  <a:lnTo>
                    <a:pt x="593" y="1040"/>
                  </a:lnTo>
                  <a:lnTo>
                    <a:pt x="599" y="1042"/>
                  </a:lnTo>
                  <a:lnTo>
                    <a:pt x="603" y="1034"/>
                  </a:lnTo>
                  <a:lnTo>
                    <a:pt x="613" y="1040"/>
                  </a:lnTo>
                  <a:lnTo>
                    <a:pt x="615" y="1048"/>
                  </a:lnTo>
                  <a:lnTo>
                    <a:pt x="621" y="1052"/>
                  </a:lnTo>
                  <a:lnTo>
                    <a:pt x="615" y="1056"/>
                  </a:lnTo>
                  <a:lnTo>
                    <a:pt x="635" y="1076"/>
                  </a:lnTo>
                  <a:lnTo>
                    <a:pt x="651" y="1078"/>
                  </a:lnTo>
                  <a:lnTo>
                    <a:pt x="657" y="1084"/>
                  </a:lnTo>
                  <a:lnTo>
                    <a:pt x="655" y="1084"/>
                  </a:lnTo>
                  <a:lnTo>
                    <a:pt x="655" y="1088"/>
                  </a:lnTo>
                  <a:lnTo>
                    <a:pt x="669" y="1092"/>
                  </a:lnTo>
                  <a:lnTo>
                    <a:pt x="675" y="1098"/>
                  </a:lnTo>
                  <a:lnTo>
                    <a:pt x="677" y="1100"/>
                  </a:lnTo>
                  <a:lnTo>
                    <a:pt x="677" y="1100"/>
                  </a:lnTo>
                  <a:lnTo>
                    <a:pt x="693" y="1116"/>
                  </a:lnTo>
                  <a:lnTo>
                    <a:pt x="693" y="1116"/>
                  </a:lnTo>
                  <a:lnTo>
                    <a:pt x="695" y="1116"/>
                  </a:lnTo>
                  <a:lnTo>
                    <a:pt x="699" y="1120"/>
                  </a:lnTo>
                  <a:lnTo>
                    <a:pt x="699" y="1118"/>
                  </a:lnTo>
                  <a:lnTo>
                    <a:pt x="699" y="1118"/>
                  </a:lnTo>
                  <a:lnTo>
                    <a:pt x="697" y="1128"/>
                  </a:lnTo>
                  <a:lnTo>
                    <a:pt x="697" y="1148"/>
                  </a:lnTo>
                  <a:lnTo>
                    <a:pt x="691" y="1148"/>
                  </a:lnTo>
                  <a:lnTo>
                    <a:pt x="707" y="1166"/>
                  </a:lnTo>
                  <a:lnTo>
                    <a:pt x="699" y="1166"/>
                  </a:lnTo>
                  <a:lnTo>
                    <a:pt x="711" y="1178"/>
                  </a:lnTo>
                  <a:lnTo>
                    <a:pt x="715" y="1176"/>
                  </a:lnTo>
                  <a:lnTo>
                    <a:pt x="713" y="1172"/>
                  </a:lnTo>
                  <a:lnTo>
                    <a:pt x="723" y="1186"/>
                  </a:lnTo>
                  <a:lnTo>
                    <a:pt x="723" y="1186"/>
                  </a:lnTo>
                  <a:lnTo>
                    <a:pt x="719" y="1186"/>
                  </a:lnTo>
                  <a:lnTo>
                    <a:pt x="731" y="1204"/>
                  </a:lnTo>
                  <a:lnTo>
                    <a:pt x="735" y="1204"/>
                  </a:lnTo>
                  <a:lnTo>
                    <a:pt x="729" y="1214"/>
                  </a:lnTo>
                  <a:lnTo>
                    <a:pt x="739" y="1228"/>
                  </a:lnTo>
                  <a:lnTo>
                    <a:pt x="739" y="1238"/>
                  </a:lnTo>
                  <a:lnTo>
                    <a:pt x="745" y="1244"/>
                  </a:lnTo>
                  <a:lnTo>
                    <a:pt x="747" y="1238"/>
                  </a:lnTo>
                  <a:lnTo>
                    <a:pt x="753" y="1252"/>
                  </a:lnTo>
                  <a:lnTo>
                    <a:pt x="761" y="1242"/>
                  </a:lnTo>
                  <a:lnTo>
                    <a:pt x="775" y="1256"/>
                  </a:lnTo>
                  <a:lnTo>
                    <a:pt x="767" y="1228"/>
                  </a:lnTo>
                  <a:lnTo>
                    <a:pt x="769" y="1230"/>
                  </a:lnTo>
                  <a:lnTo>
                    <a:pt x="779" y="1222"/>
                  </a:lnTo>
                  <a:lnTo>
                    <a:pt x="773" y="1212"/>
                  </a:lnTo>
                  <a:lnTo>
                    <a:pt x="777" y="1212"/>
                  </a:lnTo>
                  <a:lnTo>
                    <a:pt x="789" y="1224"/>
                  </a:lnTo>
                  <a:lnTo>
                    <a:pt x="789" y="1206"/>
                  </a:lnTo>
                  <a:lnTo>
                    <a:pt x="789" y="1206"/>
                  </a:lnTo>
                  <a:lnTo>
                    <a:pt x="793" y="1214"/>
                  </a:lnTo>
                  <a:lnTo>
                    <a:pt x="799" y="1214"/>
                  </a:lnTo>
                  <a:lnTo>
                    <a:pt x="809" y="1228"/>
                  </a:lnTo>
                  <a:lnTo>
                    <a:pt x="809" y="1210"/>
                  </a:lnTo>
                  <a:lnTo>
                    <a:pt x="801" y="1208"/>
                  </a:lnTo>
                  <a:lnTo>
                    <a:pt x="801" y="1208"/>
                  </a:lnTo>
                  <a:lnTo>
                    <a:pt x="791" y="1192"/>
                  </a:lnTo>
                  <a:lnTo>
                    <a:pt x="775" y="1182"/>
                  </a:lnTo>
                  <a:lnTo>
                    <a:pt x="763" y="1162"/>
                  </a:lnTo>
                  <a:lnTo>
                    <a:pt x="763" y="1154"/>
                  </a:lnTo>
                  <a:lnTo>
                    <a:pt x="781" y="1170"/>
                  </a:lnTo>
                  <a:lnTo>
                    <a:pt x="779" y="1160"/>
                  </a:lnTo>
                  <a:lnTo>
                    <a:pt x="791" y="1168"/>
                  </a:lnTo>
                  <a:lnTo>
                    <a:pt x="787" y="1158"/>
                  </a:lnTo>
                  <a:lnTo>
                    <a:pt x="791" y="1158"/>
                  </a:lnTo>
                  <a:lnTo>
                    <a:pt x="793" y="1154"/>
                  </a:lnTo>
                  <a:lnTo>
                    <a:pt x="785" y="1148"/>
                  </a:lnTo>
                  <a:lnTo>
                    <a:pt x="791" y="1144"/>
                  </a:lnTo>
                  <a:lnTo>
                    <a:pt x="801" y="1152"/>
                  </a:lnTo>
                  <a:lnTo>
                    <a:pt x="803" y="1140"/>
                  </a:lnTo>
                  <a:lnTo>
                    <a:pt x="803" y="1140"/>
                  </a:lnTo>
                  <a:lnTo>
                    <a:pt x="821" y="1144"/>
                  </a:lnTo>
                  <a:lnTo>
                    <a:pt x="821" y="1144"/>
                  </a:lnTo>
                  <a:lnTo>
                    <a:pt x="825" y="1146"/>
                  </a:lnTo>
                  <a:lnTo>
                    <a:pt x="825" y="1146"/>
                  </a:lnTo>
                  <a:lnTo>
                    <a:pt x="825" y="1146"/>
                  </a:lnTo>
                  <a:lnTo>
                    <a:pt x="829" y="1148"/>
                  </a:lnTo>
                  <a:lnTo>
                    <a:pt x="825" y="1150"/>
                  </a:lnTo>
                  <a:lnTo>
                    <a:pt x="825" y="1166"/>
                  </a:lnTo>
                  <a:lnTo>
                    <a:pt x="827" y="1162"/>
                  </a:lnTo>
                  <a:lnTo>
                    <a:pt x="823" y="1178"/>
                  </a:lnTo>
                  <a:lnTo>
                    <a:pt x="823" y="1178"/>
                  </a:lnTo>
                  <a:lnTo>
                    <a:pt x="813" y="1184"/>
                  </a:lnTo>
                  <a:lnTo>
                    <a:pt x="837" y="1188"/>
                  </a:lnTo>
                  <a:lnTo>
                    <a:pt x="839" y="1190"/>
                  </a:lnTo>
                  <a:lnTo>
                    <a:pt x="835" y="1194"/>
                  </a:lnTo>
                  <a:lnTo>
                    <a:pt x="831" y="1188"/>
                  </a:lnTo>
                  <a:lnTo>
                    <a:pt x="829" y="1196"/>
                  </a:lnTo>
                  <a:lnTo>
                    <a:pt x="817" y="1190"/>
                  </a:lnTo>
                  <a:lnTo>
                    <a:pt x="821" y="1212"/>
                  </a:lnTo>
                  <a:lnTo>
                    <a:pt x="827" y="1200"/>
                  </a:lnTo>
                  <a:lnTo>
                    <a:pt x="827" y="1206"/>
                  </a:lnTo>
                  <a:lnTo>
                    <a:pt x="843" y="1212"/>
                  </a:lnTo>
                  <a:lnTo>
                    <a:pt x="841" y="1220"/>
                  </a:lnTo>
                  <a:lnTo>
                    <a:pt x="847" y="1220"/>
                  </a:lnTo>
                  <a:lnTo>
                    <a:pt x="845" y="1224"/>
                  </a:lnTo>
                  <a:lnTo>
                    <a:pt x="849" y="1230"/>
                  </a:lnTo>
                  <a:lnTo>
                    <a:pt x="843" y="1236"/>
                  </a:lnTo>
                  <a:lnTo>
                    <a:pt x="857" y="1236"/>
                  </a:lnTo>
                  <a:lnTo>
                    <a:pt x="849" y="1240"/>
                  </a:lnTo>
                  <a:lnTo>
                    <a:pt x="851" y="1244"/>
                  </a:lnTo>
                  <a:lnTo>
                    <a:pt x="861" y="1242"/>
                  </a:lnTo>
                  <a:lnTo>
                    <a:pt x="861" y="1248"/>
                  </a:lnTo>
                  <a:lnTo>
                    <a:pt x="861" y="1246"/>
                  </a:lnTo>
                  <a:lnTo>
                    <a:pt x="855" y="1252"/>
                  </a:lnTo>
                  <a:lnTo>
                    <a:pt x="855" y="1262"/>
                  </a:lnTo>
                  <a:lnTo>
                    <a:pt x="865" y="1258"/>
                  </a:lnTo>
                  <a:lnTo>
                    <a:pt x="871" y="1242"/>
                  </a:lnTo>
                  <a:lnTo>
                    <a:pt x="871" y="1242"/>
                  </a:lnTo>
                  <a:lnTo>
                    <a:pt x="877" y="1246"/>
                  </a:lnTo>
                  <a:lnTo>
                    <a:pt x="881" y="1244"/>
                  </a:lnTo>
                  <a:lnTo>
                    <a:pt x="883" y="1252"/>
                  </a:lnTo>
                  <a:lnTo>
                    <a:pt x="897" y="1258"/>
                  </a:lnTo>
                  <a:lnTo>
                    <a:pt x="911" y="1252"/>
                  </a:lnTo>
                  <a:lnTo>
                    <a:pt x="913" y="1240"/>
                  </a:lnTo>
                  <a:lnTo>
                    <a:pt x="915" y="1240"/>
                  </a:lnTo>
                  <a:lnTo>
                    <a:pt x="953" y="1260"/>
                  </a:lnTo>
                  <a:lnTo>
                    <a:pt x="977" y="1252"/>
                  </a:lnTo>
                  <a:lnTo>
                    <a:pt x="985" y="1244"/>
                  </a:lnTo>
                  <a:lnTo>
                    <a:pt x="991" y="1242"/>
                  </a:lnTo>
                  <a:lnTo>
                    <a:pt x="1003" y="1248"/>
                  </a:lnTo>
                  <a:lnTo>
                    <a:pt x="1011" y="1240"/>
                  </a:lnTo>
                  <a:lnTo>
                    <a:pt x="1011" y="1242"/>
                  </a:lnTo>
                  <a:lnTo>
                    <a:pt x="1009" y="1244"/>
                  </a:lnTo>
                  <a:lnTo>
                    <a:pt x="1007" y="1252"/>
                  </a:lnTo>
                  <a:lnTo>
                    <a:pt x="1007" y="1252"/>
                  </a:lnTo>
                  <a:lnTo>
                    <a:pt x="1007" y="1258"/>
                  </a:lnTo>
                  <a:lnTo>
                    <a:pt x="1007" y="1258"/>
                  </a:lnTo>
                  <a:lnTo>
                    <a:pt x="1007" y="1258"/>
                  </a:lnTo>
                  <a:lnTo>
                    <a:pt x="1007" y="1262"/>
                  </a:lnTo>
                  <a:lnTo>
                    <a:pt x="1009" y="1286"/>
                  </a:lnTo>
                  <a:lnTo>
                    <a:pt x="991" y="1320"/>
                  </a:lnTo>
                  <a:lnTo>
                    <a:pt x="989" y="1320"/>
                  </a:lnTo>
                  <a:lnTo>
                    <a:pt x="989" y="1322"/>
                  </a:lnTo>
                  <a:lnTo>
                    <a:pt x="987" y="1326"/>
                  </a:lnTo>
                  <a:lnTo>
                    <a:pt x="989" y="1326"/>
                  </a:lnTo>
                  <a:lnTo>
                    <a:pt x="979" y="1354"/>
                  </a:lnTo>
                  <a:lnTo>
                    <a:pt x="973" y="1364"/>
                  </a:lnTo>
                  <a:lnTo>
                    <a:pt x="957" y="1368"/>
                  </a:lnTo>
                  <a:lnTo>
                    <a:pt x="947" y="1368"/>
                  </a:lnTo>
                  <a:lnTo>
                    <a:pt x="939" y="1362"/>
                  </a:lnTo>
                  <a:lnTo>
                    <a:pt x="935" y="1356"/>
                  </a:lnTo>
                  <a:lnTo>
                    <a:pt x="917" y="1358"/>
                  </a:lnTo>
                  <a:close/>
                  <a:moveTo>
                    <a:pt x="769" y="1182"/>
                  </a:moveTo>
                  <a:lnTo>
                    <a:pt x="773" y="1184"/>
                  </a:lnTo>
                  <a:lnTo>
                    <a:pt x="769" y="1186"/>
                  </a:lnTo>
                  <a:lnTo>
                    <a:pt x="769" y="1182"/>
                  </a:lnTo>
                  <a:close/>
                  <a:moveTo>
                    <a:pt x="955" y="2026"/>
                  </a:moveTo>
                  <a:lnTo>
                    <a:pt x="955" y="2028"/>
                  </a:lnTo>
                  <a:lnTo>
                    <a:pt x="955" y="2026"/>
                  </a:lnTo>
                  <a:lnTo>
                    <a:pt x="949" y="2028"/>
                  </a:lnTo>
                  <a:lnTo>
                    <a:pt x="941" y="2018"/>
                  </a:lnTo>
                  <a:lnTo>
                    <a:pt x="939" y="2028"/>
                  </a:lnTo>
                  <a:lnTo>
                    <a:pt x="937" y="2028"/>
                  </a:lnTo>
                  <a:lnTo>
                    <a:pt x="935" y="2020"/>
                  </a:lnTo>
                  <a:lnTo>
                    <a:pt x="935" y="2000"/>
                  </a:lnTo>
                  <a:lnTo>
                    <a:pt x="937" y="1986"/>
                  </a:lnTo>
                  <a:lnTo>
                    <a:pt x="949" y="1980"/>
                  </a:lnTo>
                  <a:lnTo>
                    <a:pt x="959" y="1984"/>
                  </a:lnTo>
                  <a:lnTo>
                    <a:pt x="963" y="1978"/>
                  </a:lnTo>
                  <a:lnTo>
                    <a:pt x="973" y="1978"/>
                  </a:lnTo>
                  <a:lnTo>
                    <a:pt x="975" y="1990"/>
                  </a:lnTo>
                  <a:lnTo>
                    <a:pt x="977" y="1990"/>
                  </a:lnTo>
                  <a:lnTo>
                    <a:pt x="973" y="1996"/>
                  </a:lnTo>
                  <a:lnTo>
                    <a:pt x="975" y="1998"/>
                  </a:lnTo>
                  <a:lnTo>
                    <a:pt x="975" y="2000"/>
                  </a:lnTo>
                  <a:lnTo>
                    <a:pt x="957" y="2020"/>
                  </a:lnTo>
                  <a:lnTo>
                    <a:pt x="963" y="2024"/>
                  </a:lnTo>
                  <a:lnTo>
                    <a:pt x="955" y="2026"/>
                  </a:lnTo>
                  <a:close/>
                  <a:moveTo>
                    <a:pt x="991" y="2244"/>
                  </a:moveTo>
                  <a:lnTo>
                    <a:pt x="987" y="2246"/>
                  </a:lnTo>
                  <a:lnTo>
                    <a:pt x="987" y="2240"/>
                  </a:lnTo>
                  <a:lnTo>
                    <a:pt x="977" y="2214"/>
                  </a:lnTo>
                  <a:lnTo>
                    <a:pt x="981" y="2202"/>
                  </a:lnTo>
                  <a:lnTo>
                    <a:pt x="981" y="2176"/>
                  </a:lnTo>
                  <a:lnTo>
                    <a:pt x="975" y="2168"/>
                  </a:lnTo>
                  <a:lnTo>
                    <a:pt x="975" y="2166"/>
                  </a:lnTo>
                  <a:lnTo>
                    <a:pt x="981" y="2170"/>
                  </a:lnTo>
                  <a:lnTo>
                    <a:pt x="985" y="2192"/>
                  </a:lnTo>
                  <a:lnTo>
                    <a:pt x="989" y="2200"/>
                  </a:lnTo>
                  <a:lnTo>
                    <a:pt x="985" y="2214"/>
                  </a:lnTo>
                  <a:lnTo>
                    <a:pt x="989" y="2238"/>
                  </a:lnTo>
                  <a:lnTo>
                    <a:pt x="989" y="2238"/>
                  </a:lnTo>
                  <a:lnTo>
                    <a:pt x="991" y="2246"/>
                  </a:lnTo>
                  <a:lnTo>
                    <a:pt x="991" y="2244"/>
                  </a:lnTo>
                  <a:close/>
                  <a:moveTo>
                    <a:pt x="1145" y="1740"/>
                  </a:moveTo>
                  <a:lnTo>
                    <a:pt x="1145" y="1738"/>
                  </a:lnTo>
                  <a:lnTo>
                    <a:pt x="1145" y="1738"/>
                  </a:lnTo>
                  <a:lnTo>
                    <a:pt x="1135" y="1730"/>
                  </a:lnTo>
                  <a:lnTo>
                    <a:pt x="1111" y="1704"/>
                  </a:lnTo>
                  <a:lnTo>
                    <a:pt x="1097" y="1696"/>
                  </a:lnTo>
                  <a:lnTo>
                    <a:pt x="1093" y="1696"/>
                  </a:lnTo>
                  <a:lnTo>
                    <a:pt x="1087" y="1690"/>
                  </a:lnTo>
                  <a:lnTo>
                    <a:pt x="1101" y="1690"/>
                  </a:lnTo>
                  <a:lnTo>
                    <a:pt x="1095" y="1684"/>
                  </a:lnTo>
                  <a:lnTo>
                    <a:pt x="1093" y="1682"/>
                  </a:lnTo>
                  <a:lnTo>
                    <a:pt x="1087" y="1678"/>
                  </a:lnTo>
                  <a:lnTo>
                    <a:pt x="1083" y="1680"/>
                  </a:lnTo>
                  <a:lnTo>
                    <a:pt x="1083" y="1686"/>
                  </a:lnTo>
                  <a:lnTo>
                    <a:pt x="1083" y="1692"/>
                  </a:lnTo>
                  <a:lnTo>
                    <a:pt x="1075" y="1678"/>
                  </a:lnTo>
                  <a:lnTo>
                    <a:pt x="1067" y="1648"/>
                  </a:lnTo>
                  <a:lnTo>
                    <a:pt x="1061" y="1638"/>
                  </a:lnTo>
                  <a:lnTo>
                    <a:pt x="1061" y="1638"/>
                  </a:lnTo>
                  <a:lnTo>
                    <a:pt x="1059" y="1636"/>
                  </a:lnTo>
                  <a:lnTo>
                    <a:pt x="1057" y="1632"/>
                  </a:lnTo>
                  <a:lnTo>
                    <a:pt x="1055" y="1634"/>
                  </a:lnTo>
                  <a:lnTo>
                    <a:pt x="1039" y="1620"/>
                  </a:lnTo>
                  <a:lnTo>
                    <a:pt x="1037" y="1576"/>
                  </a:lnTo>
                  <a:lnTo>
                    <a:pt x="1031" y="1570"/>
                  </a:lnTo>
                  <a:lnTo>
                    <a:pt x="1031" y="1558"/>
                  </a:lnTo>
                  <a:lnTo>
                    <a:pt x="1007" y="1536"/>
                  </a:lnTo>
                  <a:lnTo>
                    <a:pt x="1003" y="1524"/>
                  </a:lnTo>
                  <a:lnTo>
                    <a:pt x="1013" y="1520"/>
                  </a:lnTo>
                  <a:lnTo>
                    <a:pt x="1009" y="1518"/>
                  </a:lnTo>
                  <a:lnTo>
                    <a:pt x="997" y="1508"/>
                  </a:lnTo>
                  <a:lnTo>
                    <a:pt x="975" y="1466"/>
                  </a:lnTo>
                  <a:lnTo>
                    <a:pt x="965" y="1436"/>
                  </a:lnTo>
                  <a:lnTo>
                    <a:pt x="951" y="1416"/>
                  </a:lnTo>
                  <a:lnTo>
                    <a:pt x="945" y="1402"/>
                  </a:lnTo>
                  <a:lnTo>
                    <a:pt x="947" y="1398"/>
                  </a:lnTo>
                  <a:lnTo>
                    <a:pt x="959" y="1426"/>
                  </a:lnTo>
                  <a:lnTo>
                    <a:pt x="975" y="1442"/>
                  </a:lnTo>
                  <a:lnTo>
                    <a:pt x="983" y="1440"/>
                  </a:lnTo>
                  <a:lnTo>
                    <a:pt x="985" y="1436"/>
                  </a:lnTo>
                  <a:lnTo>
                    <a:pt x="993" y="1436"/>
                  </a:lnTo>
                  <a:lnTo>
                    <a:pt x="1027" y="1490"/>
                  </a:lnTo>
                  <a:lnTo>
                    <a:pt x="1035" y="1514"/>
                  </a:lnTo>
                  <a:lnTo>
                    <a:pt x="1043" y="1516"/>
                  </a:lnTo>
                  <a:lnTo>
                    <a:pt x="1053" y="1524"/>
                  </a:lnTo>
                  <a:lnTo>
                    <a:pt x="1065" y="1552"/>
                  </a:lnTo>
                  <a:lnTo>
                    <a:pt x="1065" y="1562"/>
                  </a:lnTo>
                  <a:lnTo>
                    <a:pt x="1071" y="1588"/>
                  </a:lnTo>
                  <a:lnTo>
                    <a:pt x="1089" y="1600"/>
                  </a:lnTo>
                  <a:lnTo>
                    <a:pt x="1101" y="1610"/>
                  </a:lnTo>
                  <a:lnTo>
                    <a:pt x="1105" y="1626"/>
                  </a:lnTo>
                  <a:lnTo>
                    <a:pt x="1115" y="1642"/>
                  </a:lnTo>
                  <a:lnTo>
                    <a:pt x="1125" y="1650"/>
                  </a:lnTo>
                  <a:lnTo>
                    <a:pt x="1133" y="1672"/>
                  </a:lnTo>
                  <a:lnTo>
                    <a:pt x="1135" y="1680"/>
                  </a:lnTo>
                  <a:lnTo>
                    <a:pt x="1131" y="1692"/>
                  </a:lnTo>
                  <a:lnTo>
                    <a:pt x="1137" y="1698"/>
                  </a:lnTo>
                  <a:lnTo>
                    <a:pt x="1145" y="1734"/>
                  </a:lnTo>
                  <a:lnTo>
                    <a:pt x="1149" y="1742"/>
                  </a:lnTo>
                  <a:lnTo>
                    <a:pt x="1145" y="1740"/>
                  </a:lnTo>
                  <a:close/>
                  <a:moveTo>
                    <a:pt x="1279" y="1474"/>
                  </a:moveTo>
                  <a:lnTo>
                    <a:pt x="1281" y="1484"/>
                  </a:lnTo>
                  <a:lnTo>
                    <a:pt x="1279" y="1480"/>
                  </a:lnTo>
                  <a:lnTo>
                    <a:pt x="1279" y="1474"/>
                  </a:lnTo>
                  <a:close/>
                  <a:moveTo>
                    <a:pt x="1352" y="1144"/>
                  </a:moveTo>
                  <a:lnTo>
                    <a:pt x="1333" y="1140"/>
                  </a:lnTo>
                  <a:lnTo>
                    <a:pt x="1329" y="1130"/>
                  </a:lnTo>
                  <a:lnTo>
                    <a:pt x="1327" y="1120"/>
                  </a:lnTo>
                  <a:lnTo>
                    <a:pt x="1341" y="1114"/>
                  </a:lnTo>
                  <a:lnTo>
                    <a:pt x="1343" y="1114"/>
                  </a:lnTo>
                  <a:lnTo>
                    <a:pt x="1349" y="1124"/>
                  </a:lnTo>
                  <a:lnTo>
                    <a:pt x="1358" y="1134"/>
                  </a:lnTo>
                  <a:lnTo>
                    <a:pt x="1349" y="1142"/>
                  </a:lnTo>
                  <a:lnTo>
                    <a:pt x="1352" y="1144"/>
                  </a:lnTo>
                  <a:close/>
                  <a:moveTo>
                    <a:pt x="1358" y="1024"/>
                  </a:moveTo>
                  <a:lnTo>
                    <a:pt x="1358" y="1030"/>
                  </a:lnTo>
                  <a:lnTo>
                    <a:pt x="1315" y="1020"/>
                  </a:lnTo>
                  <a:lnTo>
                    <a:pt x="1309" y="1026"/>
                  </a:lnTo>
                  <a:lnTo>
                    <a:pt x="1299" y="1026"/>
                  </a:lnTo>
                  <a:lnTo>
                    <a:pt x="1295" y="1036"/>
                  </a:lnTo>
                  <a:lnTo>
                    <a:pt x="1299" y="1044"/>
                  </a:lnTo>
                  <a:lnTo>
                    <a:pt x="1271" y="1044"/>
                  </a:lnTo>
                  <a:lnTo>
                    <a:pt x="1291" y="1064"/>
                  </a:lnTo>
                  <a:lnTo>
                    <a:pt x="1297" y="1084"/>
                  </a:lnTo>
                  <a:lnTo>
                    <a:pt x="1321" y="1094"/>
                  </a:lnTo>
                  <a:lnTo>
                    <a:pt x="1319" y="1114"/>
                  </a:lnTo>
                  <a:lnTo>
                    <a:pt x="1317" y="1114"/>
                  </a:lnTo>
                  <a:lnTo>
                    <a:pt x="1317" y="1116"/>
                  </a:lnTo>
                  <a:lnTo>
                    <a:pt x="1317" y="1120"/>
                  </a:lnTo>
                  <a:lnTo>
                    <a:pt x="1319" y="1120"/>
                  </a:lnTo>
                  <a:lnTo>
                    <a:pt x="1323" y="1134"/>
                  </a:lnTo>
                  <a:lnTo>
                    <a:pt x="1325" y="1132"/>
                  </a:lnTo>
                  <a:lnTo>
                    <a:pt x="1323" y="1154"/>
                  </a:lnTo>
                  <a:lnTo>
                    <a:pt x="1327" y="1166"/>
                  </a:lnTo>
                  <a:lnTo>
                    <a:pt x="1337" y="1162"/>
                  </a:lnTo>
                  <a:lnTo>
                    <a:pt x="1337" y="1164"/>
                  </a:lnTo>
                  <a:lnTo>
                    <a:pt x="1333" y="1168"/>
                  </a:lnTo>
                  <a:lnTo>
                    <a:pt x="1343" y="1172"/>
                  </a:lnTo>
                  <a:lnTo>
                    <a:pt x="1333" y="1178"/>
                  </a:lnTo>
                  <a:lnTo>
                    <a:pt x="1347" y="1186"/>
                  </a:lnTo>
                  <a:lnTo>
                    <a:pt x="1343" y="1198"/>
                  </a:lnTo>
                  <a:lnTo>
                    <a:pt x="1345" y="1222"/>
                  </a:lnTo>
                  <a:lnTo>
                    <a:pt x="1345" y="1222"/>
                  </a:lnTo>
                  <a:lnTo>
                    <a:pt x="1345" y="1224"/>
                  </a:lnTo>
                  <a:lnTo>
                    <a:pt x="1347" y="1226"/>
                  </a:lnTo>
                  <a:lnTo>
                    <a:pt x="1347" y="1226"/>
                  </a:lnTo>
                  <a:lnTo>
                    <a:pt x="1349" y="1234"/>
                  </a:lnTo>
                  <a:lnTo>
                    <a:pt x="1335" y="1234"/>
                  </a:lnTo>
                  <a:lnTo>
                    <a:pt x="1305" y="1240"/>
                  </a:lnTo>
                  <a:lnTo>
                    <a:pt x="1289" y="1234"/>
                  </a:lnTo>
                  <a:lnTo>
                    <a:pt x="1279" y="1222"/>
                  </a:lnTo>
                  <a:lnTo>
                    <a:pt x="1259" y="1218"/>
                  </a:lnTo>
                  <a:lnTo>
                    <a:pt x="1255" y="1198"/>
                  </a:lnTo>
                  <a:lnTo>
                    <a:pt x="1255" y="1186"/>
                  </a:lnTo>
                  <a:lnTo>
                    <a:pt x="1261" y="1188"/>
                  </a:lnTo>
                  <a:lnTo>
                    <a:pt x="1269" y="1158"/>
                  </a:lnTo>
                  <a:lnTo>
                    <a:pt x="1273" y="1154"/>
                  </a:lnTo>
                  <a:lnTo>
                    <a:pt x="1285" y="1158"/>
                  </a:lnTo>
                  <a:lnTo>
                    <a:pt x="1279" y="1146"/>
                  </a:lnTo>
                  <a:lnTo>
                    <a:pt x="1267" y="1144"/>
                  </a:lnTo>
                  <a:lnTo>
                    <a:pt x="1255" y="1124"/>
                  </a:lnTo>
                  <a:lnTo>
                    <a:pt x="1249" y="1116"/>
                  </a:lnTo>
                  <a:lnTo>
                    <a:pt x="1249" y="1116"/>
                  </a:lnTo>
                  <a:lnTo>
                    <a:pt x="1247" y="1114"/>
                  </a:lnTo>
                  <a:lnTo>
                    <a:pt x="1247" y="1114"/>
                  </a:lnTo>
                  <a:lnTo>
                    <a:pt x="1245" y="1112"/>
                  </a:lnTo>
                  <a:lnTo>
                    <a:pt x="1245" y="1112"/>
                  </a:lnTo>
                  <a:lnTo>
                    <a:pt x="1245" y="1112"/>
                  </a:lnTo>
                  <a:lnTo>
                    <a:pt x="1231" y="1084"/>
                  </a:lnTo>
                  <a:lnTo>
                    <a:pt x="1231" y="1064"/>
                  </a:lnTo>
                  <a:lnTo>
                    <a:pt x="1227" y="1064"/>
                  </a:lnTo>
                  <a:lnTo>
                    <a:pt x="1227" y="1064"/>
                  </a:lnTo>
                  <a:lnTo>
                    <a:pt x="1223" y="1054"/>
                  </a:lnTo>
                  <a:lnTo>
                    <a:pt x="1215" y="1046"/>
                  </a:lnTo>
                  <a:lnTo>
                    <a:pt x="1225" y="1026"/>
                  </a:lnTo>
                  <a:lnTo>
                    <a:pt x="1227" y="1018"/>
                  </a:lnTo>
                  <a:lnTo>
                    <a:pt x="1229" y="1020"/>
                  </a:lnTo>
                  <a:lnTo>
                    <a:pt x="1233" y="1004"/>
                  </a:lnTo>
                  <a:lnTo>
                    <a:pt x="1239" y="1018"/>
                  </a:lnTo>
                  <a:lnTo>
                    <a:pt x="1249" y="1004"/>
                  </a:lnTo>
                  <a:lnTo>
                    <a:pt x="1263" y="998"/>
                  </a:lnTo>
                  <a:lnTo>
                    <a:pt x="1255" y="994"/>
                  </a:lnTo>
                  <a:lnTo>
                    <a:pt x="1281" y="988"/>
                  </a:lnTo>
                  <a:lnTo>
                    <a:pt x="1293" y="978"/>
                  </a:lnTo>
                  <a:lnTo>
                    <a:pt x="1309" y="982"/>
                  </a:lnTo>
                  <a:lnTo>
                    <a:pt x="1323" y="978"/>
                  </a:lnTo>
                  <a:lnTo>
                    <a:pt x="1333" y="986"/>
                  </a:lnTo>
                  <a:lnTo>
                    <a:pt x="1347" y="1012"/>
                  </a:lnTo>
                  <a:lnTo>
                    <a:pt x="1360" y="1022"/>
                  </a:lnTo>
                  <a:lnTo>
                    <a:pt x="1360" y="1024"/>
                  </a:lnTo>
                  <a:lnTo>
                    <a:pt x="1358" y="1024"/>
                  </a:lnTo>
                  <a:close/>
                  <a:moveTo>
                    <a:pt x="1652" y="286"/>
                  </a:moveTo>
                  <a:lnTo>
                    <a:pt x="1656" y="286"/>
                  </a:lnTo>
                  <a:lnTo>
                    <a:pt x="1652" y="288"/>
                  </a:lnTo>
                  <a:lnTo>
                    <a:pt x="1652" y="286"/>
                  </a:lnTo>
                  <a:close/>
                  <a:moveTo>
                    <a:pt x="1778" y="186"/>
                  </a:moveTo>
                  <a:lnTo>
                    <a:pt x="1774" y="170"/>
                  </a:lnTo>
                  <a:lnTo>
                    <a:pt x="1790" y="180"/>
                  </a:lnTo>
                  <a:lnTo>
                    <a:pt x="1800" y="208"/>
                  </a:lnTo>
                  <a:lnTo>
                    <a:pt x="1792" y="212"/>
                  </a:lnTo>
                  <a:lnTo>
                    <a:pt x="1792" y="212"/>
                  </a:lnTo>
                  <a:lnTo>
                    <a:pt x="1788" y="208"/>
                  </a:lnTo>
                  <a:lnTo>
                    <a:pt x="1790" y="196"/>
                  </a:lnTo>
                  <a:lnTo>
                    <a:pt x="1778" y="186"/>
                  </a:lnTo>
                  <a:close/>
                  <a:moveTo>
                    <a:pt x="1796" y="242"/>
                  </a:moveTo>
                  <a:lnTo>
                    <a:pt x="1788" y="236"/>
                  </a:lnTo>
                  <a:lnTo>
                    <a:pt x="1804" y="242"/>
                  </a:lnTo>
                  <a:lnTo>
                    <a:pt x="1796" y="242"/>
                  </a:lnTo>
                  <a:close/>
                  <a:moveTo>
                    <a:pt x="1884" y="102"/>
                  </a:moveTo>
                  <a:lnTo>
                    <a:pt x="1884" y="100"/>
                  </a:lnTo>
                  <a:lnTo>
                    <a:pt x="1884" y="102"/>
                  </a:lnTo>
                  <a:lnTo>
                    <a:pt x="1884" y="102"/>
                  </a:lnTo>
                  <a:close/>
                  <a:moveTo>
                    <a:pt x="1890" y="106"/>
                  </a:moveTo>
                  <a:lnTo>
                    <a:pt x="1894" y="104"/>
                  </a:lnTo>
                  <a:lnTo>
                    <a:pt x="1894" y="108"/>
                  </a:lnTo>
                  <a:lnTo>
                    <a:pt x="1890" y="106"/>
                  </a:lnTo>
                  <a:close/>
                  <a:moveTo>
                    <a:pt x="1904" y="96"/>
                  </a:moveTo>
                  <a:lnTo>
                    <a:pt x="1896" y="100"/>
                  </a:lnTo>
                  <a:lnTo>
                    <a:pt x="1888" y="82"/>
                  </a:lnTo>
                  <a:lnTo>
                    <a:pt x="1884" y="90"/>
                  </a:lnTo>
                  <a:lnTo>
                    <a:pt x="1884" y="78"/>
                  </a:lnTo>
                  <a:lnTo>
                    <a:pt x="1884" y="52"/>
                  </a:lnTo>
                  <a:lnTo>
                    <a:pt x="1896" y="40"/>
                  </a:lnTo>
                  <a:lnTo>
                    <a:pt x="1902" y="20"/>
                  </a:lnTo>
                  <a:lnTo>
                    <a:pt x="1904" y="26"/>
                  </a:lnTo>
                  <a:lnTo>
                    <a:pt x="1896" y="46"/>
                  </a:lnTo>
                  <a:lnTo>
                    <a:pt x="1904" y="82"/>
                  </a:lnTo>
                  <a:lnTo>
                    <a:pt x="1904" y="96"/>
                  </a:lnTo>
                  <a:close/>
                  <a:moveTo>
                    <a:pt x="2190" y="1762"/>
                  </a:moveTo>
                  <a:lnTo>
                    <a:pt x="2188" y="1760"/>
                  </a:lnTo>
                  <a:lnTo>
                    <a:pt x="2190" y="1762"/>
                  </a:lnTo>
                  <a:lnTo>
                    <a:pt x="2190" y="17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137" name="Freeform 137"/>
            <p:cNvSpPr/>
            <p:nvPr userDrawn="1"/>
          </p:nvSpPr>
          <p:spPr bwMode="black">
            <a:xfrm>
              <a:off x="5345113" y="0"/>
              <a:ext cx="195263" cy="149225"/>
            </a:xfrm>
            <a:custGeom>
              <a:avLst/>
              <a:gdLst>
                <a:gd name="T0" fmla="*/ 2 w 123"/>
                <a:gd name="T1" fmla="*/ 0 h 94"/>
                <a:gd name="T2" fmla="*/ 0 w 123"/>
                <a:gd name="T3" fmla="*/ 16 h 94"/>
                <a:gd name="T4" fmla="*/ 4 w 123"/>
                <a:gd name="T5" fmla="*/ 30 h 94"/>
                <a:gd name="T6" fmla="*/ 38 w 123"/>
                <a:gd name="T7" fmla="*/ 34 h 94"/>
                <a:gd name="T8" fmla="*/ 38 w 123"/>
                <a:gd name="T9" fmla="*/ 48 h 94"/>
                <a:gd name="T10" fmla="*/ 32 w 123"/>
                <a:gd name="T11" fmla="*/ 42 h 94"/>
                <a:gd name="T12" fmla="*/ 12 w 123"/>
                <a:gd name="T13" fmla="*/ 42 h 94"/>
                <a:gd name="T14" fmla="*/ 38 w 123"/>
                <a:gd name="T15" fmla="*/ 74 h 94"/>
                <a:gd name="T16" fmla="*/ 38 w 123"/>
                <a:gd name="T17" fmla="*/ 50 h 94"/>
                <a:gd name="T18" fmla="*/ 40 w 123"/>
                <a:gd name="T19" fmla="*/ 48 h 94"/>
                <a:gd name="T20" fmla="*/ 50 w 123"/>
                <a:gd name="T21" fmla="*/ 56 h 94"/>
                <a:gd name="T22" fmla="*/ 42 w 123"/>
                <a:gd name="T23" fmla="*/ 58 h 94"/>
                <a:gd name="T24" fmla="*/ 44 w 123"/>
                <a:gd name="T25" fmla="*/ 76 h 94"/>
                <a:gd name="T26" fmla="*/ 59 w 123"/>
                <a:gd name="T27" fmla="*/ 76 h 94"/>
                <a:gd name="T28" fmla="*/ 59 w 123"/>
                <a:gd name="T29" fmla="*/ 76 h 94"/>
                <a:gd name="T30" fmla="*/ 71 w 123"/>
                <a:gd name="T31" fmla="*/ 92 h 94"/>
                <a:gd name="T32" fmla="*/ 77 w 123"/>
                <a:gd name="T33" fmla="*/ 82 h 94"/>
                <a:gd name="T34" fmla="*/ 103 w 123"/>
                <a:gd name="T35" fmla="*/ 90 h 94"/>
                <a:gd name="T36" fmla="*/ 99 w 123"/>
                <a:gd name="T37" fmla="*/ 86 h 94"/>
                <a:gd name="T38" fmla="*/ 103 w 123"/>
                <a:gd name="T39" fmla="*/ 86 h 94"/>
                <a:gd name="T40" fmla="*/ 109 w 123"/>
                <a:gd name="T41" fmla="*/ 94 h 94"/>
                <a:gd name="T42" fmla="*/ 115 w 123"/>
                <a:gd name="T43" fmla="*/ 84 h 94"/>
                <a:gd name="T44" fmla="*/ 111 w 123"/>
                <a:gd name="T45" fmla="*/ 82 h 94"/>
                <a:gd name="T46" fmla="*/ 123 w 123"/>
                <a:gd name="T47" fmla="*/ 78 h 94"/>
                <a:gd name="T48" fmla="*/ 91 w 123"/>
                <a:gd name="T49" fmla="*/ 48 h 94"/>
                <a:gd name="T50" fmla="*/ 79 w 123"/>
                <a:gd name="T51" fmla="*/ 6 h 94"/>
                <a:gd name="T52" fmla="*/ 79 w 123"/>
                <a:gd name="T53" fmla="*/ 0 h 94"/>
                <a:gd name="T54" fmla="*/ 2 w 123"/>
                <a:gd name="T55" fmla="*/ 0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23" h="94">
                  <a:moveTo>
                    <a:pt x="2" y="0"/>
                  </a:moveTo>
                  <a:lnTo>
                    <a:pt x="0" y="16"/>
                  </a:lnTo>
                  <a:lnTo>
                    <a:pt x="4" y="30"/>
                  </a:lnTo>
                  <a:lnTo>
                    <a:pt x="38" y="34"/>
                  </a:lnTo>
                  <a:lnTo>
                    <a:pt x="38" y="48"/>
                  </a:lnTo>
                  <a:lnTo>
                    <a:pt x="32" y="42"/>
                  </a:lnTo>
                  <a:lnTo>
                    <a:pt x="12" y="42"/>
                  </a:lnTo>
                  <a:lnTo>
                    <a:pt x="38" y="74"/>
                  </a:lnTo>
                  <a:lnTo>
                    <a:pt x="38" y="50"/>
                  </a:lnTo>
                  <a:lnTo>
                    <a:pt x="40" y="48"/>
                  </a:lnTo>
                  <a:lnTo>
                    <a:pt x="50" y="56"/>
                  </a:lnTo>
                  <a:lnTo>
                    <a:pt x="42" y="58"/>
                  </a:lnTo>
                  <a:lnTo>
                    <a:pt x="44" y="76"/>
                  </a:lnTo>
                  <a:lnTo>
                    <a:pt x="59" y="76"/>
                  </a:lnTo>
                  <a:lnTo>
                    <a:pt x="59" y="76"/>
                  </a:lnTo>
                  <a:lnTo>
                    <a:pt x="71" y="92"/>
                  </a:lnTo>
                  <a:lnTo>
                    <a:pt x="77" y="82"/>
                  </a:lnTo>
                  <a:lnTo>
                    <a:pt x="103" y="90"/>
                  </a:lnTo>
                  <a:lnTo>
                    <a:pt x="99" y="86"/>
                  </a:lnTo>
                  <a:lnTo>
                    <a:pt x="103" y="86"/>
                  </a:lnTo>
                  <a:lnTo>
                    <a:pt x="109" y="94"/>
                  </a:lnTo>
                  <a:lnTo>
                    <a:pt x="115" y="84"/>
                  </a:lnTo>
                  <a:lnTo>
                    <a:pt x="111" y="82"/>
                  </a:lnTo>
                  <a:lnTo>
                    <a:pt x="123" y="78"/>
                  </a:lnTo>
                  <a:lnTo>
                    <a:pt x="91" y="48"/>
                  </a:lnTo>
                  <a:lnTo>
                    <a:pt x="79" y="6"/>
                  </a:lnTo>
                  <a:lnTo>
                    <a:pt x="79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en-US" sz="2400" dirty="0">
                <a:latin typeface="Lato Light" panose="020F0302020204030203" pitchFamily="34" charset="0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51417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36601" y="48768"/>
            <a:ext cx="10708216" cy="968771"/>
          </a:xfrm>
        </p:spPr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6602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  <p:sp>
        <p:nvSpPr>
          <p:cNvPr id="4" name="Picture Placeholder 8"/>
          <p:cNvSpPr>
            <a:spLocks noGrp="1"/>
          </p:cNvSpPr>
          <p:nvPr>
            <p:ph type="pic" sz="quarter" idx="14" hasCustomPrompt="1"/>
          </p:nvPr>
        </p:nvSpPr>
        <p:spPr>
          <a:xfrm>
            <a:off x="1785113" y="1721263"/>
            <a:ext cx="1316736" cy="1316736"/>
          </a:xfrm>
          <a:prstGeom prst="ellipse">
            <a:avLst/>
          </a:prstGeom>
          <a:solidFill>
            <a:schemeClr val="accent1"/>
          </a:solidFill>
          <a:ln w="38100" cmpd="sng">
            <a:solidFill>
              <a:schemeClr val="accent2"/>
            </a:solidFill>
          </a:ln>
        </p:spPr>
        <p:txBody>
          <a:bodyPr vert="horz" wrap="none" lIns="91440" tIns="45720" rIns="91440" bIns="45720" numCol="1" rtlCol="0" anchor="ctr" anchorCtr="0" compatLnSpc="1">
            <a:normAutofit/>
          </a:bodyPr>
          <a:lstStyle>
            <a:lvl1pPr>
              <a:defRPr lang="en-US" sz="2400" dirty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marL="0" lvl="0" indent="0" algn="ctr">
              <a:buFontTx/>
              <a:buNone/>
            </a:pPr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6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736601" y="3135777"/>
            <a:ext cx="3413760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265" b="1" i="0" cap="all" baseline="0">
                <a:solidFill>
                  <a:schemeClr val="bg1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7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736601" y="3500521"/>
            <a:ext cx="3413760" cy="219151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865" cap="none" baseline="0">
                <a:solidFill>
                  <a:schemeClr val="bg1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8" name="Picture Placeholder 8"/>
          <p:cNvSpPr>
            <a:spLocks noGrp="1"/>
          </p:cNvSpPr>
          <p:nvPr>
            <p:ph type="pic" sz="quarter" idx="17" hasCustomPrompt="1"/>
          </p:nvPr>
        </p:nvSpPr>
        <p:spPr>
          <a:xfrm>
            <a:off x="5437632" y="1721263"/>
            <a:ext cx="1316736" cy="1316736"/>
          </a:xfrm>
          <a:prstGeom prst="ellipse">
            <a:avLst/>
          </a:prstGeom>
          <a:solidFill>
            <a:schemeClr val="accent1"/>
          </a:solidFill>
          <a:ln w="38100" cmpd="sng">
            <a:solidFill>
              <a:schemeClr val="accent2"/>
            </a:solidFill>
          </a:ln>
        </p:spPr>
        <p:txBody>
          <a:bodyPr vert="horz" wrap="none" lIns="91440" tIns="45720" rIns="91440" bIns="45720" numCol="1" anchor="ctr" anchorCtr="0" compatLnSpc="1"/>
          <a:lstStyle>
            <a:lvl1pPr marL="0" indent="0" algn="ctr">
              <a:buFontTx/>
              <a:buNone/>
              <a:defRPr lang="en-US" sz="2400" dirty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marL="0" lvl="0"/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9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4389120" y="3135777"/>
            <a:ext cx="3413760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265" b="1" i="0" cap="all" baseline="0">
                <a:solidFill>
                  <a:schemeClr val="bg1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4389120" y="3500521"/>
            <a:ext cx="3413760" cy="219151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865" cap="none" baseline="0">
                <a:solidFill>
                  <a:schemeClr val="bg1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11" name="Picture Placeholder 8"/>
          <p:cNvSpPr>
            <a:spLocks noGrp="1"/>
          </p:cNvSpPr>
          <p:nvPr>
            <p:ph type="pic" sz="quarter" idx="23" hasCustomPrompt="1"/>
          </p:nvPr>
        </p:nvSpPr>
        <p:spPr>
          <a:xfrm>
            <a:off x="9079569" y="1721263"/>
            <a:ext cx="1316736" cy="1316736"/>
          </a:xfrm>
          <a:prstGeom prst="ellipse">
            <a:avLst/>
          </a:prstGeom>
          <a:solidFill>
            <a:schemeClr val="accent1"/>
          </a:solidFill>
          <a:ln w="38100" cmpd="sng">
            <a:solidFill>
              <a:schemeClr val="accent2"/>
            </a:solidFill>
          </a:ln>
        </p:spPr>
        <p:txBody>
          <a:bodyPr vert="horz" wrap="none" lIns="91440" tIns="45720" rIns="91440" bIns="45720" numCol="1" rtlCol="0" anchor="ctr" anchorCtr="0" compatLnSpc="1">
            <a:normAutofit/>
          </a:bodyPr>
          <a:lstStyle>
            <a:lvl1pPr>
              <a:defRPr lang="en-US" sz="2400" dirty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marL="0" lvl="0" indent="0" algn="ctr">
              <a:buFontTx/>
              <a:buNone/>
            </a:pPr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24" hasCustomPrompt="1"/>
          </p:nvPr>
        </p:nvSpPr>
        <p:spPr>
          <a:xfrm>
            <a:off x="8031057" y="3135777"/>
            <a:ext cx="3413760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265" b="1" i="0" cap="all" baseline="0">
                <a:solidFill>
                  <a:schemeClr val="bg1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25" hasCustomPrompt="1"/>
          </p:nvPr>
        </p:nvSpPr>
        <p:spPr>
          <a:xfrm>
            <a:off x="8031057" y="3500521"/>
            <a:ext cx="3413760" cy="219151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865" cap="none" baseline="0">
                <a:solidFill>
                  <a:schemeClr val="bg1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Light Titl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49300" y="1978526"/>
            <a:ext cx="10693400" cy="1470025"/>
          </a:xfrm>
        </p:spPr>
        <p:txBody>
          <a:bodyPr anchor="b">
            <a:normAutofit/>
          </a:bodyPr>
          <a:lstStyle>
            <a:lvl1pPr algn="ctr">
              <a:defRPr sz="3735">
                <a:ln w="6350" cmpd="sng">
                  <a:noFill/>
                </a:ln>
                <a:solidFill>
                  <a:schemeClr val="tx2"/>
                </a:solidFill>
                <a:latin typeface="Lato Light" panose="020F030202020403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49300" y="3453353"/>
            <a:ext cx="106934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2135">
                <a:solidFill>
                  <a:schemeClr val="tx2"/>
                </a:solidFill>
                <a:latin typeface="Lato Light" panose="020F0302020204030203" pitchFamily="34" charset="0"/>
              </a:defRPr>
            </a:lvl1pPr>
            <a:lvl2pPr marL="609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8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Slide Number Placeholder 3"/>
          <p:cNvSpPr txBox="1"/>
          <p:nvPr/>
        </p:nvSpPr>
        <p:spPr>
          <a:xfrm>
            <a:off x="736601" y="6431280"/>
            <a:ext cx="487680" cy="42672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en-US"/>
            </a:defPPr>
            <a:lvl1pPr algn="ctr">
              <a:defRPr sz="1000">
                <a:solidFill>
                  <a:srgbClr val="FFFFFF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/>
            <a:fld id="{93D61182-44B0-D747-8108-FDA0C13481D9}" type="slidenum">
              <a:rPr lang="en-US" sz="1335" smtClean="0">
                <a:latin typeface="Lato Light" panose="020F0302020204030203" pitchFamily="34" charset="0"/>
                <a:cs typeface="Gotham Book"/>
              </a:rPr>
            </a:fld>
            <a:endParaRPr lang="en-US" sz="1335" dirty="0">
              <a:latin typeface="Lato Light" panose="020F0302020204030203" pitchFamily="34" charset="0"/>
              <a:cs typeface="Gotham Book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0" y="-609601"/>
            <a:ext cx="12192000" cy="30110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Lato Light" panose="020F030202020403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36601" y="48768"/>
            <a:ext cx="10708216" cy="968771"/>
          </a:xfrm>
        </p:spPr>
        <p:txBody>
          <a:bodyPr/>
          <a:lstStyle>
            <a:lvl1pPr>
              <a:defRPr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6602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rgbClr val="FFFFFF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  <p:sp>
        <p:nvSpPr>
          <p:cNvPr id="4" name="Picture Placeholder 8"/>
          <p:cNvSpPr>
            <a:spLocks noGrp="1"/>
          </p:cNvSpPr>
          <p:nvPr>
            <p:ph type="pic" sz="quarter" idx="14" hasCustomPrompt="1"/>
          </p:nvPr>
        </p:nvSpPr>
        <p:spPr>
          <a:xfrm>
            <a:off x="1785113" y="1721263"/>
            <a:ext cx="1316736" cy="1316736"/>
          </a:xfrm>
          <a:prstGeom prst="ellipse">
            <a:avLst/>
          </a:prstGeom>
          <a:solidFill>
            <a:schemeClr val="accent1"/>
          </a:solidFill>
          <a:ln w="38100" cmpd="sng">
            <a:solidFill>
              <a:schemeClr val="accent2"/>
            </a:solidFill>
          </a:ln>
        </p:spPr>
        <p:txBody>
          <a:bodyPr vert="horz" wrap="none" lIns="91440" tIns="45720" rIns="91440" bIns="45720" numCol="1" rtlCol="0" anchor="ctr" anchorCtr="0" compatLnSpc="1">
            <a:normAutofit/>
          </a:bodyPr>
          <a:lstStyle>
            <a:lvl1pPr>
              <a:defRPr lang="en-US" sz="2400" dirty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marL="0" lvl="0" indent="0" algn="ctr">
              <a:buFontTx/>
              <a:buNone/>
            </a:pPr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6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736601" y="3135777"/>
            <a:ext cx="3413760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265" b="1" i="0" cap="all" baseline="0">
                <a:solidFill>
                  <a:schemeClr val="bg1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7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736601" y="3500521"/>
            <a:ext cx="3413760" cy="219151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865" cap="none" baseline="0">
                <a:solidFill>
                  <a:schemeClr val="bg1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8" name="Picture Placeholder 8"/>
          <p:cNvSpPr>
            <a:spLocks noGrp="1"/>
          </p:cNvSpPr>
          <p:nvPr>
            <p:ph type="pic" sz="quarter" idx="17" hasCustomPrompt="1"/>
          </p:nvPr>
        </p:nvSpPr>
        <p:spPr>
          <a:xfrm>
            <a:off x="5437632" y="1721263"/>
            <a:ext cx="1316736" cy="1316736"/>
          </a:xfrm>
          <a:prstGeom prst="ellipse">
            <a:avLst/>
          </a:prstGeom>
          <a:solidFill>
            <a:schemeClr val="accent1"/>
          </a:solidFill>
          <a:ln w="38100" cmpd="sng">
            <a:solidFill>
              <a:schemeClr val="accent2"/>
            </a:solidFill>
          </a:ln>
        </p:spPr>
        <p:txBody>
          <a:bodyPr vert="horz" wrap="none" lIns="91440" tIns="45720" rIns="91440" bIns="45720" numCol="1" anchor="ctr" anchorCtr="0" compatLnSpc="1"/>
          <a:lstStyle>
            <a:lvl1pPr marL="0" indent="0" algn="ctr">
              <a:buFontTx/>
              <a:buNone/>
              <a:defRPr lang="en-US" sz="2400" dirty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marL="0" lvl="0"/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9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4389120" y="3135777"/>
            <a:ext cx="3413760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265" b="1" i="0" cap="all" baseline="0">
                <a:solidFill>
                  <a:schemeClr val="bg1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4389120" y="3500521"/>
            <a:ext cx="3413760" cy="219151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865" cap="none" baseline="0">
                <a:solidFill>
                  <a:schemeClr val="bg1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11" name="Picture Placeholder 8"/>
          <p:cNvSpPr>
            <a:spLocks noGrp="1"/>
          </p:cNvSpPr>
          <p:nvPr>
            <p:ph type="pic" sz="quarter" idx="23" hasCustomPrompt="1"/>
          </p:nvPr>
        </p:nvSpPr>
        <p:spPr>
          <a:xfrm>
            <a:off x="9079569" y="1721263"/>
            <a:ext cx="1316736" cy="1316736"/>
          </a:xfrm>
          <a:prstGeom prst="ellipse">
            <a:avLst/>
          </a:prstGeom>
          <a:solidFill>
            <a:schemeClr val="accent1"/>
          </a:solidFill>
          <a:ln w="38100" cmpd="sng">
            <a:solidFill>
              <a:schemeClr val="accent2"/>
            </a:solidFill>
          </a:ln>
        </p:spPr>
        <p:txBody>
          <a:bodyPr vert="horz" wrap="none" lIns="91440" tIns="45720" rIns="91440" bIns="45720" numCol="1" rtlCol="0" anchor="ctr" anchorCtr="0" compatLnSpc="1">
            <a:normAutofit/>
          </a:bodyPr>
          <a:lstStyle>
            <a:lvl1pPr>
              <a:defRPr lang="en-US" sz="2400" dirty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marL="0" lvl="0" indent="0" algn="ctr">
              <a:buFontTx/>
              <a:buNone/>
            </a:pPr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24" hasCustomPrompt="1"/>
          </p:nvPr>
        </p:nvSpPr>
        <p:spPr>
          <a:xfrm>
            <a:off x="8031057" y="3135777"/>
            <a:ext cx="3413760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265" b="1" i="0" cap="all" baseline="0">
                <a:solidFill>
                  <a:schemeClr val="bg1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25" hasCustomPrompt="1"/>
          </p:nvPr>
        </p:nvSpPr>
        <p:spPr>
          <a:xfrm>
            <a:off x="8031057" y="3500521"/>
            <a:ext cx="3413760" cy="219151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865" cap="none" baseline="0">
                <a:solidFill>
                  <a:schemeClr val="bg1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afterEffect" p14:presetBounceEnd="71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1000">
                                          <p:cBhvr additive="base">
                                            <p:cTn id="7" dur="7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1000">
                                          <p:cBhvr additive="base">
                                            <p:cTn id="8" dur="7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4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4" grpId="0" animBg="1"/>
        </p:bldLst>
      </p:timing>
    </mc:Fallback>
  </mc:AlternateConten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36601" y="48768"/>
            <a:ext cx="10708216" cy="968771"/>
          </a:xfrm>
        </p:spPr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6602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  <p:sp>
        <p:nvSpPr>
          <p:cNvPr id="14" name="Picture Placeholder 8"/>
          <p:cNvSpPr>
            <a:spLocks noGrp="1"/>
          </p:cNvSpPr>
          <p:nvPr>
            <p:ph type="pic" sz="quarter" idx="14" hasCustomPrompt="1"/>
          </p:nvPr>
        </p:nvSpPr>
        <p:spPr>
          <a:xfrm>
            <a:off x="1363135" y="1628903"/>
            <a:ext cx="1316736" cy="1316736"/>
          </a:xfrm>
          <a:prstGeom prst="ellipse">
            <a:avLst/>
          </a:prstGeom>
          <a:solidFill>
            <a:schemeClr val="accent1"/>
          </a:solidFill>
          <a:ln w="38100">
            <a:solidFill>
              <a:schemeClr val="accent2"/>
            </a:solidFill>
          </a:ln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15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736601" y="3197351"/>
            <a:ext cx="2569803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265" b="1" i="0" cap="all" baseline="0">
                <a:solidFill>
                  <a:srgbClr val="808080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736601" y="3562095"/>
            <a:ext cx="2569803" cy="219151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865" cap="none" baseline="0">
                <a:solidFill>
                  <a:srgbClr val="808080"/>
                </a:solidFill>
                <a:latin typeface="Lato Light" panose="020F0302020204030203" pitchFamily="34" charset="0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17" name="Picture Placeholder 8"/>
          <p:cNvSpPr>
            <a:spLocks noGrp="1"/>
          </p:cNvSpPr>
          <p:nvPr>
            <p:ph type="pic" sz="quarter" idx="17" hasCustomPrompt="1"/>
          </p:nvPr>
        </p:nvSpPr>
        <p:spPr>
          <a:xfrm>
            <a:off x="4077351" y="1628903"/>
            <a:ext cx="1316736" cy="1316736"/>
          </a:xfrm>
          <a:prstGeom prst="ellipse">
            <a:avLst/>
          </a:prstGeom>
          <a:solidFill>
            <a:schemeClr val="accent1"/>
          </a:solidFill>
          <a:ln w="38100">
            <a:solidFill>
              <a:schemeClr val="accent2"/>
            </a:solidFill>
          </a:ln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18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3450817" y="3197351"/>
            <a:ext cx="2569803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265" b="1" i="0" cap="all" baseline="0">
                <a:solidFill>
                  <a:srgbClr val="808080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19" name="Text Placehold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3450817" y="3562095"/>
            <a:ext cx="2569803" cy="2191512"/>
          </a:xfrm>
        </p:spPr>
        <p:txBody>
          <a:bodyPr anchor="t" anchorCtr="0">
            <a:normAutofit/>
          </a:bodyPr>
          <a:lstStyle>
            <a:lvl1pPr marL="0" marR="0" indent="0" algn="ctr" defTabSz="1218565" rtl="0" eaLnBrk="1" fontAlgn="auto" latinLnBrk="0" hangingPunct="1">
              <a:lnSpc>
                <a:spcPct val="9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defRPr sz="1865" cap="none" baseline="0">
                <a:solidFill>
                  <a:srgbClr val="808080"/>
                </a:solidFill>
                <a:latin typeface="Lato Light" panose="020F0302020204030203" pitchFamily="34" charset="0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20" name="Picture Placeholder 8"/>
          <p:cNvSpPr>
            <a:spLocks noGrp="1"/>
          </p:cNvSpPr>
          <p:nvPr>
            <p:ph type="pic" sz="quarter" idx="20" hasCustomPrompt="1"/>
          </p:nvPr>
        </p:nvSpPr>
        <p:spPr>
          <a:xfrm>
            <a:off x="6791567" y="1628903"/>
            <a:ext cx="1316736" cy="1316736"/>
          </a:xfrm>
          <a:prstGeom prst="ellipse">
            <a:avLst/>
          </a:prstGeom>
          <a:solidFill>
            <a:schemeClr val="accent1"/>
          </a:solidFill>
          <a:ln w="38100">
            <a:solidFill>
              <a:schemeClr val="accent2"/>
            </a:solidFill>
          </a:ln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1" name="Text Placeholder 10"/>
          <p:cNvSpPr>
            <a:spLocks noGrp="1"/>
          </p:cNvSpPr>
          <p:nvPr>
            <p:ph type="body" sz="quarter" idx="21" hasCustomPrompt="1"/>
          </p:nvPr>
        </p:nvSpPr>
        <p:spPr>
          <a:xfrm>
            <a:off x="6165033" y="3197351"/>
            <a:ext cx="2569803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265" b="1" i="0" cap="all" baseline="0">
                <a:solidFill>
                  <a:srgbClr val="808080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endParaRPr lang="en-US" dirty="0" smtClean="0"/>
          </a:p>
        </p:txBody>
      </p:sp>
      <p:sp>
        <p:nvSpPr>
          <p:cNvPr id="22" name="Text Placeholder 10"/>
          <p:cNvSpPr>
            <a:spLocks noGrp="1"/>
          </p:cNvSpPr>
          <p:nvPr>
            <p:ph type="body" sz="quarter" idx="22" hasCustomPrompt="1"/>
          </p:nvPr>
        </p:nvSpPr>
        <p:spPr>
          <a:xfrm>
            <a:off x="6165033" y="3562095"/>
            <a:ext cx="2569803" cy="219151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865" cap="none" baseline="0">
                <a:solidFill>
                  <a:srgbClr val="808080"/>
                </a:solidFill>
                <a:latin typeface="Lato Light" panose="020F0302020204030203" pitchFamily="34" charset="0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23" name="Picture Placeholder 8"/>
          <p:cNvSpPr>
            <a:spLocks noGrp="1"/>
          </p:cNvSpPr>
          <p:nvPr>
            <p:ph type="pic" sz="quarter" idx="23" hasCustomPrompt="1"/>
          </p:nvPr>
        </p:nvSpPr>
        <p:spPr>
          <a:xfrm>
            <a:off x="9505781" y="1628903"/>
            <a:ext cx="1316736" cy="1316736"/>
          </a:xfrm>
          <a:prstGeom prst="ellipse">
            <a:avLst/>
          </a:prstGeom>
          <a:solidFill>
            <a:schemeClr val="accent1"/>
          </a:solidFill>
          <a:ln w="38100">
            <a:solidFill>
              <a:schemeClr val="accent2"/>
            </a:solidFill>
          </a:ln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10"/>
          <p:cNvSpPr>
            <a:spLocks noGrp="1"/>
          </p:cNvSpPr>
          <p:nvPr>
            <p:ph type="body" sz="quarter" idx="24" hasCustomPrompt="1"/>
          </p:nvPr>
        </p:nvSpPr>
        <p:spPr>
          <a:xfrm>
            <a:off x="8879248" y="3197351"/>
            <a:ext cx="2569803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265" b="1" i="0" cap="all" baseline="0">
                <a:solidFill>
                  <a:srgbClr val="808080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endParaRPr lang="en-US" dirty="0" smtClean="0"/>
          </a:p>
        </p:txBody>
      </p:sp>
      <p:sp>
        <p:nvSpPr>
          <p:cNvPr id="25" name="Text Placeholder 10"/>
          <p:cNvSpPr>
            <a:spLocks noGrp="1"/>
          </p:cNvSpPr>
          <p:nvPr>
            <p:ph type="body" sz="quarter" idx="25" hasCustomPrompt="1"/>
          </p:nvPr>
        </p:nvSpPr>
        <p:spPr>
          <a:xfrm>
            <a:off x="8879248" y="3562095"/>
            <a:ext cx="2569803" cy="219151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865" cap="none" baseline="0">
                <a:solidFill>
                  <a:srgbClr val="808080"/>
                </a:solidFill>
                <a:latin typeface="Lato Light" panose="020F0302020204030203" pitchFamily="34" charset="0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 userDrawn="1"/>
        </p:nvSpPr>
        <p:spPr>
          <a:xfrm>
            <a:off x="0" y="-701961"/>
            <a:ext cx="12192000" cy="30110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Lato Light" panose="020F030202020403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36601" y="48768"/>
            <a:ext cx="10708216" cy="968771"/>
          </a:xfrm>
        </p:spPr>
        <p:txBody>
          <a:bodyPr/>
          <a:lstStyle>
            <a:lvl1pPr>
              <a:defRPr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6602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rgbClr val="FFFFFF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  <p:sp>
        <p:nvSpPr>
          <p:cNvPr id="14" name="Picture Placeholder 8"/>
          <p:cNvSpPr>
            <a:spLocks noGrp="1"/>
          </p:cNvSpPr>
          <p:nvPr>
            <p:ph type="pic" sz="quarter" idx="14" hasCustomPrompt="1"/>
          </p:nvPr>
        </p:nvSpPr>
        <p:spPr>
          <a:xfrm>
            <a:off x="1363135" y="1628903"/>
            <a:ext cx="1316736" cy="1316736"/>
          </a:xfrm>
          <a:prstGeom prst="ellipse">
            <a:avLst/>
          </a:prstGeom>
          <a:solidFill>
            <a:schemeClr val="accent1"/>
          </a:solidFill>
          <a:ln w="38100">
            <a:solidFill>
              <a:schemeClr val="accent2"/>
            </a:solidFill>
          </a:ln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15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736601" y="3197351"/>
            <a:ext cx="2569803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265" b="1" i="0" cap="all" baseline="0">
                <a:solidFill>
                  <a:srgbClr val="808080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736601" y="3562095"/>
            <a:ext cx="2569803" cy="219151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865" cap="none" baseline="0">
                <a:solidFill>
                  <a:srgbClr val="808080"/>
                </a:solidFill>
                <a:latin typeface="Lato Light" panose="020F0302020204030203" pitchFamily="34" charset="0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17" name="Picture Placeholder 8"/>
          <p:cNvSpPr>
            <a:spLocks noGrp="1"/>
          </p:cNvSpPr>
          <p:nvPr>
            <p:ph type="pic" sz="quarter" idx="17" hasCustomPrompt="1"/>
          </p:nvPr>
        </p:nvSpPr>
        <p:spPr>
          <a:xfrm>
            <a:off x="4077351" y="1628903"/>
            <a:ext cx="1316736" cy="1316736"/>
          </a:xfrm>
          <a:prstGeom prst="ellipse">
            <a:avLst/>
          </a:prstGeom>
          <a:solidFill>
            <a:schemeClr val="accent1"/>
          </a:solidFill>
          <a:ln w="38100">
            <a:solidFill>
              <a:schemeClr val="accent2"/>
            </a:solidFill>
          </a:ln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18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3450817" y="3197351"/>
            <a:ext cx="2569803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265" b="1" i="0" cap="all" baseline="0">
                <a:solidFill>
                  <a:srgbClr val="808080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19" name="Text Placehold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3450817" y="3562095"/>
            <a:ext cx="2569803" cy="2191512"/>
          </a:xfrm>
        </p:spPr>
        <p:txBody>
          <a:bodyPr anchor="t" anchorCtr="0">
            <a:normAutofit/>
          </a:bodyPr>
          <a:lstStyle>
            <a:lvl1pPr marL="0" marR="0" indent="0" algn="ctr" defTabSz="1218565" rtl="0" eaLnBrk="1" fontAlgn="auto" latinLnBrk="0" hangingPunct="1">
              <a:lnSpc>
                <a:spcPct val="9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defRPr sz="1865" cap="none" baseline="0">
                <a:solidFill>
                  <a:srgbClr val="808080"/>
                </a:solidFill>
                <a:latin typeface="Lato Light" panose="020F0302020204030203" pitchFamily="34" charset="0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20" name="Picture Placeholder 8"/>
          <p:cNvSpPr>
            <a:spLocks noGrp="1"/>
          </p:cNvSpPr>
          <p:nvPr>
            <p:ph type="pic" sz="quarter" idx="20" hasCustomPrompt="1"/>
          </p:nvPr>
        </p:nvSpPr>
        <p:spPr>
          <a:xfrm>
            <a:off x="6791567" y="1628903"/>
            <a:ext cx="1316736" cy="1316736"/>
          </a:xfrm>
          <a:prstGeom prst="ellipse">
            <a:avLst/>
          </a:prstGeom>
          <a:solidFill>
            <a:schemeClr val="accent1"/>
          </a:solidFill>
          <a:ln w="38100">
            <a:solidFill>
              <a:schemeClr val="accent2"/>
            </a:solidFill>
          </a:ln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1" name="Text Placeholder 10"/>
          <p:cNvSpPr>
            <a:spLocks noGrp="1"/>
          </p:cNvSpPr>
          <p:nvPr>
            <p:ph type="body" sz="quarter" idx="21" hasCustomPrompt="1"/>
          </p:nvPr>
        </p:nvSpPr>
        <p:spPr>
          <a:xfrm>
            <a:off x="6165033" y="3197351"/>
            <a:ext cx="2569803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265" b="1" i="0" cap="all" baseline="0">
                <a:solidFill>
                  <a:srgbClr val="808080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endParaRPr lang="en-US" dirty="0" smtClean="0"/>
          </a:p>
        </p:txBody>
      </p:sp>
      <p:sp>
        <p:nvSpPr>
          <p:cNvPr id="22" name="Text Placeholder 10"/>
          <p:cNvSpPr>
            <a:spLocks noGrp="1"/>
          </p:cNvSpPr>
          <p:nvPr>
            <p:ph type="body" sz="quarter" idx="22" hasCustomPrompt="1"/>
          </p:nvPr>
        </p:nvSpPr>
        <p:spPr>
          <a:xfrm>
            <a:off x="6165033" y="3562095"/>
            <a:ext cx="2569803" cy="219151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865" cap="none" baseline="0">
                <a:solidFill>
                  <a:srgbClr val="808080"/>
                </a:solidFill>
                <a:latin typeface="Lato Light" panose="020F0302020204030203" pitchFamily="34" charset="0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23" name="Picture Placeholder 8"/>
          <p:cNvSpPr>
            <a:spLocks noGrp="1"/>
          </p:cNvSpPr>
          <p:nvPr>
            <p:ph type="pic" sz="quarter" idx="23" hasCustomPrompt="1"/>
          </p:nvPr>
        </p:nvSpPr>
        <p:spPr>
          <a:xfrm>
            <a:off x="9505781" y="1628903"/>
            <a:ext cx="1316736" cy="1316736"/>
          </a:xfrm>
          <a:prstGeom prst="ellipse">
            <a:avLst/>
          </a:prstGeom>
          <a:solidFill>
            <a:schemeClr val="accent1"/>
          </a:solidFill>
          <a:ln w="38100">
            <a:solidFill>
              <a:schemeClr val="accent2"/>
            </a:solidFill>
          </a:ln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10"/>
          <p:cNvSpPr>
            <a:spLocks noGrp="1"/>
          </p:cNvSpPr>
          <p:nvPr>
            <p:ph type="body" sz="quarter" idx="24" hasCustomPrompt="1"/>
          </p:nvPr>
        </p:nvSpPr>
        <p:spPr>
          <a:xfrm>
            <a:off x="8879248" y="3197351"/>
            <a:ext cx="2569803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265" b="1" i="0" cap="all" baseline="0">
                <a:solidFill>
                  <a:srgbClr val="808080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endParaRPr lang="en-US" dirty="0" smtClean="0"/>
          </a:p>
        </p:txBody>
      </p:sp>
      <p:sp>
        <p:nvSpPr>
          <p:cNvPr id="25" name="Text Placeholder 10"/>
          <p:cNvSpPr>
            <a:spLocks noGrp="1"/>
          </p:cNvSpPr>
          <p:nvPr>
            <p:ph type="body" sz="quarter" idx="25" hasCustomPrompt="1"/>
          </p:nvPr>
        </p:nvSpPr>
        <p:spPr>
          <a:xfrm>
            <a:off x="8879248" y="3562095"/>
            <a:ext cx="2569803" cy="219151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865" cap="none" baseline="0">
                <a:solidFill>
                  <a:srgbClr val="808080"/>
                </a:solidFill>
                <a:latin typeface="Lato Light" panose="020F0302020204030203" pitchFamily="34" charset="0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afterEffect" p14:presetBounceEnd="71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1000">
                                          <p:cBhvr additive="base">
                                            <p:cTn id="7" dur="7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1000">
                                          <p:cBhvr additive="base">
                                            <p:cTn id="8" dur="7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6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6" grpId="0" animBg="1"/>
        </p:bldLst>
      </p:timing>
    </mc:Fallback>
  </mc:AlternateConten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36601" y="48768"/>
            <a:ext cx="10708216" cy="968771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6602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  <p:sp>
        <p:nvSpPr>
          <p:cNvPr id="26" name="Picture Placeholder 8"/>
          <p:cNvSpPr>
            <a:spLocks noGrp="1"/>
          </p:cNvSpPr>
          <p:nvPr>
            <p:ph type="pic" sz="quarter" idx="14" hasCustomPrompt="1"/>
          </p:nvPr>
        </p:nvSpPr>
        <p:spPr>
          <a:xfrm>
            <a:off x="1096265" y="1628903"/>
            <a:ext cx="1316736" cy="1316736"/>
          </a:xfrm>
          <a:prstGeom prst="ellipse">
            <a:avLst/>
          </a:prstGeom>
          <a:solidFill>
            <a:schemeClr val="accent1"/>
          </a:solidFill>
          <a:ln w="38100" cmpd="sng">
            <a:solidFill>
              <a:schemeClr val="accent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60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7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736601" y="3028024"/>
            <a:ext cx="2036064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000" b="1" cap="all" baseline="0">
                <a:solidFill>
                  <a:srgbClr val="808080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28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736601" y="3392768"/>
            <a:ext cx="2036064" cy="219151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600" cap="none" baseline="0">
                <a:solidFill>
                  <a:srgbClr val="808080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29" name="Picture Placeholder 8"/>
          <p:cNvSpPr>
            <a:spLocks noGrp="1"/>
          </p:cNvSpPr>
          <p:nvPr>
            <p:ph type="pic" sz="quarter" idx="17" hasCustomPrompt="1"/>
          </p:nvPr>
        </p:nvSpPr>
        <p:spPr>
          <a:xfrm>
            <a:off x="3264303" y="1628903"/>
            <a:ext cx="1316736" cy="1316736"/>
          </a:xfrm>
          <a:prstGeom prst="ellipse">
            <a:avLst/>
          </a:prstGeom>
          <a:solidFill>
            <a:schemeClr val="accent1"/>
          </a:solidFill>
          <a:ln w="38100" cmpd="sng">
            <a:solidFill>
              <a:schemeClr val="accent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60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30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2904640" y="3028024"/>
            <a:ext cx="2036064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000" b="1" cap="all" baseline="0">
                <a:solidFill>
                  <a:srgbClr val="808080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31" name="Text Placehold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2904640" y="3392768"/>
            <a:ext cx="2036064" cy="2191512"/>
          </a:xfrm>
        </p:spPr>
        <p:txBody>
          <a:bodyPr anchor="t" anchorCtr="0">
            <a:normAutofit/>
          </a:bodyPr>
          <a:lstStyle>
            <a:lvl1pPr marL="0" marR="0" indent="0" algn="ctr" defTabSz="1218565" rtl="0" eaLnBrk="1" fontAlgn="auto" latinLnBrk="0" hangingPunct="1">
              <a:lnSpc>
                <a:spcPct val="9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defRPr sz="1600" cap="none" baseline="0">
                <a:solidFill>
                  <a:srgbClr val="808080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32" name="Picture Placeholder 8"/>
          <p:cNvSpPr>
            <a:spLocks noGrp="1"/>
          </p:cNvSpPr>
          <p:nvPr>
            <p:ph type="pic" sz="quarter" idx="20" hasCustomPrompt="1"/>
          </p:nvPr>
        </p:nvSpPr>
        <p:spPr>
          <a:xfrm>
            <a:off x="5432340" y="1628903"/>
            <a:ext cx="1316736" cy="1316736"/>
          </a:xfrm>
          <a:prstGeom prst="ellipse">
            <a:avLst/>
          </a:prstGeom>
          <a:solidFill>
            <a:schemeClr val="accent1"/>
          </a:solidFill>
          <a:ln w="38100" cmpd="sng">
            <a:solidFill>
              <a:schemeClr val="accent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60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33" name="Text Placeholder 10"/>
          <p:cNvSpPr>
            <a:spLocks noGrp="1"/>
          </p:cNvSpPr>
          <p:nvPr>
            <p:ph type="body" sz="quarter" idx="21" hasCustomPrompt="1"/>
          </p:nvPr>
        </p:nvSpPr>
        <p:spPr>
          <a:xfrm>
            <a:off x="5072679" y="3028024"/>
            <a:ext cx="2036064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000" b="1" cap="all" baseline="0">
                <a:solidFill>
                  <a:srgbClr val="808080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endParaRPr lang="en-US" dirty="0" smtClean="0"/>
          </a:p>
        </p:txBody>
      </p:sp>
      <p:sp>
        <p:nvSpPr>
          <p:cNvPr id="34" name="Text Placeholder 10"/>
          <p:cNvSpPr>
            <a:spLocks noGrp="1"/>
          </p:cNvSpPr>
          <p:nvPr>
            <p:ph type="body" sz="quarter" idx="22" hasCustomPrompt="1"/>
          </p:nvPr>
        </p:nvSpPr>
        <p:spPr>
          <a:xfrm>
            <a:off x="5072679" y="3392768"/>
            <a:ext cx="2036064" cy="219151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600" cap="none" baseline="0">
                <a:solidFill>
                  <a:srgbClr val="808080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35" name="Picture Placeholder 8"/>
          <p:cNvSpPr>
            <a:spLocks noGrp="1"/>
          </p:cNvSpPr>
          <p:nvPr>
            <p:ph type="pic" sz="quarter" idx="23" hasCustomPrompt="1"/>
          </p:nvPr>
        </p:nvSpPr>
        <p:spPr>
          <a:xfrm>
            <a:off x="7600377" y="1628903"/>
            <a:ext cx="1316736" cy="1316736"/>
          </a:xfrm>
          <a:prstGeom prst="ellipse">
            <a:avLst/>
          </a:prstGeom>
          <a:solidFill>
            <a:schemeClr val="accent1"/>
          </a:solidFill>
          <a:ln w="38100" cmpd="sng">
            <a:solidFill>
              <a:schemeClr val="accent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60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36" name="Text Placeholder 10"/>
          <p:cNvSpPr>
            <a:spLocks noGrp="1"/>
          </p:cNvSpPr>
          <p:nvPr>
            <p:ph type="body" sz="quarter" idx="24" hasCustomPrompt="1"/>
          </p:nvPr>
        </p:nvSpPr>
        <p:spPr>
          <a:xfrm>
            <a:off x="7240717" y="3028024"/>
            <a:ext cx="2036064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000" b="1" cap="all" baseline="0">
                <a:solidFill>
                  <a:srgbClr val="808080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endParaRPr lang="en-US" dirty="0" smtClean="0"/>
          </a:p>
        </p:txBody>
      </p:sp>
      <p:sp>
        <p:nvSpPr>
          <p:cNvPr id="37" name="Text Placeholder 10"/>
          <p:cNvSpPr>
            <a:spLocks noGrp="1"/>
          </p:cNvSpPr>
          <p:nvPr>
            <p:ph type="body" sz="quarter" idx="25" hasCustomPrompt="1"/>
          </p:nvPr>
        </p:nvSpPr>
        <p:spPr>
          <a:xfrm>
            <a:off x="7240716" y="3392768"/>
            <a:ext cx="2036064" cy="219151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600" cap="none" baseline="0">
                <a:solidFill>
                  <a:srgbClr val="808080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38" name="Text Placeholder 10"/>
          <p:cNvSpPr>
            <a:spLocks noGrp="1"/>
          </p:cNvSpPr>
          <p:nvPr>
            <p:ph type="body" sz="quarter" idx="26" hasCustomPrompt="1"/>
          </p:nvPr>
        </p:nvSpPr>
        <p:spPr>
          <a:xfrm>
            <a:off x="9408753" y="3028024"/>
            <a:ext cx="2036064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000" b="1" cap="all" baseline="0">
                <a:solidFill>
                  <a:srgbClr val="808080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endParaRPr lang="en-US" dirty="0" smtClean="0"/>
          </a:p>
        </p:txBody>
      </p:sp>
      <p:sp>
        <p:nvSpPr>
          <p:cNvPr id="39" name="Text Placeholder 10"/>
          <p:cNvSpPr>
            <a:spLocks noGrp="1"/>
          </p:cNvSpPr>
          <p:nvPr>
            <p:ph type="body" sz="quarter" idx="27" hasCustomPrompt="1"/>
          </p:nvPr>
        </p:nvSpPr>
        <p:spPr>
          <a:xfrm>
            <a:off x="9408753" y="3392768"/>
            <a:ext cx="2036064" cy="219151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600" cap="none" baseline="0">
                <a:solidFill>
                  <a:srgbClr val="808080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40" name="Picture Placeholder 8"/>
          <p:cNvSpPr>
            <a:spLocks noGrp="1"/>
          </p:cNvSpPr>
          <p:nvPr>
            <p:ph type="pic" sz="quarter" idx="28" hasCustomPrompt="1"/>
          </p:nvPr>
        </p:nvSpPr>
        <p:spPr>
          <a:xfrm>
            <a:off x="9768417" y="1628903"/>
            <a:ext cx="1316736" cy="1316736"/>
          </a:xfrm>
          <a:prstGeom prst="ellipse">
            <a:avLst/>
          </a:prstGeom>
          <a:solidFill>
            <a:schemeClr val="accent1"/>
          </a:solidFill>
          <a:ln w="38100" cmpd="sng">
            <a:solidFill>
              <a:schemeClr val="accent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60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Items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/>
          <p:cNvSpPr/>
          <p:nvPr userDrawn="1"/>
        </p:nvSpPr>
        <p:spPr>
          <a:xfrm>
            <a:off x="0" y="-609601"/>
            <a:ext cx="12192000" cy="30110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Lato Light" panose="020F030202020403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36601" y="48768"/>
            <a:ext cx="10708216" cy="968771"/>
          </a:xfrm>
        </p:spPr>
        <p:txBody>
          <a:bodyPr/>
          <a:lstStyle>
            <a:lvl1pPr>
              <a:defRPr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6602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rgbClr val="FFFFFF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  <p:sp>
        <p:nvSpPr>
          <p:cNvPr id="26" name="Picture Placeholder 8"/>
          <p:cNvSpPr>
            <a:spLocks noGrp="1"/>
          </p:cNvSpPr>
          <p:nvPr>
            <p:ph type="pic" sz="quarter" idx="14" hasCustomPrompt="1"/>
          </p:nvPr>
        </p:nvSpPr>
        <p:spPr>
          <a:xfrm>
            <a:off x="1096265" y="1628903"/>
            <a:ext cx="1316736" cy="1316736"/>
          </a:xfrm>
          <a:prstGeom prst="ellipse">
            <a:avLst/>
          </a:prstGeom>
          <a:solidFill>
            <a:schemeClr val="accent1"/>
          </a:solidFill>
          <a:ln w="38100" cmpd="sng">
            <a:solidFill>
              <a:schemeClr val="accent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60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7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736601" y="3028024"/>
            <a:ext cx="2036064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000" b="1" cap="all" baseline="0">
                <a:solidFill>
                  <a:srgbClr val="808080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28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736601" y="3392768"/>
            <a:ext cx="2036064" cy="219151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600" cap="none" baseline="0">
                <a:solidFill>
                  <a:srgbClr val="808080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29" name="Picture Placeholder 8"/>
          <p:cNvSpPr>
            <a:spLocks noGrp="1"/>
          </p:cNvSpPr>
          <p:nvPr>
            <p:ph type="pic" sz="quarter" idx="17" hasCustomPrompt="1"/>
          </p:nvPr>
        </p:nvSpPr>
        <p:spPr>
          <a:xfrm>
            <a:off x="3264303" y="1628903"/>
            <a:ext cx="1316736" cy="1316736"/>
          </a:xfrm>
          <a:prstGeom prst="ellipse">
            <a:avLst/>
          </a:prstGeom>
          <a:solidFill>
            <a:schemeClr val="accent1"/>
          </a:solidFill>
          <a:ln w="38100" cmpd="sng">
            <a:solidFill>
              <a:schemeClr val="accent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60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30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2904640" y="3028024"/>
            <a:ext cx="2036064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000" b="1" cap="all" baseline="0">
                <a:solidFill>
                  <a:srgbClr val="808080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31" name="Text Placehold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2904640" y="3392768"/>
            <a:ext cx="2036064" cy="2191512"/>
          </a:xfrm>
        </p:spPr>
        <p:txBody>
          <a:bodyPr anchor="t" anchorCtr="0">
            <a:normAutofit/>
          </a:bodyPr>
          <a:lstStyle>
            <a:lvl1pPr marL="0" marR="0" indent="0" algn="ctr" defTabSz="1218565" rtl="0" eaLnBrk="1" fontAlgn="auto" latinLnBrk="0" hangingPunct="1">
              <a:lnSpc>
                <a:spcPct val="9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defRPr sz="1600" cap="none" baseline="0">
                <a:solidFill>
                  <a:srgbClr val="808080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32" name="Picture Placeholder 8"/>
          <p:cNvSpPr>
            <a:spLocks noGrp="1"/>
          </p:cNvSpPr>
          <p:nvPr>
            <p:ph type="pic" sz="quarter" idx="20" hasCustomPrompt="1"/>
          </p:nvPr>
        </p:nvSpPr>
        <p:spPr>
          <a:xfrm>
            <a:off x="5432340" y="1628903"/>
            <a:ext cx="1316736" cy="1316736"/>
          </a:xfrm>
          <a:prstGeom prst="ellipse">
            <a:avLst/>
          </a:prstGeom>
          <a:solidFill>
            <a:schemeClr val="accent1"/>
          </a:solidFill>
          <a:ln w="38100" cmpd="sng">
            <a:solidFill>
              <a:schemeClr val="accent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60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33" name="Text Placeholder 10"/>
          <p:cNvSpPr>
            <a:spLocks noGrp="1"/>
          </p:cNvSpPr>
          <p:nvPr>
            <p:ph type="body" sz="quarter" idx="21" hasCustomPrompt="1"/>
          </p:nvPr>
        </p:nvSpPr>
        <p:spPr>
          <a:xfrm>
            <a:off x="5072679" y="3028024"/>
            <a:ext cx="2036064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000" b="1" cap="all" baseline="0">
                <a:solidFill>
                  <a:srgbClr val="808080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endParaRPr lang="en-US" dirty="0" smtClean="0"/>
          </a:p>
        </p:txBody>
      </p:sp>
      <p:sp>
        <p:nvSpPr>
          <p:cNvPr id="34" name="Text Placeholder 10"/>
          <p:cNvSpPr>
            <a:spLocks noGrp="1"/>
          </p:cNvSpPr>
          <p:nvPr>
            <p:ph type="body" sz="quarter" idx="22" hasCustomPrompt="1"/>
          </p:nvPr>
        </p:nvSpPr>
        <p:spPr>
          <a:xfrm>
            <a:off x="5072679" y="3392768"/>
            <a:ext cx="2036064" cy="219151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600" cap="none" baseline="0">
                <a:solidFill>
                  <a:srgbClr val="808080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35" name="Picture Placeholder 8"/>
          <p:cNvSpPr>
            <a:spLocks noGrp="1"/>
          </p:cNvSpPr>
          <p:nvPr>
            <p:ph type="pic" sz="quarter" idx="23" hasCustomPrompt="1"/>
          </p:nvPr>
        </p:nvSpPr>
        <p:spPr>
          <a:xfrm>
            <a:off x="7600377" y="1628903"/>
            <a:ext cx="1316736" cy="1316736"/>
          </a:xfrm>
          <a:prstGeom prst="ellipse">
            <a:avLst/>
          </a:prstGeom>
          <a:solidFill>
            <a:schemeClr val="accent1"/>
          </a:solidFill>
          <a:ln w="38100" cmpd="sng">
            <a:solidFill>
              <a:schemeClr val="accent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60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36" name="Text Placeholder 10"/>
          <p:cNvSpPr>
            <a:spLocks noGrp="1"/>
          </p:cNvSpPr>
          <p:nvPr>
            <p:ph type="body" sz="quarter" idx="24" hasCustomPrompt="1"/>
          </p:nvPr>
        </p:nvSpPr>
        <p:spPr>
          <a:xfrm>
            <a:off x="7240717" y="3028024"/>
            <a:ext cx="2036064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000" b="1" cap="all" baseline="0">
                <a:solidFill>
                  <a:srgbClr val="808080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endParaRPr lang="en-US" dirty="0" smtClean="0"/>
          </a:p>
        </p:txBody>
      </p:sp>
      <p:sp>
        <p:nvSpPr>
          <p:cNvPr id="37" name="Text Placeholder 10"/>
          <p:cNvSpPr>
            <a:spLocks noGrp="1"/>
          </p:cNvSpPr>
          <p:nvPr>
            <p:ph type="body" sz="quarter" idx="25" hasCustomPrompt="1"/>
          </p:nvPr>
        </p:nvSpPr>
        <p:spPr>
          <a:xfrm>
            <a:off x="7240716" y="3392768"/>
            <a:ext cx="2036064" cy="219151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600" cap="none" baseline="0">
                <a:solidFill>
                  <a:srgbClr val="808080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38" name="Text Placeholder 10"/>
          <p:cNvSpPr>
            <a:spLocks noGrp="1"/>
          </p:cNvSpPr>
          <p:nvPr>
            <p:ph type="body" sz="quarter" idx="26" hasCustomPrompt="1"/>
          </p:nvPr>
        </p:nvSpPr>
        <p:spPr>
          <a:xfrm>
            <a:off x="9408753" y="3028024"/>
            <a:ext cx="2036064" cy="329184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000" b="1" cap="all" baseline="0">
                <a:solidFill>
                  <a:srgbClr val="808080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endParaRPr lang="en-US" dirty="0" smtClean="0"/>
          </a:p>
        </p:txBody>
      </p:sp>
      <p:sp>
        <p:nvSpPr>
          <p:cNvPr id="39" name="Text Placeholder 10"/>
          <p:cNvSpPr>
            <a:spLocks noGrp="1"/>
          </p:cNvSpPr>
          <p:nvPr>
            <p:ph type="body" sz="quarter" idx="27" hasCustomPrompt="1"/>
          </p:nvPr>
        </p:nvSpPr>
        <p:spPr>
          <a:xfrm>
            <a:off x="9408753" y="3392768"/>
            <a:ext cx="2036064" cy="219151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600" cap="none" baseline="0">
                <a:solidFill>
                  <a:srgbClr val="808080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40" name="Picture Placeholder 8"/>
          <p:cNvSpPr>
            <a:spLocks noGrp="1"/>
          </p:cNvSpPr>
          <p:nvPr>
            <p:ph type="pic" sz="quarter" idx="28" hasCustomPrompt="1"/>
          </p:nvPr>
        </p:nvSpPr>
        <p:spPr>
          <a:xfrm>
            <a:off x="9768417" y="1628903"/>
            <a:ext cx="1316736" cy="1316736"/>
          </a:xfrm>
          <a:prstGeom prst="ellipse">
            <a:avLst/>
          </a:prstGeom>
          <a:solidFill>
            <a:schemeClr val="accent1"/>
          </a:solidFill>
          <a:ln w="38100" cmpd="sng">
            <a:solidFill>
              <a:schemeClr val="accent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60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afterEffect" p14:presetBounceEnd="71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1000">
                                          <p:cBhvr additive="base">
                                            <p:cTn id="7" dur="7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1000">
                                          <p:cBhvr additive="base">
                                            <p:cTn id="8" dur="7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2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2" grpId="0" animBg="1"/>
        </p:bldLst>
      </p:timing>
    </mc:Fallback>
  </mc:AlternateConten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36601" y="48768"/>
            <a:ext cx="10708216" cy="968771"/>
          </a:xfrm>
        </p:spPr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6602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  <p:sp>
        <p:nvSpPr>
          <p:cNvPr id="4" name="Picture Placeholder 8"/>
          <p:cNvSpPr>
            <a:spLocks noGrp="1"/>
          </p:cNvSpPr>
          <p:nvPr>
            <p:ph type="pic" sz="quarter" idx="14" hasCustomPrompt="1"/>
          </p:nvPr>
        </p:nvSpPr>
        <p:spPr>
          <a:xfrm>
            <a:off x="1838963" y="1615019"/>
            <a:ext cx="1209037" cy="1209037"/>
          </a:xfrm>
          <a:prstGeom prst="ellipse">
            <a:avLst/>
          </a:prstGeom>
          <a:solidFill>
            <a:schemeClr val="accent1"/>
          </a:solidFill>
          <a:ln w="38100">
            <a:solidFill>
              <a:schemeClr val="accent2"/>
            </a:solidFill>
          </a:ln>
        </p:spPr>
        <p:txBody>
          <a:bodyPr vert="horz" wrap="none" lIns="91440" tIns="45720" rIns="91440" bIns="45720" numCol="1" rtlCol="0" anchor="ctr" anchorCtr="0" compatLnSpc="1">
            <a:normAutofit/>
          </a:bodyPr>
          <a:lstStyle>
            <a:lvl1pPr>
              <a:defRPr lang="en-US" sz="2400" dirty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marL="0" lvl="0" indent="0" algn="ctr">
              <a:buFontTx/>
              <a:buNone/>
            </a:pPr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6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736601" y="2852552"/>
            <a:ext cx="3413760" cy="287259"/>
          </a:xfrm>
        </p:spPr>
        <p:txBody>
          <a:bodyPr tIns="0" anchor="ctr" anchorCtr="0">
            <a:sp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65" b="1" i="0" cap="all" baseline="0">
                <a:solidFill>
                  <a:schemeClr val="bg1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7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736601" y="3128602"/>
            <a:ext cx="3413760" cy="612359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465" cap="none" baseline="0">
                <a:solidFill>
                  <a:schemeClr val="bg1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8" name="Picture Placeholder 8"/>
          <p:cNvSpPr>
            <a:spLocks noGrp="1"/>
          </p:cNvSpPr>
          <p:nvPr>
            <p:ph type="pic" sz="quarter" idx="17" hasCustomPrompt="1"/>
          </p:nvPr>
        </p:nvSpPr>
        <p:spPr>
          <a:xfrm>
            <a:off x="5491482" y="1615019"/>
            <a:ext cx="1209037" cy="1209037"/>
          </a:xfrm>
          <a:prstGeom prst="ellipse">
            <a:avLst/>
          </a:prstGeom>
          <a:solidFill>
            <a:schemeClr val="accent1"/>
          </a:solidFill>
          <a:ln w="38100">
            <a:solidFill>
              <a:schemeClr val="accent2"/>
            </a:solidFill>
          </a:ln>
        </p:spPr>
        <p:txBody>
          <a:bodyPr vert="horz" wrap="none" lIns="91440" tIns="45720" rIns="91440" bIns="45720" numCol="1" anchor="ctr" anchorCtr="0" compatLnSpc="1"/>
          <a:lstStyle>
            <a:lvl1pPr marL="0" indent="0" algn="ctr">
              <a:buFontTx/>
              <a:buNone/>
              <a:defRPr lang="en-US" sz="2400" dirty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marL="0" lvl="0"/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9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4389120" y="2852552"/>
            <a:ext cx="3413760" cy="287259"/>
          </a:xfrm>
        </p:spPr>
        <p:txBody>
          <a:bodyPr tIns="0" anchor="ctr" anchorCtr="0">
            <a:sp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65" b="1" i="0" cap="all" baseline="0">
                <a:solidFill>
                  <a:schemeClr val="bg1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4389120" y="3128602"/>
            <a:ext cx="3413760" cy="612359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465" cap="none" baseline="0">
                <a:solidFill>
                  <a:schemeClr val="bg1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11" name="Picture Placeholder 8"/>
          <p:cNvSpPr>
            <a:spLocks noGrp="1"/>
          </p:cNvSpPr>
          <p:nvPr>
            <p:ph type="pic" sz="quarter" idx="23" hasCustomPrompt="1"/>
          </p:nvPr>
        </p:nvSpPr>
        <p:spPr>
          <a:xfrm>
            <a:off x="9133419" y="1615019"/>
            <a:ext cx="1209037" cy="1209037"/>
          </a:xfrm>
          <a:prstGeom prst="ellipse">
            <a:avLst/>
          </a:prstGeom>
          <a:solidFill>
            <a:schemeClr val="accent1"/>
          </a:solidFill>
          <a:ln w="38100">
            <a:solidFill>
              <a:schemeClr val="accent2"/>
            </a:solidFill>
          </a:ln>
        </p:spPr>
        <p:txBody>
          <a:bodyPr vert="horz" wrap="none" lIns="91440" tIns="45720" rIns="91440" bIns="45720" numCol="1" rtlCol="0" anchor="ctr" anchorCtr="0" compatLnSpc="1">
            <a:normAutofit/>
          </a:bodyPr>
          <a:lstStyle>
            <a:lvl1pPr>
              <a:defRPr lang="en-US" sz="2400" dirty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marL="0" lvl="0" indent="0" algn="ctr">
              <a:buFontTx/>
              <a:buNone/>
            </a:pPr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24" hasCustomPrompt="1"/>
          </p:nvPr>
        </p:nvSpPr>
        <p:spPr>
          <a:xfrm>
            <a:off x="8031057" y="2852552"/>
            <a:ext cx="3413760" cy="287259"/>
          </a:xfrm>
        </p:spPr>
        <p:txBody>
          <a:bodyPr tIns="0" anchor="ctr" anchorCtr="0">
            <a:sp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65" b="1" i="0" cap="all" baseline="0">
                <a:solidFill>
                  <a:schemeClr val="bg1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25" hasCustomPrompt="1"/>
          </p:nvPr>
        </p:nvSpPr>
        <p:spPr>
          <a:xfrm>
            <a:off x="8031057" y="3128602"/>
            <a:ext cx="3413760" cy="612359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465" cap="none" baseline="0">
                <a:solidFill>
                  <a:schemeClr val="bg1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23" name="Picture Placeholder 8"/>
          <p:cNvSpPr>
            <a:spLocks noGrp="1"/>
          </p:cNvSpPr>
          <p:nvPr>
            <p:ph type="pic" sz="quarter" idx="26" hasCustomPrompt="1"/>
          </p:nvPr>
        </p:nvSpPr>
        <p:spPr>
          <a:xfrm>
            <a:off x="1838963" y="3754544"/>
            <a:ext cx="1209037" cy="1209037"/>
          </a:xfrm>
          <a:prstGeom prst="ellipse">
            <a:avLst/>
          </a:prstGeom>
          <a:solidFill>
            <a:schemeClr val="accent1"/>
          </a:solidFill>
          <a:ln w="38100">
            <a:solidFill>
              <a:schemeClr val="accent2"/>
            </a:solidFill>
          </a:ln>
        </p:spPr>
        <p:txBody>
          <a:bodyPr vert="horz" wrap="none" lIns="91440" tIns="45720" rIns="91440" bIns="45720" numCol="1" rtlCol="0" anchor="ctr" anchorCtr="0" compatLnSpc="1">
            <a:normAutofit/>
          </a:bodyPr>
          <a:lstStyle>
            <a:lvl1pPr>
              <a:defRPr lang="en-US" sz="2400" dirty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marL="0" lvl="0" indent="0" algn="ctr">
              <a:buFontTx/>
              <a:buNone/>
            </a:pPr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10"/>
          <p:cNvSpPr>
            <a:spLocks noGrp="1"/>
          </p:cNvSpPr>
          <p:nvPr>
            <p:ph type="body" sz="quarter" idx="27" hasCustomPrompt="1"/>
          </p:nvPr>
        </p:nvSpPr>
        <p:spPr>
          <a:xfrm>
            <a:off x="736601" y="4992077"/>
            <a:ext cx="3413760" cy="287259"/>
          </a:xfrm>
        </p:spPr>
        <p:txBody>
          <a:bodyPr tIns="0" anchor="ctr" anchorCtr="0">
            <a:sp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65" b="1" i="0" cap="all" baseline="0">
                <a:solidFill>
                  <a:schemeClr val="bg1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25" name="Text Placeholder 10"/>
          <p:cNvSpPr>
            <a:spLocks noGrp="1"/>
          </p:cNvSpPr>
          <p:nvPr>
            <p:ph type="body" sz="quarter" idx="28" hasCustomPrompt="1"/>
          </p:nvPr>
        </p:nvSpPr>
        <p:spPr>
          <a:xfrm>
            <a:off x="736601" y="5268127"/>
            <a:ext cx="3413760" cy="612359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465" cap="none" baseline="0">
                <a:solidFill>
                  <a:schemeClr val="bg1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26" name="Picture Placeholder 8"/>
          <p:cNvSpPr>
            <a:spLocks noGrp="1"/>
          </p:cNvSpPr>
          <p:nvPr>
            <p:ph type="pic" sz="quarter" idx="29" hasCustomPrompt="1"/>
          </p:nvPr>
        </p:nvSpPr>
        <p:spPr>
          <a:xfrm>
            <a:off x="5491482" y="3754544"/>
            <a:ext cx="1209037" cy="1209037"/>
          </a:xfrm>
          <a:prstGeom prst="ellipse">
            <a:avLst/>
          </a:prstGeom>
          <a:solidFill>
            <a:schemeClr val="accent1"/>
          </a:solidFill>
          <a:ln w="38100">
            <a:solidFill>
              <a:schemeClr val="accent2"/>
            </a:solidFill>
          </a:ln>
        </p:spPr>
        <p:txBody>
          <a:bodyPr vert="horz" wrap="none" lIns="91440" tIns="45720" rIns="91440" bIns="45720" numCol="1" anchor="ctr" anchorCtr="0" compatLnSpc="1"/>
          <a:lstStyle>
            <a:lvl1pPr marL="0" indent="0" algn="ctr">
              <a:buFontTx/>
              <a:buNone/>
              <a:defRPr lang="en-US" sz="2400" dirty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marL="0" lvl="0"/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7" name="Text Placeholder 10"/>
          <p:cNvSpPr>
            <a:spLocks noGrp="1"/>
          </p:cNvSpPr>
          <p:nvPr>
            <p:ph type="body" sz="quarter" idx="30" hasCustomPrompt="1"/>
          </p:nvPr>
        </p:nvSpPr>
        <p:spPr>
          <a:xfrm>
            <a:off x="4389120" y="4992077"/>
            <a:ext cx="3413760" cy="287259"/>
          </a:xfrm>
        </p:spPr>
        <p:txBody>
          <a:bodyPr tIns="0" anchor="ctr" anchorCtr="0">
            <a:sp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65" b="1" i="0" cap="all" baseline="0">
                <a:solidFill>
                  <a:schemeClr val="bg1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28" name="Text Placeholder 10"/>
          <p:cNvSpPr>
            <a:spLocks noGrp="1"/>
          </p:cNvSpPr>
          <p:nvPr>
            <p:ph type="body" sz="quarter" idx="31" hasCustomPrompt="1"/>
          </p:nvPr>
        </p:nvSpPr>
        <p:spPr>
          <a:xfrm>
            <a:off x="4389120" y="5268127"/>
            <a:ext cx="3413760" cy="612359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465" cap="none" baseline="0">
                <a:solidFill>
                  <a:schemeClr val="bg1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29" name="Picture Placeholder 8"/>
          <p:cNvSpPr>
            <a:spLocks noGrp="1"/>
          </p:cNvSpPr>
          <p:nvPr>
            <p:ph type="pic" sz="quarter" idx="32" hasCustomPrompt="1"/>
          </p:nvPr>
        </p:nvSpPr>
        <p:spPr>
          <a:xfrm>
            <a:off x="9133419" y="3754544"/>
            <a:ext cx="1209037" cy="1209037"/>
          </a:xfrm>
          <a:prstGeom prst="ellipse">
            <a:avLst/>
          </a:prstGeom>
          <a:solidFill>
            <a:schemeClr val="accent1"/>
          </a:solidFill>
          <a:ln w="38100">
            <a:solidFill>
              <a:schemeClr val="accent2"/>
            </a:solidFill>
          </a:ln>
        </p:spPr>
        <p:txBody>
          <a:bodyPr vert="horz" wrap="none" lIns="91440" tIns="45720" rIns="91440" bIns="45720" numCol="1" rtlCol="0" anchor="ctr" anchorCtr="0" compatLnSpc="1">
            <a:normAutofit/>
          </a:bodyPr>
          <a:lstStyle>
            <a:lvl1pPr>
              <a:defRPr lang="en-US" sz="2400" dirty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marL="0" lvl="0" indent="0" algn="ctr">
              <a:buFontTx/>
              <a:buNone/>
            </a:pPr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30" name="Text Placeholder 10"/>
          <p:cNvSpPr>
            <a:spLocks noGrp="1"/>
          </p:cNvSpPr>
          <p:nvPr>
            <p:ph type="body" sz="quarter" idx="33" hasCustomPrompt="1"/>
          </p:nvPr>
        </p:nvSpPr>
        <p:spPr>
          <a:xfrm>
            <a:off x="8031057" y="4992077"/>
            <a:ext cx="3413760" cy="287259"/>
          </a:xfrm>
        </p:spPr>
        <p:txBody>
          <a:bodyPr tIns="0" anchor="ctr" anchorCtr="0">
            <a:sp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65" b="1" i="0" cap="all" baseline="0">
                <a:solidFill>
                  <a:schemeClr val="bg1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31" name="Text Placeholder 10"/>
          <p:cNvSpPr>
            <a:spLocks noGrp="1"/>
          </p:cNvSpPr>
          <p:nvPr>
            <p:ph type="body" sz="quarter" idx="34" hasCustomPrompt="1"/>
          </p:nvPr>
        </p:nvSpPr>
        <p:spPr>
          <a:xfrm>
            <a:off x="8031057" y="5268127"/>
            <a:ext cx="3413760" cy="612359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465" cap="none" baseline="0">
                <a:solidFill>
                  <a:schemeClr val="bg1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36601" y="48768"/>
            <a:ext cx="10708216" cy="968771"/>
          </a:xfrm>
        </p:spPr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6602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  <p:sp>
        <p:nvSpPr>
          <p:cNvPr id="14" name="Picture Placeholder 8"/>
          <p:cNvSpPr>
            <a:spLocks noGrp="1"/>
          </p:cNvSpPr>
          <p:nvPr>
            <p:ph type="pic" sz="quarter" idx="14" hasCustomPrompt="1"/>
          </p:nvPr>
        </p:nvSpPr>
        <p:spPr>
          <a:xfrm>
            <a:off x="1416052" y="1573447"/>
            <a:ext cx="1210901" cy="1210901"/>
          </a:xfrm>
          <a:prstGeom prst="ellipse">
            <a:avLst/>
          </a:prstGeom>
          <a:solidFill>
            <a:schemeClr val="accent1"/>
          </a:solidFill>
          <a:ln w="38100" cmpd="sng">
            <a:solidFill>
              <a:schemeClr val="accent2"/>
            </a:solidFill>
          </a:ln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15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736601" y="2811913"/>
            <a:ext cx="2569803" cy="287259"/>
          </a:xfrm>
        </p:spPr>
        <p:txBody>
          <a:bodyPr tIns="0" anchor="ctr" anchorCtr="0">
            <a:sp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65" b="1" i="0" cap="all" baseline="0">
                <a:solidFill>
                  <a:srgbClr val="808080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736601" y="3074415"/>
            <a:ext cx="2569803" cy="691559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465" cap="none" baseline="0">
                <a:solidFill>
                  <a:srgbClr val="808080"/>
                </a:solidFill>
                <a:latin typeface="Lato Light" panose="020F0302020204030203" pitchFamily="34" charset="0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17" name="Picture Placeholder 8"/>
          <p:cNvSpPr>
            <a:spLocks noGrp="1"/>
          </p:cNvSpPr>
          <p:nvPr>
            <p:ph type="pic" sz="quarter" idx="17" hasCustomPrompt="1"/>
          </p:nvPr>
        </p:nvSpPr>
        <p:spPr>
          <a:xfrm>
            <a:off x="4130268" y="1573447"/>
            <a:ext cx="1210901" cy="1210901"/>
          </a:xfrm>
          <a:prstGeom prst="ellipse">
            <a:avLst/>
          </a:prstGeom>
          <a:solidFill>
            <a:schemeClr val="accent1"/>
          </a:solidFill>
          <a:ln w="38100" cmpd="sng">
            <a:solidFill>
              <a:schemeClr val="accent2"/>
            </a:solidFill>
          </a:ln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18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3450817" y="2811913"/>
            <a:ext cx="2569803" cy="287259"/>
          </a:xfrm>
        </p:spPr>
        <p:txBody>
          <a:bodyPr tIns="0" anchor="ctr" anchorCtr="0">
            <a:sp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65" b="1" i="0" cap="all" baseline="0">
                <a:solidFill>
                  <a:srgbClr val="808080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19" name="Text Placehold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3450817" y="3074415"/>
            <a:ext cx="2569803" cy="691559"/>
          </a:xfrm>
        </p:spPr>
        <p:txBody>
          <a:bodyPr anchor="t" anchorCtr="0">
            <a:normAutofit/>
          </a:bodyPr>
          <a:lstStyle>
            <a:lvl1pPr marL="0" marR="0" indent="0" algn="ctr" defTabSz="1218565" rtl="0" eaLnBrk="1" fontAlgn="auto" latinLnBrk="0" hangingPunct="1">
              <a:lnSpc>
                <a:spcPct val="9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defRPr sz="1465" cap="none" baseline="0">
                <a:solidFill>
                  <a:srgbClr val="808080"/>
                </a:solidFill>
                <a:latin typeface="Lato Light" panose="020F0302020204030203" pitchFamily="34" charset="0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20" name="Picture Placeholder 8"/>
          <p:cNvSpPr>
            <a:spLocks noGrp="1"/>
          </p:cNvSpPr>
          <p:nvPr>
            <p:ph type="pic" sz="quarter" idx="20" hasCustomPrompt="1"/>
          </p:nvPr>
        </p:nvSpPr>
        <p:spPr>
          <a:xfrm>
            <a:off x="6844484" y="1573447"/>
            <a:ext cx="1210901" cy="1210901"/>
          </a:xfrm>
          <a:prstGeom prst="ellipse">
            <a:avLst/>
          </a:prstGeom>
          <a:solidFill>
            <a:schemeClr val="accent1"/>
          </a:solidFill>
          <a:ln w="38100" cmpd="sng">
            <a:solidFill>
              <a:schemeClr val="accent2"/>
            </a:solidFill>
          </a:ln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1" name="Text Placeholder 10"/>
          <p:cNvSpPr>
            <a:spLocks noGrp="1"/>
          </p:cNvSpPr>
          <p:nvPr>
            <p:ph type="body" sz="quarter" idx="21" hasCustomPrompt="1"/>
          </p:nvPr>
        </p:nvSpPr>
        <p:spPr>
          <a:xfrm>
            <a:off x="6165033" y="2811913"/>
            <a:ext cx="2569803" cy="287259"/>
          </a:xfrm>
        </p:spPr>
        <p:txBody>
          <a:bodyPr tIns="0" anchor="ctr" anchorCtr="0">
            <a:sp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65" b="1" i="0" cap="all" baseline="0">
                <a:solidFill>
                  <a:srgbClr val="808080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endParaRPr lang="en-US" dirty="0" smtClean="0"/>
          </a:p>
        </p:txBody>
      </p:sp>
      <p:sp>
        <p:nvSpPr>
          <p:cNvPr id="22" name="Text Placeholder 10"/>
          <p:cNvSpPr>
            <a:spLocks noGrp="1"/>
          </p:cNvSpPr>
          <p:nvPr>
            <p:ph type="body" sz="quarter" idx="22" hasCustomPrompt="1"/>
          </p:nvPr>
        </p:nvSpPr>
        <p:spPr>
          <a:xfrm>
            <a:off x="6165033" y="3074415"/>
            <a:ext cx="2569803" cy="691559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465" cap="none" baseline="0">
                <a:solidFill>
                  <a:srgbClr val="808080"/>
                </a:solidFill>
                <a:latin typeface="Lato Light" panose="020F0302020204030203" pitchFamily="34" charset="0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23" name="Picture Placeholder 8"/>
          <p:cNvSpPr>
            <a:spLocks noGrp="1"/>
          </p:cNvSpPr>
          <p:nvPr>
            <p:ph type="pic" sz="quarter" idx="23" hasCustomPrompt="1"/>
          </p:nvPr>
        </p:nvSpPr>
        <p:spPr>
          <a:xfrm>
            <a:off x="9558699" y="1573447"/>
            <a:ext cx="1210901" cy="1210901"/>
          </a:xfrm>
          <a:prstGeom prst="ellipse">
            <a:avLst/>
          </a:prstGeom>
          <a:solidFill>
            <a:schemeClr val="accent1"/>
          </a:solidFill>
          <a:ln w="38100" cmpd="sng">
            <a:solidFill>
              <a:schemeClr val="accent2"/>
            </a:solidFill>
          </a:ln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10"/>
          <p:cNvSpPr>
            <a:spLocks noGrp="1"/>
          </p:cNvSpPr>
          <p:nvPr>
            <p:ph type="body" sz="quarter" idx="24" hasCustomPrompt="1"/>
          </p:nvPr>
        </p:nvSpPr>
        <p:spPr>
          <a:xfrm>
            <a:off x="8879248" y="2811913"/>
            <a:ext cx="2569803" cy="287259"/>
          </a:xfrm>
        </p:spPr>
        <p:txBody>
          <a:bodyPr tIns="0" anchor="ctr" anchorCtr="0">
            <a:sp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65" b="1" i="0" cap="all" baseline="0">
                <a:solidFill>
                  <a:srgbClr val="808080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endParaRPr lang="en-US" dirty="0" smtClean="0"/>
          </a:p>
        </p:txBody>
      </p:sp>
      <p:sp>
        <p:nvSpPr>
          <p:cNvPr id="25" name="Text Placeholder 10"/>
          <p:cNvSpPr>
            <a:spLocks noGrp="1"/>
          </p:cNvSpPr>
          <p:nvPr>
            <p:ph type="body" sz="quarter" idx="25" hasCustomPrompt="1"/>
          </p:nvPr>
        </p:nvSpPr>
        <p:spPr>
          <a:xfrm>
            <a:off x="8879248" y="3074415"/>
            <a:ext cx="2569803" cy="691559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465" cap="none" baseline="0">
                <a:solidFill>
                  <a:srgbClr val="808080"/>
                </a:solidFill>
                <a:latin typeface="Lato Light" panose="020F0302020204030203" pitchFamily="34" charset="0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38" name="Picture Placeholder 8"/>
          <p:cNvSpPr>
            <a:spLocks noGrp="1"/>
          </p:cNvSpPr>
          <p:nvPr>
            <p:ph type="pic" sz="quarter" idx="26" hasCustomPrompt="1"/>
          </p:nvPr>
        </p:nvSpPr>
        <p:spPr>
          <a:xfrm>
            <a:off x="1416052" y="3876040"/>
            <a:ext cx="1210901" cy="1210901"/>
          </a:xfrm>
          <a:prstGeom prst="ellipse">
            <a:avLst/>
          </a:prstGeom>
          <a:solidFill>
            <a:schemeClr val="accent1"/>
          </a:solidFill>
          <a:ln w="38100" cmpd="sng">
            <a:solidFill>
              <a:schemeClr val="accent2"/>
            </a:solidFill>
          </a:ln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39" name="Text Placeholder 10"/>
          <p:cNvSpPr>
            <a:spLocks noGrp="1"/>
          </p:cNvSpPr>
          <p:nvPr>
            <p:ph type="body" sz="quarter" idx="27" hasCustomPrompt="1"/>
          </p:nvPr>
        </p:nvSpPr>
        <p:spPr>
          <a:xfrm>
            <a:off x="736601" y="5114507"/>
            <a:ext cx="2569803" cy="287259"/>
          </a:xfrm>
        </p:spPr>
        <p:txBody>
          <a:bodyPr tIns="0" anchor="ctr" anchorCtr="0">
            <a:sp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65" b="1" i="0" cap="all" baseline="0">
                <a:solidFill>
                  <a:srgbClr val="808080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40" name="Text Placeholder 10"/>
          <p:cNvSpPr>
            <a:spLocks noGrp="1"/>
          </p:cNvSpPr>
          <p:nvPr>
            <p:ph type="body" sz="quarter" idx="28" hasCustomPrompt="1"/>
          </p:nvPr>
        </p:nvSpPr>
        <p:spPr>
          <a:xfrm>
            <a:off x="736601" y="5377009"/>
            <a:ext cx="2569803" cy="691559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465" cap="none" baseline="0">
                <a:solidFill>
                  <a:srgbClr val="808080"/>
                </a:solidFill>
                <a:latin typeface="Lato Light" panose="020F0302020204030203" pitchFamily="34" charset="0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41" name="Picture Placeholder 8"/>
          <p:cNvSpPr>
            <a:spLocks noGrp="1"/>
          </p:cNvSpPr>
          <p:nvPr>
            <p:ph type="pic" sz="quarter" idx="29" hasCustomPrompt="1"/>
          </p:nvPr>
        </p:nvSpPr>
        <p:spPr>
          <a:xfrm>
            <a:off x="4130268" y="3876040"/>
            <a:ext cx="1210901" cy="1210901"/>
          </a:xfrm>
          <a:prstGeom prst="ellipse">
            <a:avLst/>
          </a:prstGeom>
          <a:solidFill>
            <a:schemeClr val="accent1"/>
          </a:solidFill>
          <a:ln w="38100" cmpd="sng">
            <a:solidFill>
              <a:schemeClr val="accent2"/>
            </a:solidFill>
          </a:ln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2" name="Text Placeholder 10"/>
          <p:cNvSpPr>
            <a:spLocks noGrp="1"/>
          </p:cNvSpPr>
          <p:nvPr>
            <p:ph type="body" sz="quarter" idx="30" hasCustomPrompt="1"/>
          </p:nvPr>
        </p:nvSpPr>
        <p:spPr>
          <a:xfrm>
            <a:off x="3450817" y="5114507"/>
            <a:ext cx="2569803" cy="287259"/>
          </a:xfrm>
        </p:spPr>
        <p:txBody>
          <a:bodyPr tIns="0" anchor="ctr" anchorCtr="0">
            <a:sp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65" b="1" i="0" cap="all" baseline="0">
                <a:solidFill>
                  <a:srgbClr val="808080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43" name="Text Placeholder 10"/>
          <p:cNvSpPr>
            <a:spLocks noGrp="1"/>
          </p:cNvSpPr>
          <p:nvPr>
            <p:ph type="body" sz="quarter" idx="31" hasCustomPrompt="1"/>
          </p:nvPr>
        </p:nvSpPr>
        <p:spPr>
          <a:xfrm>
            <a:off x="3450817" y="5377009"/>
            <a:ext cx="2569803" cy="691559"/>
          </a:xfrm>
        </p:spPr>
        <p:txBody>
          <a:bodyPr anchor="t" anchorCtr="0">
            <a:normAutofit/>
          </a:bodyPr>
          <a:lstStyle>
            <a:lvl1pPr marL="0" marR="0" indent="0" algn="ctr" defTabSz="1218565" rtl="0" eaLnBrk="1" fontAlgn="auto" latinLnBrk="0" hangingPunct="1">
              <a:lnSpc>
                <a:spcPct val="9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defRPr sz="1465" cap="none" baseline="0">
                <a:solidFill>
                  <a:srgbClr val="808080"/>
                </a:solidFill>
                <a:latin typeface="Lato Light" panose="020F0302020204030203" pitchFamily="34" charset="0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44" name="Picture Placeholder 8"/>
          <p:cNvSpPr>
            <a:spLocks noGrp="1"/>
          </p:cNvSpPr>
          <p:nvPr>
            <p:ph type="pic" sz="quarter" idx="32" hasCustomPrompt="1"/>
          </p:nvPr>
        </p:nvSpPr>
        <p:spPr>
          <a:xfrm>
            <a:off x="6844484" y="3876040"/>
            <a:ext cx="1210901" cy="1210901"/>
          </a:xfrm>
          <a:prstGeom prst="ellipse">
            <a:avLst/>
          </a:prstGeom>
          <a:solidFill>
            <a:schemeClr val="accent1"/>
          </a:solidFill>
          <a:ln w="38100" cmpd="sng">
            <a:solidFill>
              <a:schemeClr val="accent2"/>
            </a:solidFill>
          </a:ln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5" name="Text Placeholder 10"/>
          <p:cNvSpPr>
            <a:spLocks noGrp="1"/>
          </p:cNvSpPr>
          <p:nvPr>
            <p:ph type="body" sz="quarter" idx="33" hasCustomPrompt="1"/>
          </p:nvPr>
        </p:nvSpPr>
        <p:spPr>
          <a:xfrm>
            <a:off x="6165033" y="5114507"/>
            <a:ext cx="2569803" cy="287259"/>
          </a:xfrm>
        </p:spPr>
        <p:txBody>
          <a:bodyPr tIns="0" anchor="ctr" anchorCtr="0">
            <a:sp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65" b="1" i="0" cap="all" baseline="0">
                <a:solidFill>
                  <a:srgbClr val="808080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endParaRPr lang="en-US" dirty="0" smtClean="0"/>
          </a:p>
        </p:txBody>
      </p:sp>
      <p:sp>
        <p:nvSpPr>
          <p:cNvPr id="46" name="Text Placeholder 10"/>
          <p:cNvSpPr>
            <a:spLocks noGrp="1"/>
          </p:cNvSpPr>
          <p:nvPr>
            <p:ph type="body" sz="quarter" idx="34" hasCustomPrompt="1"/>
          </p:nvPr>
        </p:nvSpPr>
        <p:spPr>
          <a:xfrm>
            <a:off x="6165033" y="5377009"/>
            <a:ext cx="2569803" cy="691559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465" cap="none" baseline="0">
                <a:solidFill>
                  <a:srgbClr val="808080"/>
                </a:solidFill>
                <a:latin typeface="Lato Light" panose="020F0302020204030203" pitchFamily="34" charset="0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47" name="Picture Placeholder 8"/>
          <p:cNvSpPr>
            <a:spLocks noGrp="1"/>
          </p:cNvSpPr>
          <p:nvPr>
            <p:ph type="pic" sz="quarter" idx="35" hasCustomPrompt="1"/>
          </p:nvPr>
        </p:nvSpPr>
        <p:spPr>
          <a:xfrm>
            <a:off x="9558699" y="3876040"/>
            <a:ext cx="1210901" cy="1210901"/>
          </a:xfrm>
          <a:prstGeom prst="ellipse">
            <a:avLst/>
          </a:prstGeom>
          <a:solidFill>
            <a:schemeClr val="accent1"/>
          </a:solidFill>
          <a:ln w="38100" cmpd="sng">
            <a:solidFill>
              <a:schemeClr val="accent2"/>
            </a:solidFill>
          </a:ln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8" name="Text Placeholder 10"/>
          <p:cNvSpPr>
            <a:spLocks noGrp="1"/>
          </p:cNvSpPr>
          <p:nvPr>
            <p:ph type="body" sz="quarter" idx="36" hasCustomPrompt="1"/>
          </p:nvPr>
        </p:nvSpPr>
        <p:spPr>
          <a:xfrm>
            <a:off x="8879248" y="5114507"/>
            <a:ext cx="2569803" cy="287259"/>
          </a:xfrm>
        </p:spPr>
        <p:txBody>
          <a:bodyPr tIns="0" anchor="ctr" anchorCtr="0">
            <a:sp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65" b="1" i="0" cap="all" baseline="0">
                <a:solidFill>
                  <a:srgbClr val="808080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endParaRPr lang="en-US" dirty="0" smtClean="0"/>
          </a:p>
        </p:txBody>
      </p:sp>
      <p:sp>
        <p:nvSpPr>
          <p:cNvPr id="49" name="Text Placeholder 10"/>
          <p:cNvSpPr>
            <a:spLocks noGrp="1"/>
          </p:cNvSpPr>
          <p:nvPr>
            <p:ph type="body" sz="quarter" idx="37" hasCustomPrompt="1"/>
          </p:nvPr>
        </p:nvSpPr>
        <p:spPr>
          <a:xfrm>
            <a:off x="8879248" y="5377009"/>
            <a:ext cx="2569803" cy="691559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95000"/>
              </a:lnSpc>
              <a:spcBef>
                <a:spcPts val="800"/>
              </a:spcBef>
              <a:buFontTx/>
              <a:buNone/>
              <a:defRPr sz="1465" cap="none" baseline="0">
                <a:solidFill>
                  <a:srgbClr val="808080"/>
                </a:solidFill>
                <a:latin typeface="Lato Light" panose="020F0302020204030203" pitchFamily="34" charset="0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tems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36601" y="48768"/>
            <a:ext cx="10708216" cy="968771"/>
          </a:xfrm>
        </p:spPr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6602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defRPr>
            </a:lvl1pPr>
          </a:lstStyle>
          <a:p>
            <a:pPr lvl="0"/>
            <a:r>
              <a:rPr lang="en-US" dirty="0" smtClean="0"/>
              <a:t>Subtitle goes here</a:t>
            </a:r>
            <a:endParaRPr lang="en-US" dirty="0"/>
          </a:p>
        </p:txBody>
      </p:sp>
      <p:sp>
        <p:nvSpPr>
          <p:cNvPr id="4" name="Picture Placeholder 8"/>
          <p:cNvSpPr>
            <a:spLocks noGrp="1"/>
          </p:cNvSpPr>
          <p:nvPr>
            <p:ph type="pic" sz="quarter" idx="14" hasCustomPrompt="1"/>
          </p:nvPr>
        </p:nvSpPr>
        <p:spPr>
          <a:xfrm>
            <a:off x="736601" y="1953672"/>
            <a:ext cx="1029547" cy="1029547"/>
          </a:xfrm>
          <a:prstGeom prst="ellipse">
            <a:avLst/>
          </a:prstGeom>
          <a:solidFill>
            <a:schemeClr val="accent1"/>
          </a:solidFill>
          <a:ln w="38100" cmpd="sng">
            <a:solidFill>
              <a:schemeClr val="accent2"/>
            </a:solidFill>
          </a:ln>
        </p:spPr>
        <p:txBody>
          <a:bodyPr vert="horz" wrap="none" lIns="91440" tIns="45720" rIns="91440" bIns="45720" numCol="1" rtlCol="0" anchor="ctr" anchorCtr="0" compatLnSpc="1">
            <a:normAutofit/>
          </a:bodyPr>
          <a:lstStyle>
            <a:lvl1pPr>
              <a:defRPr lang="en-US" sz="1465" dirty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marL="0" lvl="0" indent="0" algn="ctr">
              <a:buFontTx/>
              <a:buNone/>
            </a:pPr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6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1869441" y="1953672"/>
            <a:ext cx="2352803" cy="287259"/>
          </a:xfrm>
        </p:spPr>
        <p:txBody>
          <a:bodyPr wrap="square" tIns="0" anchor="ctr" anchorCtr="0">
            <a:normAutofit/>
          </a:bodyPr>
          <a:lstStyle>
            <a:lvl1pPr marL="0" indent="0" algn="l">
              <a:lnSpc>
                <a:spcPct val="100000"/>
              </a:lnSpc>
              <a:buFontTx/>
              <a:buNone/>
              <a:defRPr sz="1865" b="1" i="0" cap="all" baseline="0">
                <a:solidFill>
                  <a:schemeClr val="bg1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7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1869441" y="2262157"/>
            <a:ext cx="2352803" cy="1140124"/>
          </a:xfrm>
        </p:spPr>
        <p:txBody>
          <a:bodyPr tIns="0" anchor="t" anchorCtr="0">
            <a:normAutofit/>
          </a:bodyPr>
          <a:lstStyle>
            <a:lvl1pPr marL="0" indent="0" algn="l">
              <a:lnSpc>
                <a:spcPct val="95000"/>
              </a:lnSpc>
              <a:spcBef>
                <a:spcPts val="800"/>
              </a:spcBef>
              <a:buFontTx/>
              <a:buNone/>
              <a:defRPr sz="1465" cap="none" baseline="0">
                <a:solidFill>
                  <a:schemeClr val="bg1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8" name="Picture Placeholder 8"/>
          <p:cNvSpPr>
            <a:spLocks noGrp="1"/>
          </p:cNvSpPr>
          <p:nvPr>
            <p:ph type="pic" sz="quarter" idx="17" hasCustomPrompt="1"/>
          </p:nvPr>
        </p:nvSpPr>
        <p:spPr>
          <a:xfrm>
            <a:off x="4368208" y="1953672"/>
            <a:ext cx="1029547" cy="1029547"/>
          </a:xfrm>
          <a:prstGeom prst="ellipse">
            <a:avLst/>
          </a:prstGeom>
          <a:solidFill>
            <a:schemeClr val="accent1"/>
          </a:solidFill>
          <a:ln w="38100" cmpd="sng">
            <a:solidFill>
              <a:schemeClr val="accent2"/>
            </a:solidFill>
          </a:ln>
        </p:spPr>
        <p:txBody>
          <a:bodyPr vert="horz" wrap="none" lIns="91440" tIns="45720" rIns="91440" bIns="45720" numCol="1" anchor="ctr" anchorCtr="0" compatLnSpc="1">
            <a:normAutofit/>
          </a:bodyPr>
          <a:lstStyle>
            <a:lvl1pPr marL="0" indent="0" algn="ctr">
              <a:buFontTx/>
              <a:buNone/>
              <a:defRPr lang="en-US" sz="1465" dirty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marL="0" lvl="0"/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9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5501048" y="1953672"/>
            <a:ext cx="2352803" cy="287259"/>
          </a:xfrm>
        </p:spPr>
        <p:txBody>
          <a:bodyPr wrap="square" tIns="0" anchor="ctr" anchorCtr="0">
            <a:normAutofit/>
          </a:bodyPr>
          <a:lstStyle>
            <a:lvl1pPr marL="0" indent="0" algn="l">
              <a:lnSpc>
                <a:spcPct val="100000"/>
              </a:lnSpc>
              <a:buFontTx/>
              <a:buNone/>
              <a:defRPr sz="1865" b="1" i="0" cap="all" baseline="0">
                <a:solidFill>
                  <a:schemeClr val="bg1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5501048" y="2262157"/>
            <a:ext cx="2352803" cy="1140124"/>
          </a:xfrm>
        </p:spPr>
        <p:txBody>
          <a:bodyPr tIns="0" anchor="t" anchorCtr="0">
            <a:normAutofit/>
          </a:bodyPr>
          <a:lstStyle>
            <a:lvl1pPr marL="0" indent="0" algn="l">
              <a:lnSpc>
                <a:spcPct val="95000"/>
              </a:lnSpc>
              <a:spcBef>
                <a:spcPts val="800"/>
              </a:spcBef>
              <a:buFontTx/>
              <a:buNone/>
              <a:defRPr sz="1465" cap="none" baseline="0">
                <a:solidFill>
                  <a:schemeClr val="bg1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11" name="Picture Placeholder 8"/>
          <p:cNvSpPr>
            <a:spLocks noGrp="1"/>
          </p:cNvSpPr>
          <p:nvPr>
            <p:ph type="pic" sz="quarter" idx="23" hasCustomPrompt="1"/>
          </p:nvPr>
        </p:nvSpPr>
        <p:spPr>
          <a:xfrm>
            <a:off x="7999815" y="1953672"/>
            <a:ext cx="1029547" cy="1029547"/>
          </a:xfrm>
          <a:prstGeom prst="ellipse">
            <a:avLst/>
          </a:prstGeom>
          <a:solidFill>
            <a:schemeClr val="accent1"/>
          </a:solidFill>
          <a:ln w="38100" cmpd="sng">
            <a:solidFill>
              <a:schemeClr val="accent2"/>
            </a:solidFill>
          </a:ln>
        </p:spPr>
        <p:txBody>
          <a:bodyPr vert="horz" wrap="none" lIns="91440" tIns="45720" rIns="91440" bIns="45720" numCol="1" rtlCol="0" anchor="ctr" anchorCtr="0" compatLnSpc="1">
            <a:normAutofit/>
          </a:bodyPr>
          <a:lstStyle>
            <a:lvl1pPr>
              <a:defRPr lang="en-US" sz="1465" dirty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marL="0" lvl="0" indent="0" algn="ctr">
              <a:buFontTx/>
              <a:buNone/>
            </a:pPr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24" hasCustomPrompt="1"/>
          </p:nvPr>
        </p:nvSpPr>
        <p:spPr>
          <a:xfrm>
            <a:off x="9132656" y="1953672"/>
            <a:ext cx="2352803" cy="287259"/>
          </a:xfrm>
        </p:spPr>
        <p:txBody>
          <a:bodyPr wrap="square" tIns="0" anchor="ctr" anchorCtr="0">
            <a:normAutofit/>
          </a:bodyPr>
          <a:lstStyle>
            <a:lvl1pPr marL="0" indent="0" algn="l">
              <a:lnSpc>
                <a:spcPct val="100000"/>
              </a:lnSpc>
              <a:buFontTx/>
              <a:buNone/>
              <a:defRPr sz="1865" b="1" i="0" cap="all" baseline="0">
                <a:solidFill>
                  <a:schemeClr val="bg1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25" hasCustomPrompt="1"/>
          </p:nvPr>
        </p:nvSpPr>
        <p:spPr>
          <a:xfrm>
            <a:off x="9132656" y="2262157"/>
            <a:ext cx="2352803" cy="1140124"/>
          </a:xfrm>
        </p:spPr>
        <p:txBody>
          <a:bodyPr tIns="0" anchor="t" anchorCtr="0">
            <a:normAutofit/>
          </a:bodyPr>
          <a:lstStyle>
            <a:lvl1pPr marL="0" indent="0" algn="l">
              <a:lnSpc>
                <a:spcPct val="95000"/>
              </a:lnSpc>
              <a:spcBef>
                <a:spcPts val="800"/>
              </a:spcBef>
              <a:buFontTx/>
              <a:buNone/>
              <a:defRPr sz="1465" cap="none" baseline="0">
                <a:solidFill>
                  <a:schemeClr val="bg1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23" name="Picture Placeholder 8"/>
          <p:cNvSpPr>
            <a:spLocks noGrp="1"/>
          </p:cNvSpPr>
          <p:nvPr>
            <p:ph type="pic" sz="quarter" idx="26" hasCustomPrompt="1"/>
          </p:nvPr>
        </p:nvSpPr>
        <p:spPr>
          <a:xfrm>
            <a:off x="736601" y="3754544"/>
            <a:ext cx="1029547" cy="1029547"/>
          </a:xfrm>
          <a:prstGeom prst="ellipse">
            <a:avLst/>
          </a:prstGeom>
          <a:solidFill>
            <a:schemeClr val="accent1"/>
          </a:solidFill>
          <a:ln w="38100" cmpd="sng">
            <a:solidFill>
              <a:schemeClr val="accent2"/>
            </a:solidFill>
          </a:ln>
        </p:spPr>
        <p:txBody>
          <a:bodyPr vert="horz" wrap="none" lIns="91440" tIns="45720" rIns="91440" bIns="45720" numCol="1" rtlCol="0" anchor="ctr" anchorCtr="0" compatLnSpc="1">
            <a:normAutofit/>
          </a:bodyPr>
          <a:lstStyle>
            <a:lvl1pPr>
              <a:defRPr lang="en-US" sz="1465" dirty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marL="0" lvl="0" indent="0" algn="ctr">
              <a:buFontTx/>
              <a:buNone/>
            </a:pPr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10"/>
          <p:cNvSpPr>
            <a:spLocks noGrp="1"/>
          </p:cNvSpPr>
          <p:nvPr>
            <p:ph type="body" sz="quarter" idx="27" hasCustomPrompt="1"/>
          </p:nvPr>
        </p:nvSpPr>
        <p:spPr>
          <a:xfrm>
            <a:off x="1869441" y="3754544"/>
            <a:ext cx="2352803" cy="287259"/>
          </a:xfrm>
        </p:spPr>
        <p:txBody>
          <a:bodyPr wrap="square" tIns="0" anchor="ctr" anchorCtr="0">
            <a:normAutofit/>
          </a:bodyPr>
          <a:lstStyle>
            <a:lvl1pPr marL="0" indent="0" algn="l">
              <a:lnSpc>
                <a:spcPct val="100000"/>
              </a:lnSpc>
              <a:buFontTx/>
              <a:buNone/>
              <a:defRPr sz="1865" b="1" i="0" cap="all" baseline="0">
                <a:solidFill>
                  <a:schemeClr val="bg1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25" name="Text Placeholder 10"/>
          <p:cNvSpPr>
            <a:spLocks noGrp="1"/>
          </p:cNvSpPr>
          <p:nvPr>
            <p:ph type="body" sz="quarter" idx="28" hasCustomPrompt="1"/>
          </p:nvPr>
        </p:nvSpPr>
        <p:spPr>
          <a:xfrm>
            <a:off x="1869441" y="4063029"/>
            <a:ext cx="2352803" cy="1140124"/>
          </a:xfrm>
        </p:spPr>
        <p:txBody>
          <a:bodyPr tIns="0" anchor="t" anchorCtr="0">
            <a:normAutofit/>
          </a:bodyPr>
          <a:lstStyle>
            <a:lvl1pPr marL="0" indent="0" algn="l">
              <a:lnSpc>
                <a:spcPct val="95000"/>
              </a:lnSpc>
              <a:spcBef>
                <a:spcPts val="800"/>
              </a:spcBef>
              <a:buFontTx/>
              <a:buNone/>
              <a:defRPr sz="1465" cap="none" baseline="0">
                <a:solidFill>
                  <a:schemeClr val="bg1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26" name="Picture Placeholder 8"/>
          <p:cNvSpPr>
            <a:spLocks noGrp="1"/>
          </p:cNvSpPr>
          <p:nvPr>
            <p:ph type="pic" sz="quarter" idx="29" hasCustomPrompt="1"/>
          </p:nvPr>
        </p:nvSpPr>
        <p:spPr>
          <a:xfrm>
            <a:off x="4368208" y="3754544"/>
            <a:ext cx="1029547" cy="1029547"/>
          </a:xfrm>
          <a:prstGeom prst="ellipse">
            <a:avLst/>
          </a:prstGeom>
          <a:solidFill>
            <a:schemeClr val="accent1"/>
          </a:solidFill>
          <a:ln w="38100" cmpd="sng">
            <a:solidFill>
              <a:schemeClr val="accent2"/>
            </a:solidFill>
          </a:ln>
        </p:spPr>
        <p:txBody>
          <a:bodyPr vert="horz" wrap="none" lIns="91440" tIns="45720" rIns="91440" bIns="45720" numCol="1" anchor="ctr" anchorCtr="0" compatLnSpc="1">
            <a:normAutofit/>
          </a:bodyPr>
          <a:lstStyle>
            <a:lvl1pPr marL="0" indent="0" algn="ctr">
              <a:buFontTx/>
              <a:buNone/>
              <a:defRPr lang="en-US" sz="1465" dirty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marL="0" lvl="0"/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7" name="Text Placeholder 10"/>
          <p:cNvSpPr>
            <a:spLocks noGrp="1"/>
          </p:cNvSpPr>
          <p:nvPr>
            <p:ph type="body" sz="quarter" idx="30" hasCustomPrompt="1"/>
          </p:nvPr>
        </p:nvSpPr>
        <p:spPr>
          <a:xfrm>
            <a:off x="5501048" y="3754544"/>
            <a:ext cx="2352803" cy="287259"/>
          </a:xfrm>
        </p:spPr>
        <p:txBody>
          <a:bodyPr wrap="square" tIns="0" anchor="ctr" anchorCtr="0">
            <a:normAutofit/>
          </a:bodyPr>
          <a:lstStyle>
            <a:lvl1pPr marL="0" indent="0" algn="l">
              <a:lnSpc>
                <a:spcPct val="100000"/>
              </a:lnSpc>
              <a:buFontTx/>
              <a:buNone/>
              <a:defRPr sz="1865" b="1" i="0" cap="all" baseline="0">
                <a:solidFill>
                  <a:schemeClr val="bg1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28" name="Text Placeholder 10"/>
          <p:cNvSpPr>
            <a:spLocks noGrp="1"/>
          </p:cNvSpPr>
          <p:nvPr>
            <p:ph type="body" sz="quarter" idx="31" hasCustomPrompt="1"/>
          </p:nvPr>
        </p:nvSpPr>
        <p:spPr>
          <a:xfrm>
            <a:off x="5501048" y="4063029"/>
            <a:ext cx="2352803" cy="1140124"/>
          </a:xfrm>
        </p:spPr>
        <p:txBody>
          <a:bodyPr tIns="0" anchor="t" anchorCtr="0">
            <a:normAutofit/>
          </a:bodyPr>
          <a:lstStyle>
            <a:lvl1pPr marL="0" indent="0" algn="l">
              <a:lnSpc>
                <a:spcPct val="95000"/>
              </a:lnSpc>
              <a:spcBef>
                <a:spcPts val="800"/>
              </a:spcBef>
              <a:buFontTx/>
              <a:buNone/>
              <a:defRPr sz="1465" cap="none" baseline="0">
                <a:solidFill>
                  <a:schemeClr val="bg1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  <p:sp>
        <p:nvSpPr>
          <p:cNvPr id="29" name="Picture Placeholder 8"/>
          <p:cNvSpPr>
            <a:spLocks noGrp="1"/>
          </p:cNvSpPr>
          <p:nvPr>
            <p:ph type="pic" sz="quarter" idx="32" hasCustomPrompt="1"/>
          </p:nvPr>
        </p:nvSpPr>
        <p:spPr>
          <a:xfrm>
            <a:off x="7999815" y="3754544"/>
            <a:ext cx="1029547" cy="1029547"/>
          </a:xfrm>
          <a:prstGeom prst="ellipse">
            <a:avLst/>
          </a:prstGeom>
          <a:solidFill>
            <a:schemeClr val="accent1"/>
          </a:solidFill>
          <a:ln w="38100" cmpd="sng">
            <a:solidFill>
              <a:schemeClr val="accent2"/>
            </a:solidFill>
          </a:ln>
        </p:spPr>
        <p:txBody>
          <a:bodyPr vert="horz" wrap="none" lIns="91440" tIns="45720" rIns="91440" bIns="45720" numCol="1" rtlCol="0" anchor="ctr" anchorCtr="0" compatLnSpc="1">
            <a:normAutofit/>
          </a:bodyPr>
          <a:lstStyle>
            <a:lvl1pPr>
              <a:defRPr lang="en-US" sz="1465" dirty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marL="0" lvl="0" indent="0" algn="ctr">
              <a:buFontTx/>
              <a:buNone/>
            </a:pPr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30" name="Text Placeholder 10"/>
          <p:cNvSpPr>
            <a:spLocks noGrp="1"/>
          </p:cNvSpPr>
          <p:nvPr>
            <p:ph type="body" sz="quarter" idx="33" hasCustomPrompt="1"/>
          </p:nvPr>
        </p:nvSpPr>
        <p:spPr>
          <a:xfrm>
            <a:off x="9132656" y="3754544"/>
            <a:ext cx="2352803" cy="287259"/>
          </a:xfrm>
        </p:spPr>
        <p:txBody>
          <a:bodyPr wrap="square" tIns="0" anchor="ctr" anchorCtr="0">
            <a:normAutofit/>
          </a:bodyPr>
          <a:lstStyle>
            <a:lvl1pPr marL="0" indent="0" algn="l">
              <a:lnSpc>
                <a:spcPct val="100000"/>
              </a:lnSpc>
              <a:buFontTx/>
              <a:buNone/>
              <a:defRPr sz="1865" b="1" i="0" cap="all" baseline="0">
                <a:solidFill>
                  <a:schemeClr val="bg1"/>
                </a:solidFill>
                <a:latin typeface="Lato" panose="020F0502020204030203" pitchFamily="34" charset="0"/>
                <a:cs typeface="Gotham Medium"/>
              </a:defRPr>
            </a:lvl1pPr>
          </a:lstStyle>
          <a:p>
            <a:pPr lvl="0"/>
            <a:r>
              <a:rPr lang="en-US" dirty="0" smtClean="0"/>
              <a:t>LOREM IPSUM</a:t>
            </a:r>
            <a:endParaRPr lang="en-US" dirty="0" smtClean="0"/>
          </a:p>
        </p:txBody>
      </p:sp>
      <p:sp>
        <p:nvSpPr>
          <p:cNvPr id="31" name="Text Placeholder 10"/>
          <p:cNvSpPr>
            <a:spLocks noGrp="1"/>
          </p:cNvSpPr>
          <p:nvPr>
            <p:ph type="body" sz="quarter" idx="34" hasCustomPrompt="1"/>
          </p:nvPr>
        </p:nvSpPr>
        <p:spPr>
          <a:xfrm>
            <a:off x="9132656" y="4063029"/>
            <a:ext cx="2352803" cy="1140124"/>
          </a:xfrm>
        </p:spPr>
        <p:txBody>
          <a:bodyPr tIns="0" anchor="t" anchorCtr="0">
            <a:normAutofit/>
          </a:bodyPr>
          <a:lstStyle>
            <a:lvl1pPr marL="0" indent="0" algn="l">
              <a:lnSpc>
                <a:spcPct val="95000"/>
              </a:lnSpc>
              <a:spcBef>
                <a:spcPts val="800"/>
              </a:spcBef>
              <a:buFontTx/>
              <a:buNone/>
              <a:defRPr sz="1465" cap="none" baseline="0">
                <a:solidFill>
                  <a:schemeClr val="bg1"/>
                </a:solidFill>
                <a:latin typeface="Lato Light" panose="020F0302020204030203" pitchFamily="34" charset="0"/>
                <a:cs typeface="Gotham Light"/>
              </a:defRPr>
            </a:lvl1pPr>
          </a:lstStyle>
          <a:p>
            <a:pPr lvl="0"/>
            <a:r>
              <a:rPr lang="en-US" dirty="0" smtClean="0"/>
              <a:t>Body copy goes here</a:t>
            </a:r>
            <a:endParaRPr lang="en-US" dirty="0" smtClean="0"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tally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Ar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martArt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619760" y="482600"/>
            <a:ext cx="5720080" cy="5486400"/>
          </a:xfrm>
        </p:spPr>
        <p:txBody>
          <a:bodyPr anchor="ctr" anchorCtr="0"/>
          <a:lstStyle>
            <a:lvl1pPr marL="0" indent="0" algn="ctr">
              <a:buFontTx/>
              <a:buNone/>
              <a:defRPr>
                <a:latin typeface="Lato Light" panose="020F0302020204030203" pitchFamily="34" charset="0"/>
              </a:defRPr>
            </a:lvl1pPr>
          </a:lstStyle>
          <a:p>
            <a:r>
              <a:rPr lang="en-US" altLang="ko-KR" smtClean="0"/>
              <a:t>SmartArt </a:t>
            </a:r>
            <a:r>
              <a:rPr lang="ko-KR" altLang="en-US" smtClean="0"/>
              <a:t>그래픽을 추가하려면 아이콘을 클릭하십시오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6836834" y="482600"/>
            <a:ext cx="4948767" cy="5486400"/>
          </a:xfrm>
        </p:spPr>
        <p:txBody>
          <a:bodyPr anchor="ctr" anchorCtr="0"/>
          <a:lstStyle>
            <a:lvl1pPr marL="0" indent="0">
              <a:buFontTx/>
              <a:buNone/>
              <a:defRPr sz="4265" cap="all" spc="-107" baseline="0">
                <a:solidFill>
                  <a:schemeClr val="accent1"/>
                </a:solidFill>
                <a:latin typeface="Lato Bold" panose="020F0802020204030203" pitchFamily="34" charset="0"/>
              </a:defRPr>
            </a:lvl1pPr>
            <a:lvl2pPr marL="0" indent="0">
              <a:buFontTx/>
              <a:buNone/>
              <a:defRPr baseline="0">
                <a:latin typeface="Lato Light" panose="020F0302020204030203" pitchFamily="34" charset="0"/>
              </a:defRPr>
            </a:lvl2pPr>
          </a:lstStyle>
          <a:p>
            <a:pPr lvl="0"/>
            <a:r>
              <a:rPr lang="en-US" dirty="0" smtClean="0"/>
              <a:t>Heading Text Like This</a:t>
            </a:r>
            <a:endParaRPr lang="en-US" dirty="0" smtClean="0"/>
          </a:p>
          <a:p>
            <a:pPr lvl="1"/>
            <a:r>
              <a:rPr lang="en-US" dirty="0" smtClean="0"/>
              <a:t>Body Text like this</a:t>
            </a:r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pecial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49300" y="1236546"/>
            <a:ext cx="10693400" cy="1470025"/>
          </a:xfrm>
        </p:spPr>
        <p:txBody>
          <a:bodyPr anchor="b">
            <a:normAutofit/>
          </a:bodyPr>
          <a:lstStyle>
            <a:lvl1pPr algn="ctr">
              <a:defRPr sz="3735">
                <a:ln w="6350" cmpd="sng">
                  <a:noFill/>
                </a:ln>
                <a:solidFill>
                  <a:schemeClr val="bg1"/>
                </a:solidFill>
                <a:latin typeface="Lato Light" panose="020F030202020403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49300" y="3404073"/>
            <a:ext cx="106934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2135">
                <a:solidFill>
                  <a:schemeClr val="bg1"/>
                </a:solidFill>
                <a:latin typeface="Lato Light" panose="020F0302020204030203" pitchFamily="34" charset="0"/>
              </a:defRPr>
            </a:lvl1pPr>
            <a:lvl2pPr marL="609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8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782110" y="3073875"/>
            <a:ext cx="10627783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1" name="Group 10"/>
          <p:cNvGrpSpPr/>
          <p:nvPr/>
        </p:nvGrpSpPr>
        <p:grpSpPr>
          <a:xfrm>
            <a:off x="5862108" y="2846828"/>
            <a:ext cx="467784" cy="467784"/>
            <a:chOff x="4413750" y="2433065"/>
            <a:chExt cx="547410" cy="547410"/>
          </a:xfrm>
        </p:grpSpPr>
        <p:sp>
          <p:nvSpPr>
            <p:cNvPr id="10" name="Oval 9"/>
            <p:cNvSpPr/>
            <p:nvPr userDrawn="1"/>
          </p:nvSpPr>
          <p:spPr>
            <a:xfrm>
              <a:off x="4413750" y="2433065"/>
              <a:ext cx="547410" cy="547410"/>
            </a:xfrm>
            <a:prstGeom prst="ellipse">
              <a:avLst/>
            </a:prstGeom>
            <a:solidFill>
              <a:srgbClr val="FFFFFF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4" name="Oval 3"/>
            <p:cNvSpPr/>
            <p:nvPr userDrawn="1"/>
          </p:nvSpPr>
          <p:spPr>
            <a:xfrm>
              <a:off x="4517676" y="2536991"/>
              <a:ext cx="339558" cy="339558"/>
            </a:xfrm>
            <a:prstGeom prst="ellipse">
              <a:avLst/>
            </a:prstGeom>
            <a:solidFill>
              <a:schemeClr val="tx2"/>
            </a:solidFill>
            <a:ln w="38100" cmpd="sng"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5" name="Arc 4"/>
            <p:cNvSpPr/>
            <p:nvPr userDrawn="1"/>
          </p:nvSpPr>
          <p:spPr>
            <a:xfrm rot="2700000">
              <a:off x="4415560" y="2434875"/>
              <a:ext cx="543790" cy="543790"/>
            </a:xfrm>
            <a:prstGeom prst="arc">
              <a:avLst/>
            </a:prstGeom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6" name="Arc 5"/>
            <p:cNvSpPr/>
            <p:nvPr userDrawn="1"/>
          </p:nvSpPr>
          <p:spPr>
            <a:xfrm rot="18900000" flipH="1">
              <a:off x="4415560" y="2434875"/>
              <a:ext cx="543790" cy="543790"/>
            </a:xfrm>
            <a:prstGeom prst="arc">
              <a:avLst/>
            </a:prstGeom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Lato Light" panose="020F0302020204030203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  <a:p>
            <a:pPr lvl="2"/>
            <a:r>
              <a:rPr lang="ko-KR" altLang="en-US" smtClean="0"/>
              <a:t>셋째 수준</a:t>
            </a:r>
            <a:endParaRPr lang="ko-KR" altLang="en-US" smtClean="0"/>
          </a:p>
          <a:p>
            <a:pPr lvl="3"/>
            <a:r>
              <a:rPr lang="ko-KR" altLang="en-US" smtClean="0"/>
              <a:t>넷째 수준</a:t>
            </a:r>
            <a:endParaRPr lang="ko-KR" altLang="en-US" smtClean="0"/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Ligh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49300" y="1978526"/>
            <a:ext cx="10693400" cy="1470025"/>
          </a:xfrm>
        </p:spPr>
        <p:txBody>
          <a:bodyPr anchor="b">
            <a:normAutofit/>
          </a:bodyPr>
          <a:lstStyle>
            <a:lvl1pPr algn="ctr">
              <a:defRPr sz="3735">
                <a:ln w="6350" cmpd="sng">
                  <a:noFill/>
                </a:ln>
                <a:solidFill>
                  <a:schemeClr val="bg1"/>
                </a:solidFill>
                <a:latin typeface="Lato Light" panose="020F030202020403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49300" y="3453353"/>
            <a:ext cx="106934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2135">
                <a:solidFill>
                  <a:schemeClr val="bg1"/>
                </a:solidFill>
                <a:latin typeface="Lato Light" panose="020F0302020204030203" pitchFamily="34" charset="0"/>
              </a:defRPr>
            </a:lvl1pPr>
            <a:lvl2pPr marL="609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8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Grey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442355"/>
          </a:xfrm>
          <a:prstGeom prst="rect">
            <a:avLst/>
          </a:prstGeom>
          <a:solidFill>
            <a:schemeClr val="bg1">
              <a:lumMod val="1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Lato Light" panose="020F030202020403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51417" y="1978526"/>
            <a:ext cx="10693400" cy="1470025"/>
          </a:xfrm>
        </p:spPr>
        <p:txBody>
          <a:bodyPr anchor="b">
            <a:normAutofit/>
          </a:bodyPr>
          <a:lstStyle>
            <a:lvl1pPr algn="ctr">
              <a:defRPr sz="3735">
                <a:ln w="6350" cmpd="sng">
                  <a:noFill/>
                </a:ln>
                <a:solidFill>
                  <a:schemeClr val="bg1"/>
                </a:solidFill>
                <a:latin typeface="Lato Light" panose="020F030202020403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51417" y="3453353"/>
            <a:ext cx="106934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2135">
                <a:solidFill>
                  <a:schemeClr val="bg1"/>
                </a:solidFill>
                <a:latin typeface="Lato Light" panose="020F0302020204030203" pitchFamily="34" charset="0"/>
              </a:defRPr>
            </a:lvl1pPr>
            <a:lvl2pPr marL="609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8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pecial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49300" y="1236546"/>
            <a:ext cx="10693400" cy="1470025"/>
          </a:xfrm>
        </p:spPr>
        <p:txBody>
          <a:bodyPr anchor="b">
            <a:normAutofit/>
          </a:bodyPr>
          <a:lstStyle>
            <a:lvl1pPr algn="ctr">
              <a:defRPr sz="3735">
                <a:ln w="6350" cmpd="sng">
                  <a:noFill/>
                </a:ln>
                <a:solidFill>
                  <a:schemeClr val="bg1"/>
                </a:solidFill>
                <a:latin typeface="Lato Light" panose="020F030202020403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49300" y="3404073"/>
            <a:ext cx="106934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2135">
                <a:solidFill>
                  <a:schemeClr val="bg1"/>
                </a:solidFill>
                <a:latin typeface="Lato Light" panose="020F0302020204030203" pitchFamily="34" charset="0"/>
              </a:defRPr>
            </a:lvl1pPr>
            <a:lvl2pPr marL="609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8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782110" y="3073875"/>
            <a:ext cx="10627783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1" name="Group 10"/>
          <p:cNvGrpSpPr/>
          <p:nvPr userDrawn="1"/>
        </p:nvGrpSpPr>
        <p:grpSpPr>
          <a:xfrm>
            <a:off x="5862108" y="2846828"/>
            <a:ext cx="467784" cy="467784"/>
            <a:chOff x="4413750" y="2433065"/>
            <a:chExt cx="547410" cy="547410"/>
          </a:xfrm>
        </p:grpSpPr>
        <p:sp>
          <p:nvSpPr>
            <p:cNvPr id="10" name="Oval 9"/>
            <p:cNvSpPr/>
            <p:nvPr userDrawn="1"/>
          </p:nvSpPr>
          <p:spPr>
            <a:xfrm>
              <a:off x="4413750" y="2433065"/>
              <a:ext cx="547410" cy="547410"/>
            </a:xfrm>
            <a:prstGeom prst="ellipse">
              <a:avLst/>
            </a:prstGeom>
            <a:solidFill>
              <a:schemeClr val="tx2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4" name="Oval 3"/>
            <p:cNvSpPr/>
            <p:nvPr userDrawn="1"/>
          </p:nvSpPr>
          <p:spPr>
            <a:xfrm>
              <a:off x="4517676" y="2536991"/>
              <a:ext cx="339558" cy="339558"/>
            </a:xfrm>
            <a:prstGeom prst="ellipse">
              <a:avLst/>
            </a:prstGeom>
            <a:solidFill>
              <a:schemeClr val="tx2"/>
            </a:solidFill>
            <a:ln w="38100" cmpd="sng"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5" name="Arc 4"/>
            <p:cNvSpPr/>
            <p:nvPr userDrawn="1"/>
          </p:nvSpPr>
          <p:spPr>
            <a:xfrm rot="2700000">
              <a:off x="4415560" y="2434875"/>
              <a:ext cx="543790" cy="543790"/>
            </a:xfrm>
            <a:prstGeom prst="arc">
              <a:avLst/>
            </a:prstGeom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Lato Light" panose="020F0302020204030203" pitchFamily="34" charset="0"/>
              </a:endParaRPr>
            </a:p>
          </p:txBody>
        </p:sp>
        <p:sp>
          <p:nvSpPr>
            <p:cNvPr id="6" name="Arc 5"/>
            <p:cNvSpPr/>
            <p:nvPr userDrawn="1"/>
          </p:nvSpPr>
          <p:spPr>
            <a:xfrm rot="18900000" flipH="1">
              <a:off x="4415560" y="2434875"/>
              <a:ext cx="543790" cy="543790"/>
            </a:xfrm>
            <a:prstGeom prst="arc">
              <a:avLst/>
            </a:prstGeom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Lato Light" panose="020F0302020204030203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nif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-307873"/>
            <a:ext cx="12192000" cy="35783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Lato Light" panose="020F030202020403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49300" y="1791773"/>
            <a:ext cx="10693400" cy="1470025"/>
          </a:xfrm>
        </p:spPr>
        <p:txBody>
          <a:bodyPr anchor="b">
            <a:normAutofit/>
          </a:bodyPr>
          <a:lstStyle>
            <a:lvl1pPr algn="l">
              <a:defRPr sz="3735" b="0">
                <a:ln w="6350" cmpd="sng">
                  <a:noFill/>
                </a:ln>
                <a:solidFill>
                  <a:schemeClr val="tx1"/>
                </a:solidFill>
                <a:latin typeface="Lato Light" panose="020F0302020204030203" pitchFamily="34" charset="0"/>
                <a:cs typeface="Gotham Medium"/>
              </a:defRPr>
            </a:lvl1pPr>
          </a:lstStyle>
          <a:p>
            <a:r>
              <a:rPr lang="en-US" dirty="0" smtClean="0"/>
              <a:t>Heading goes here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49300" y="3316647"/>
            <a:ext cx="10693400" cy="2671600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buNone/>
              <a:defRPr sz="1865" b="0" i="0" baseline="0">
                <a:solidFill>
                  <a:schemeClr val="bg1"/>
                </a:solidFill>
                <a:latin typeface="Lato Light" panose="020F0302020204030203" pitchFamily="34" charset="0"/>
                <a:cs typeface="Gotham Light"/>
              </a:defRPr>
            </a:lvl1pPr>
            <a:lvl2pPr marL="609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8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Paragraph text goes here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751417" y="-307873"/>
            <a:ext cx="3220219" cy="1693328"/>
          </a:xfrm>
          <a:solidFill>
            <a:schemeClr val="accent1">
              <a:lumMod val="50000"/>
            </a:schemeClr>
          </a:solidFill>
        </p:spPr>
        <p:txBody>
          <a:bodyPr wrap="none" lIns="91440" tIns="73152" rIns="91440" bIns="73152" anchor="b" anchorCtr="0"/>
          <a:lstStyle>
            <a:lvl1pPr marL="0" indent="0">
              <a:buNone/>
              <a:defRPr baseline="0">
                <a:solidFill>
                  <a:srgbClr val="FFFFFF"/>
                </a:solidFill>
                <a:latin typeface="Lato Light" panose="020F0302020204030203" pitchFamily="34" charset="0"/>
              </a:defRPr>
            </a:lvl1pPr>
          </a:lstStyle>
          <a:p>
            <a:pPr lvl="0"/>
            <a:r>
              <a:rPr lang="en-US" dirty="0" smtClean="0"/>
              <a:t>Category Text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afterEffect" p14:presetBounceEnd="71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1000">
                                          <p:cBhvr additive="base">
                                            <p:cTn id="7" dur="7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1000">
                                          <p:cBhvr additive="base">
                                            <p:cTn id="8" dur="7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 animBg="1"/>
        </p:bldLst>
      </p:timing>
    </mc:Fallback>
  </mc:AlternateConten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49300" y="3725864"/>
            <a:ext cx="10693400" cy="1362075"/>
          </a:xfrm>
        </p:spPr>
        <p:txBody>
          <a:bodyPr anchor="t">
            <a:normAutofit/>
          </a:bodyPr>
          <a:lstStyle>
            <a:lvl1pPr algn="ctr">
              <a:defRPr sz="3735" b="0" cap="none">
                <a:ln w="6350" cmpd="sng">
                  <a:noFill/>
                </a:ln>
                <a:solidFill>
                  <a:schemeClr val="bg1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49300" y="2225676"/>
            <a:ext cx="10693400" cy="1500187"/>
          </a:xfrm>
        </p:spPr>
        <p:txBody>
          <a:bodyPr anchor="b">
            <a:normAutofit/>
          </a:bodyPr>
          <a:lstStyle>
            <a:lvl1pPr marL="0" indent="0" algn="ctr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</a:defRPr>
            </a:lvl1pPr>
            <a:lvl2pPr marL="609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200" indent="0">
              <a:buNone/>
              <a:defRPr sz="2135">
                <a:solidFill>
                  <a:schemeClr val="tx1">
                    <a:tint val="75000"/>
                  </a:schemeClr>
                </a:solidFill>
              </a:defRPr>
            </a:lvl3pPr>
            <a:lvl4pPr marL="1828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4pPr>
            <a:lvl5pPr marL="24384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5pPr>
            <a:lvl6pPr marL="30480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6pPr>
            <a:lvl7pPr marL="36576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7pPr>
            <a:lvl8pPr marL="42672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8pPr>
            <a:lvl9pPr marL="4876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49300" y="3556531"/>
            <a:ext cx="10693400" cy="1362075"/>
          </a:xfrm>
        </p:spPr>
        <p:txBody>
          <a:bodyPr anchor="b" anchorCtr="0">
            <a:normAutofit/>
          </a:bodyPr>
          <a:lstStyle>
            <a:lvl1pPr algn="l">
              <a:defRPr sz="5335" b="0" cap="all" baseline="0">
                <a:ln w="6350" cmpd="sng">
                  <a:noFill/>
                </a:ln>
                <a:solidFill>
                  <a:schemeClr val="bg1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49300" y="4850872"/>
            <a:ext cx="10693400" cy="1500187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1865">
                <a:solidFill>
                  <a:schemeClr val="bg1"/>
                </a:solidFill>
                <a:latin typeface="Lato Light" panose="020F0302020204030203" pitchFamily="34" charset="0"/>
              </a:defRPr>
            </a:lvl1pPr>
            <a:lvl2pPr marL="609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200" indent="0">
              <a:buNone/>
              <a:defRPr sz="2135">
                <a:solidFill>
                  <a:schemeClr val="tx1">
                    <a:tint val="75000"/>
                  </a:schemeClr>
                </a:solidFill>
              </a:defRPr>
            </a:lvl3pPr>
            <a:lvl4pPr marL="1828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4pPr>
            <a:lvl5pPr marL="24384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5pPr>
            <a:lvl6pPr marL="30480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6pPr>
            <a:lvl7pPr marL="36576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7pPr>
            <a:lvl8pPr marL="42672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8pPr>
            <a:lvl9pPr marL="4876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9_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49300" y="3556531"/>
            <a:ext cx="10693400" cy="1362075"/>
          </a:xfrm>
        </p:spPr>
        <p:txBody>
          <a:bodyPr anchor="b" anchorCtr="0">
            <a:normAutofit/>
          </a:bodyPr>
          <a:lstStyle>
            <a:lvl1pPr algn="l">
              <a:defRPr sz="5335" b="0" cap="all" baseline="0">
                <a:ln w="6350" cmpd="sng">
                  <a:noFill/>
                </a:ln>
                <a:solidFill>
                  <a:schemeClr val="tx1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49300" y="4850872"/>
            <a:ext cx="10693400" cy="1500187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1865">
                <a:solidFill>
                  <a:schemeClr val="tx1"/>
                </a:solidFill>
                <a:latin typeface="Lato Light" panose="020F0302020204030203" pitchFamily="34" charset="0"/>
              </a:defRPr>
            </a:lvl1pPr>
            <a:lvl2pPr marL="609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200" indent="0">
              <a:buNone/>
              <a:defRPr sz="2135">
                <a:solidFill>
                  <a:schemeClr val="tx1">
                    <a:tint val="75000"/>
                  </a:schemeClr>
                </a:solidFill>
              </a:defRPr>
            </a:lvl3pPr>
            <a:lvl4pPr marL="1828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4pPr>
            <a:lvl5pPr marL="24384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5pPr>
            <a:lvl6pPr marL="30480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6pPr>
            <a:lvl7pPr marL="36576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7pPr>
            <a:lvl8pPr marL="42672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8pPr>
            <a:lvl9pPr marL="4876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0_Secti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49300" y="3556531"/>
            <a:ext cx="10693400" cy="1362075"/>
          </a:xfrm>
        </p:spPr>
        <p:txBody>
          <a:bodyPr anchor="b" anchorCtr="0">
            <a:normAutofit/>
          </a:bodyPr>
          <a:lstStyle>
            <a:lvl1pPr algn="l">
              <a:defRPr sz="5335" b="0" cap="all" baseline="0">
                <a:ln w="6350" cmpd="sng">
                  <a:noFill/>
                </a:ln>
                <a:solidFill>
                  <a:schemeClr val="tx1"/>
                </a:solidFill>
                <a:latin typeface="Lato Light" panose="020F0302020204030203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49300" y="4850872"/>
            <a:ext cx="10693400" cy="1500187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1865">
                <a:solidFill>
                  <a:schemeClr val="tx1"/>
                </a:solidFill>
                <a:latin typeface="Lato Light" panose="020F0302020204030203" pitchFamily="34" charset="0"/>
              </a:defRPr>
            </a:lvl1pPr>
            <a:lvl2pPr marL="609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200" indent="0">
              <a:buNone/>
              <a:defRPr sz="2135">
                <a:solidFill>
                  <a:schemeClr val="tx1">
                    <a:tint val="75000"/>
                  </a:schemeClr>
                </a:solidFill>
              </a:defRPr>
            </a:lvl3pPr>
            <a:lvl4pPr marL="1828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4pPr>
            <a:lvl5pPr marL="24384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5pPr>
            <a:lvl6pPr marL="30480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6pPr>
            <a:lvl7pPr marL="36576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7pPr>
            <a:lvl8pPr marL="42672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8pPr>
            <a:lvl9pPr marL="4876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5" Type="http://schemas.openxmlformats.org/officeDocument/2006/relationships/theme" Target="../theme/theme1.xml"/><Relationship Id="rId54" Type="http://schemas.openxmlformats.org/officeDocument/2006/relationships/slideLayout" Target="../slideLayouts/slideLayout54.xml"/><Relationship Id="rId53" Type="http://schemas.openxmlformats.org/officeDocument/2006/relationships/slideLayout" Target="../slideLayouts/slideLayout53.xml"/><Relationship Id="rId52" Type="http://schemas.openxmlformats.org/officeDocument/2006/relationships/slideLayout" Target="../slideLayouts/slideLayout52.xml"/><Relationship Id="rId51" Type="http://schemas.openxmlformats.org/officeDocument/2006/relationships/slideLayout" Target="../slideLayouts/slideLayout51.xml"/><Relationship Id="rId50" Type="http://schemas.openxmlformats.org/officeDocument/2006/relationships/slideLayout" Target="../slideLayouts/slideLayout50.xml"/><Relationship Id="rId5" Type="http://schemas.openxmlformats.org/officeDocument/2006/relationships/slideLayout" Target="../slideLayouts/slideLayout5.xml"/><Relationship Id="rId49" Type="http://schemas.openxmlformats.org/officeDocument/2006/relationships/slideLayout" Target="../slideLayouts/slideLayout4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0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" Type="http://schemas.openxmlformats.org/officeDocument/2006/relationships/slideLayout" Target="../slideLayouts/slideLayout3.xml"/><Relationship Id="rId29" Type="http://schemas.openxmlformats.org/officeDocument/2006/relationships/slideLayout" Target="../slideLayouts/slideLayout29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3.xml"/><Relationship Id="rId8" Type="http://schemas.openxmlformats.org/officeDocument/2006/relationships/slideLayout" Target="../slideLayouts/slideLayout62.xml"/><Relationship Id="rId7" Type="http://schemas.openxmlformats.org/officeDocument/2006/relationships/slideLayout" Target="../slideLayouts/slideLayout61.xml"/><Relationship Id="rId6" Type="http://schemas.openxmlformats.org/officeDocument/2006/relationships/slideLayout" Target="../slideLayouts/slideLayout60.xml"/><Relationship Id="rId5" Type="http://schemas.openxmlformats.org/officeDocument/2006/relationships/slideLayout" Target="../slideLayouts/slideLayout59.xml"/><Relationship Id="rId42" Type="http://schemas.openxmlformats.org/officeDocument/2006/relationships/theme" Target="../theme/theme2.xml"/><Relationship Id="rId41" Type="http://schemas.openxmlformats.org/officeDocument/2006/relationships/hyperlink" Target="https://plus.google.com/" TargetMode="External"/><Relationship Id="rId40" Type="http://schemas.openxmlformats.org/officeDocument/2006/relationships/hyperlink" Target="https://twitter.com/" TargetMode="External"/><Relationship Id="rId4" Type="http://schemas.openxmlformats.org/officeDocument/2006/relationships/slideLayout" Target="../slideLayouts/slideLayout58.xml"/><Relationship Id="rId39" Type="http://schemas.openxmlformats.org/officeDocument/2006/relationships/hyperlink" Target="https://www.linkedin.com/" TargetMode="External"/><Relationship Id="rId38" Type="http://schemas.openxmlformats.org/officeDocument/2006/relationships/hyperlink" Target="https://www.facebook.com" TargetMode="External"/><Relationship Id="rId37" Type="http://schemas.openxmlformats.org/officeDocument/2006/relationships/slideLayout" Target="../slideLayouts/slideLayout91.xml"/><Relationship Id="rId36" Type="http://schemas.openxmlformats.org/officeDocument/2006/relationships/slideLayout" Target="../slideLayouts/slideLayout90.xml"/><Relationship Id="rId35" Type="http://schemas.openxmlformats.org/officeDocument/2006/relationships/slideLayout" Target="../slideLayouts/slideLayout89.xml"/><Relationship Id="rId34" Type="http://schemas.openxmlformats.org/officeDocument/2006/relationships/slideLayout" Target="../slideLayouts/slideLayout88.xml"/><Relationship Id="rId33" Type="http://schemas.openxmlformats.org/officeDocument/2006/relationships/slideLayout" Target="../slideLayouts/slideLayout87.xml"/><Relationship Id="rId32" Type="http://schemas.openxmlformats.org/officeDocument/2006/relationships/slideLayout" Target="../slideLayouts/slideLayout86.xml"/><Relationship Id="rId31" Type="http://schemas.openxmlformats.org/officeDocument/2006/relationships/slideLayout" Target="../slideLayouts/slideLayout85.xml"/><Relationship Id="rId30" Type="http://schemas.openxmlformats.org/officeDocument/2006/relationships/slideLayout" Target="../slideLayouts/slideLayout84.xml"/><Relationship Id="rId3" Type="http://schemas.openxmlformats.org/officeDocument/2006/relationships/slideLayout" Target="../slideLayouts/slideLayout57.xml"/><Relationship Id="rId29" Type="http://schemas.openxmlformats.org/officeDocument/2006/relationships/slideLayout" Target="../slideLayouts/slideLayout83.xml"/><Relationship Id="rId28" Type="http://schemas.openxmlformats.org/officeDocument/2006/relationships/slideLayout" Target="../slideLayouts/slideLayout82.xml"/><Relationship Id="rId27" Type="http://schemas.openxmlformats.org/officeDocument/2006/relationships/slideLayout" Target="../slideLayouts/slideLayout81.xml"/><Relationship Id="rId26" Type="http://schemas.openxmlformats.org/officeDocument/2006/relationships/slideLayout" Target="../slideLayouts/slideLayout80.xml"/><Relationship Id="rId25" Type="http://schemas.openxmlformats.org/officeDocument/2006/relationships/slideLayout" Target="../slideLayouts/slideLayout79.xml"/><Relationship Id="rId24" Type="http://schemas.openxmlformats.org/officeDocument/2006/relationships/slideLayout" Target="../slideLayouts/slideLayout78.xml"/><Relationship Id="rId23" Type="http://schemas.openxmlformats.org/officeDocument/2006/relationships/slideLayout" Target="../slideLayouts/slideLayout77.xml"/><Relationship Id="rId22" Type="http://schemas.openxmlformats.org/officeDocument/2006/relationships/slideLayout" Target="../slideLayouts/slideLayout76.xml"/><Relationship Id="rId21" Type="http://schemas.openxmlformats.org/officeDocument/2006/relationships/slideLayout" Target="../slideLayouts/slideLayout75.xml"/><Relationship Id="rId20" Type="http://schemas.openxmlformats.org/officeDocument/2006/relationships/slideLayout" Target="../slideLayouts/slideLayout74.xml"/><Relationship Id="rId2" Type="http://schemas.openxmlformats.org/officeDocument/2006/relationships/slideLayout" Target="../slideLayouts/slideLayout56.xml"/><Relationship Id="rId19" Type="http://schemas.openxmlformats.org/officeDocument/2006/relationships/slideLayout" Target="../slideLayouts/slideLayout73.xml"/><Relationship Id="rId18" Type="http://schemas.openxmlformats.org/officeDocument/2006/relationships/slideLayout" Target="../slideLayouts/slideLayout72.xml"/><Relationship Id="rId17" Type="http://schemas.openxmlformats.org/officeDocument/2006/relationships/slideLayout" Target="../slideLayouts/slideLayout71.xml"/><Relationship Id="rId16" Type="http://schemas.openxmlformats.org/officeDocument/2006/relationships/slideLayout" Target="../slideLayouts/slideLayout70.xml"/><Relationship Id="rId15" Type="http://schemas.openxmlformats.org/officeDocument/2006/relationships/slideLayout" Target="../slideLayouts/slideLayout69.xml"/><Relationship Id="rId14" Type="http://schemas.openxmlformats.org/officeDocument/2006/relationships/slideLayout" Target="../slideLayouts/slideLayout68.xml"/><Relationship Id="rId13" Type="http://schemas.openxmlformats.org/officeDocument/2006/relationships/slideLayout" Target="../slideLayouts/slideLayout67.xml"/><Relationship Id="rId12" Type="http://schemas.openxmlformats.org/officeDocument/2006/relationships/slideLayout" Target="../slideLayouts/slideLayout66.xml"/><Relationship Id="rId11" Type="http://schemas.openxmlformats.org/officeDocument/2006/relationships/slideLayout" Target="../slideLayouts/slideLayout65.xml"/><Relationship Id="rId10" Type="http://schemas.openxmlformats.org/officeDocument/2006/relationships/slideLayout" Target="../slideLayouts/slideLayout64.xml"/><Relationship Id="rId1" Type="http://schemas.openxmlformats.org/officeDocument/2006/relationships/slideLayout" Target="../slideLayouts/slideLayout55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00.xml"/><Relationship Id="rId8" Type="http://schemas.openxmlformats.org/officeDocument/2006/relationships/slideLayout" Target="../slideLayouts/slideLayout99.xml"/><Relationship Id="rId7" Type="http://schemas.openxmlformats.org/officeDocument/2006/relationships/slideLayout" Target="../slideLayouts/slideLayout98.xml"/><Relationship Id="rId6" Type="http://schemas.openxmlformats.org/officeDocument/2006/relationships/slideLayout" Target="../slideLayouts/slideLayout97.xml"/><Relationship Id="rId51" Type="http://schemas.openxmlformats.org/officeDocument/2006/relationships/theme" Target="../theme/theme3.xml"/><Relationship Id="rId50" Type="http://schemas.openxmlformats.org/officeDocument/2006/relationships/slideLayout" Target="../slideLayouts/slideLayout141.xml"/><Relationship Id="rId5" Type="http://schemas.openxmlformats.org/officeDocument/2006/relationships/slideLayout" Target="../slideLayouts/slideLayout96.xml"/><Relationship Id="rId49" Type="http://schemas.openxmlformats.org/officeDocument/2006/relationships/slideLayout" Target="../slideLayouts/slideLayout140.xml"/><Relationship Id="rId48" Type="http://schemas.openxmlformats.org/officeDocument/2006/relationships/slideLayout" Target="../slideLayouts/slideLayout139.xml"/><Relationship Id="rId47" Type="http://schemas.openxmlformats.org/officeDocument/2006/relationships/slideLayout" Target="../slideLayouts/slideLayout138.xml"/><Relationship Id="rId46" Type="http://schemas.openxmlformats.org/officeDocument/2006/relationships/slideLayout" Target="../slideLayouts/slideLayout137.xml"/><Relationship Id="rId45" Type="http://schemas.openxmlformats.org/officeDocument/2006/relationships/slideLayout" Target="../slideLayouts/slideLayout136.xml"/><Relationship Id="rId44" Type="http://schemas.openxmlformats.org/officeDocument/2006/relationships/slideLayout" Target="../slideLayouts/slideLayout135.xml"/><Relationship Id="rId43" Type="http://schemas.openxmlformats.org/officeDocument/2006/relationships/slideLayout" Target="../slideLayouts/slideLayout134.xml"/><Relationship Id="rId42" Type="http://schemas.openxmlformats.org/officeDocument/2006/relationships/slideLayout" Target="../slideLayouts/slideLayout133.xml"/><Relationship Id="rId41" Type="http://schemas.openxmlformats.org/officeDocument/2006/relationships/slideLayout" Target="../slideLayouts/slideLayout132.xml"/><Relationship Id="rId40" Type="http://schemas.openxmlformats.org/officeDocument/2006/relationships/slideLayout" Target="../slideLayouts/slideLayout131.xml"/><Relationship Id="rId4" Type="http://schemas.openxmlformats.org/officeDocument/2006/relationships/slideLayout" Target="../slideLayouts/slideLayout95.xml"/><Relationship Id="rId39" Type="http://schemas.openxmlformats.org/officeDocument/2006/relationships/slideLayout" Target="../slideLayouts/slideLayout130.xml"/><Relationship Id="rId38" Type="http://schemas.openxmlformats.org/officeDocument/2006/relationships/slideLayout" Target="../slideLayouts/slideLayout129.xml"/><Relationship Id="rId37" Type="http://schemas.openxmlformats.org/officeDocument/2006/relationships/slideLayout" Target="../slideLayouts/slideLayout128.xml"/><Relationship Id="rId36" Type="http://schemas.openxmlformats.org/officeDocument/2006/relationships/slideLayout" Target="../slideLayouts/slideLayout127.xml"/><Relationship Id="rId35" Type="http://schemas.openxmlformats.org/officeDocument/2006/relationships/slideLayout" Target="../slideLayouts/slideLayout126.xml"/><Relationship Id="rId34" Type="http://schemas.openxmlformats.org/officeDocument/2006/relationships/slideLayout" Target="../slideLayouts/slideLayout125.xml"/><Relationship Id="rId33" Type="http://schemas.openxmlformats.org/officeDocument/2006/relationships/slideLayout" Target="../slideLayouts/slideLayout124.xml"/><Relationship Id="rId32" Type="http://schemas.openxmlformats.org/officeDocument/2006/relationships/slideLayout" Target="../slideLayouts/slideLayout123.xml"/><Relationship Id="rId31" Type="http://schemas.openxmlformats.org/officeDocument/2006/relationships/slideLayout" Target="../slideLayouts/slideLayout122.xml"/><Relationship Id="rId30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94.xml"/><Relationship Id="rId29" Type="http://schemas.openxmlformats.org/officeDocument/2006/relationships/slideLayout" Target="../slideLayouts/slideLayout120.xml"/><Relationship Id="rId28" Type="http://schemas.openxmlformats.org/officeDocument/2006/relationships/slideLayout" Target="../slideLayouts/slideLayout119.xml"/><Relationship Id="rId27" Type="http://schemas.openxmlformats.org/officeDocument/2006/relationships/slideLayout" Target="../slideLayouts/slideLayout118.xml"/><Relationship Id="rId26" Type="http://schemas.openxmlformats.org/officeDocument/2006/relationships/slideLayout" Target="../slideLayouts/slideLayout117.xml"/><Relationship Id="rId25" Type="http://schemas.openxmlformats.org/officeDocument/2006/relationships/slideLayout" Target="../slideLayouts/slideLayout116.xml"/><Relationship Id="rId24" Type="http://schemas.openxmlformats.org/officeDocument/2006/relationships/slideLayout" Target="../slideLayouts/slideLayout115.xml"/><Relationship Id="rId23" Type="http://schemas.openxmlformats.org/officeDocument/2006/relationships/slideLayout" Target="../slideLayouts/slideLayout114.xml"/><Relationship Id="rId22" Type="http://schemas.openxmlformats.org/officeDocument/2006/relationships/slideLayout" Target="../slideLayouts/slideLayout113.xml"/><Relationship Id="rId21" Type="http://schemas.openxmlformats.org/officeDocument/2006/relationships/slideLayout" Target="../slideLayouts/slideLayout112.xml"/><Relationship Id="rId20" Type="http://schemas.openxmlformats.org/officeDocument/2006/relationships/slideLayout" Target="../slideLayouts/slideLayout111.xml"/><Relationship Id="rId2" Type="http://schemas.openxmlformats.org/officeDocument/2006/relationships/slideLayout" Target="../slideLayouts/slideLayout93.xml"/><Relationship Id="rId19" Type="http://schemas.openxmlformats.org/officeDocument/2006/relationships/slideLayout" Target="../slideLayouts/slideLayout110.xml"/><Relationship Id="rId18" Type="http://schemas.openxmlformats.org/officeDocument/2006/relationships/slideLayout" Target="../slideLayouts/slideLayout109.xml"/><Relationship Id="rId17" Type="http://schemas.openxmlformats.org/officeDocument/2006/relationships/slideLayout" Target="../slideLayouts/slideLayout108.xml"/><Relationship Id="rId16" Type="http://schemas.openxmlformats.org/officeDocument/2006/relationships/slideLayout" Target="../slideLayouts/slideLayout107.xml"/><Relationship Id="rId15" Type="http://schemas.openxmlformats.org/officeDocument/2006/relationships/slideLayout" Target="../slideLayouts/slideLayout106.xml"/><Relationship Id="rId14" Type="http://schemas.openxmlformats.org/officeDocument/2006/relationships/slideLayout" Target="../slideLayouts/slideLayout105.xml"/><Relationship Id="rId13" Type="http://schemas.openxmlformats.org/officeDocument/2006/relationships/slideLayout" Target="../slideLayouts/slideLayout104.xml"/><Relationship Id="rId12" Type="http://schemas.openxmlformats.org/officeDocument/2006/relationships/slideLayout" Target="../slideLayouts/slideLayout103.xml"/><Relationship Id="rId11" Type="http://schemas.openxmlformats.org/officeDocument/2006/relationships/slideLayout" Target="../slideLayouts/slideLayout102.xml"/><Relationship Id="rId10" Type="http://schemas.openxmlformats.org/officeDocument/2006/relationships/slideLayout" Target="../slideLayouts/slideLayout101.xml"/><Relationship Id="rId1" Type="http://schemas.openxmlformats.org/officeDocument/2006/relationships/slideLayout" Target="../slideLayouts/slideLayout9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0" y="6431280"/>
            <a:ext cx="12192000" cy="426720"/>
          </a:xfrm>
          <a:prstGeom prst="rect">
            <a:avLst/>
          </a:prstGeom>
          <a:solidFill>
            <a:srgbClr val="A6A6A6">
              <a:alpha val="30196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Lato Light" panose="020F0302020204030203" pitchFamily="34" charset="0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41892" y="51313"/>
            <a:ext cx="10708216" cy="968771"/>
          </a:xfrm>
          <a:prstGeom prst="rect">
            <a:avLst/>
          </a:prstGeom>
        </p:spPr>
        <p:txBody>
          <a:bodyPr vert="horz" lIns="0" tIns="45720" rIns="0" bIns="0" rtlCol="0" anchor="b" anchorCtr="0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1892" y="1178081"/>
            <a:ext cx="10708216" cy="4580495"/>
          </a:xfrm>
          <a:prstGeom prst="rect">
            <a:avLst/>
          </a:prstGeom>
        </p:spPr>
        <p:txBody>
          <a:bodyPr vert="horz" lIns="0" tIns="45720" rIns="0" bIns="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  <a:p>
            <a:pPr lvl="2"/>
            <a:r>
              <a:rPr lang="ko-KR" altLang="en-US" smtClean="0"/>
              <a:t>셋째 수준</a:t>
            </a:r>
            <a:endParaRPr lang="ko-KR" altLang="en-US" smtClean="0"/>
          </a:p>
          <a:p>
            <a:pPr lvl="3"/>
            <a:r>
              <a:rPr lang="ko-KR" altLang="en-US" smtClean="0"/>
              <a:t>넷째 수준</a:t>
            </a:r>
            <a:endParaRPr lang="ko-KR" altLang="en-US" smtClean="0"/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11" name="Slide Number Placeholder 3"/>
          <p:cNvSpPr txBox="1"/>
          <p:nvPr/>
        </p:nvSpPr>
        <p:spPr>
          <a:xfrm>
            <a:off x="736601" y="6431280"/>
            <a:ext cx="487680" cy="42672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en-US"/>
            </a:defPPr>
            <a:lvl1pPr algn="ctr">
              <a:defRPr sz="1000">
                <a:solidFill>
                  <a:srgbClr val="FFFFFF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/>
            <a:fld id="{93D61182-44B0-D747-8108-FDA0C13481D9}" type="slidenum">
              <a:rPr lang="en-US" sz="1335" smtClean="0">
                <a:latin typeface="Lato Light" panose="020F0302020204030203" pitchFamily="34" charset="0"/>
                <a:cs typeface="Gotham Book"/>
              </a:rPr>
            </a:fld>
            <a:endParaRPr lang="en-US" sz="1335" dirty="0">
              <a:latin typeface="Lato Light" panose="020F0302020204030203" pitchFamily="34" charset="0"/>
              <a:cs typeface="Gotham Book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</p:sldLayoutIdLst>
  <p:timing>
    <p:tnLst>
      <p:par>
        <p:cTn id="1" dur="indefinite" restart="never" nodeType="tmRoot"/>
      </p:par>
    </p:tnLst>
  </p:timing>
  <p:txStyles>
    <p:titleStyle>
      <a:lvl1pPr algn="ctr" defTabSz="608965" rtl="0" eaLnBrk="1" latinLnBrk="1" hangingPunct="1">
        <a:lnSpc>
          <a:spcPct val="85000"/>
        </a:lnSpc>
        <a:spcBef>
          <a:spcPct val="0"/>
        </a:spcBef>
        <a:buNone/>
        <a:defRPr sz="4000" b="0" i="0" kern="1200" cap="all" spc="-213" baseline="0">
          <a:ln w="6350" cmpd="sng">
            <a:noFill/>
          </a:ln>
          <a:solidFill>
            <a:schemeClr val="bg1"/>
          </a:solidFill>
          <a:latin typeface="Lato Light" panose="020F0302020204030203" pitchFamily="34" charset="0"/>
          <a:ea typeface="+mj-ea"/>
          <a:cs typeface="Gotham Light"/>
        </a:defRPr>
      </a:lvl1pPr>
    </p:titleStyle>
    <p:bodyStyle>
      <a:lvl1pPr marL="230505" indent="-230505" algn="l" defTabSz="608965" rtl="0" eaLnBrk="1" latinLnBrk="1" hangingPunct="1">
        <a:lnSpc>
          <a:spcPct val="89000"/>
        </a:lnSpc>
        <a:spcBef>
          <a:spcPts val="1465"/>
        </a:spcBef>
        <a:buClr>
          <a:schemeClr val="accent1"/>
        </a:buClr>
        <a:buFont typeface="Arial" panose="020B0604020202020204"/>
        <a:buChar char="•"/>
        <a:defRPr sz="2400" b="0" i="0" kern="1200" spc="-27">
          <a:solidFill>
            <a:schemeClr val="bg1"/>
          </a:solidFill>
          <a:latin typeface="Lato Light" panose="020F0302020204030203" pitchFamily="34" charset="0"/>
          <a:ea typeface="+mn-ea"/>
          <a:cs typeface="Gotham Light"/>
        </a:defRPr>
      </a:lvl1pPr>
      <a:lvl2pPr marL="461645" indent="-230505" algn="l" defTabSz="608965" rtl="0" eaLnBrk="1" latinLnBrk="1" hangingPunct="1">
        <a:lnSpc>
          <a:spcPct val="89000"/>
        </a:lnSpc>
        <a:spcBef>
          <a:spcPts val="1465"/>
        </a:spcBef>
        <a:buClr>
          <a:schemeClr val="accent1"/>
        </a:buClr>
        <a:buFont typeface="Arial" panose="020B0604020202020204"/>
        <a:buChar char="–"/>
        <a:defRPr sz="2400" b="0" i="0" kern="1200" spc="-27">
          <a:solidFill>
            <a:schemeClr val="bg1"/>
          </a:solidFill>
          <a:latin typeface="Lato Light" panose="020F0302020204030203" pitchFamily="34" charset="0"/>
          <a:ea typeface="+mn-ea"/>
          <a:cs typeface="Gotham Light"/>
        </a:defRPr>
      </a:lvl2pPr>
      <a:lvl3pPr marL="690245" indent="-228600" algn="l" defTabSz="608965" rtl="0" eaLnBrk="1" latinLnBrk="1" hangingPunct="1">
        <a:lnSpc>
          <a:spcPct val="89000"/>
        </a:lnSpc>
        <a:spcBef>
          <a:spcPts val="1465"/>
        </a:spcBef>
        <a:buClr>
          <a:schemeClr val="accent1"/>
        </a:buClr>
        <a:buFont typeface="Arial" panose="020B0604020202020204"/>
        <a:buChar char="•"/>
        <a:defRPr sz="2135" b="0" i="0" kern="1200" spc="-27">
          <a:solidFill>
            <a:schemeClr val="bg1"/>
          </a:solidFill>
          <a:latin typeface="Lato Light" panose="020F0302020204030203" pitchFamily="34" charset="0"/>
          <a:ea typeface="+mn-ea"/>
          <a:cs typeface="Gotham Light"/>
        </a:defRPr>
      </a:lvl3pPr>
      <a:lvl4pPr marL="920750" indent="-230505" algn="l" defTabSz="608965" rtl="0" eaLnBrk="1" latinLnBrk="1" hangingPunct="1">
        <a:lnSpc>
          <a:spcPct val="89000"/>
        </a:lnSpc>
        <a:spcBef>
          <a:spcPts val="1465"/>
        </a:spcBef>
        <a:buClr>
          <a:schemeClr val="accent1"/>
        </a:buClr>
        <a:buFont typeface="Arial" panose="020B0604020202020204"/>
        <a:buChar char="–"/>
        <a:defRPr sz="1865" b="0" i="0" kern="1200" spc="-27">
          <a:solidFill>
            <a:schemeClr val="bg1"/>
          </a:solidFill>
          <a:latin typeface="Lato Light" panose="020F0302020204030203" pitchFamily="34" charset="0"/>
          <a:ea typeface="+mn-ea"/>
          <a:cs typeface="Gotham Light"/>
        </a:defRPr>
      </a:lvl4pPr>
      <a:lvl5pPr marL="1138555" indent="-217805" algn="l" defTabSz="608965" rtl="0" eaLnBrk="1" latinLnBrk="1" hangingPunct="1">
        <a:lnSpc>
          <a:spcPct val="89000"/>
        </a:lnSpc>
        <a:spcBef>
          <a:spcPts val="1465"/>
        </a:spcBef>
        <a:buClr>
          <a:schemeClr val="accent1"/>
        </a:buClr>
        <a:buFont typeface="Arial" panose="020B0604020202020204"/>
        <a:buChar char="»"/>
        <a:defRPr sz="1865" b="0" i="0" kern="1200" spc="-27">
          <a:solidFill>
            <a:schemeClr val="bg1"/>
          </a:solidFill>
          <a:latin typeface="Lato Light" panose="020F0302020204030203" pitchFamily="34" charset="0"/>
          <a:ea typeface="+mn-ea"/>
          <a:cs typeface="Gotham Light"/>
        </a:defRPr>
      </a:lvl5pPr>
      <a:lvl6pPr marL="3352800" indent="-304800" algn="l" defTabSz="608965" rtl="0" eaLnBrk="1" latinLnBrk="1" hangingPunct="1">
        <a:spcBef>
          <a:spcPct val="20000"/>
        </a:spcBef>
        <a:buFont typeface="Arial" panose="020B0604020202020204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608965" rtl="0" eaLnBrk="1" latinLnBrk="1" hangingPunct="1">
        <a:spcBef>
          <a:spcPct val="20000"/>
        </a:spcBef>
        <a:buFont typeface="Arial" panose="020B0604020202020204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608965" rtl="0" eaLnBrk="1" latinLnBrk="1" hangingPunct="1">
        <a:spcBef>
          <a:spcPct val="20000"/>
        </a:spcBef>
        <a:buFont typeface="Arial" panose="020B0604020202020204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608965" rtl="0" eaLnBrk="1" latinLnBrk="1" hangingPunct="1">
        <a:spcBef>
          <a:spcPct val="20000"/>
        </a:spcBef>
        <a:buFont typeface="Arial" panose="020B0604020202020204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8965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608965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608965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608965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608965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608965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608965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608965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608965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0" y="6431280"/>
            <a:ext cx="12192000" cy="42672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Lato Light" panose="020F0302020204030203" pitchFamily="34" charset="0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41892" y="51313"/>
            <a:ext cx="10708216" cy="968771"/>
          </a:xfrm>
          <a:prstGeom prst="rect">
            <a:avLst/>
          </a:prstGeom>
        </p:spPr>
        <p:txBody>
          <a:bodyPr vert="horz" lIns="0" tIns="45720" rIns="0" bIns="0" rtlCol="0" anchor="b" anchorCtr="0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1892" y="1178081"/>
            <a:ext cx="10708216" cy="4580495"/>
          </a:xfrm>
          <a:prstGeom prst="rect">
            <a:avLst/>
          </a:prstGeom>
        </p:spPr>
        <p:txBody>
          <a:bodyPr vert="horz" lIns="0" tIns="45720" rIns="0" bIns="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  <a:p>
            <a:pPr lvl="2"/>
            <a:r>
              <a:rPr lang="ko-KR" altLang="en-US" smtClean="0"/>
              <a:t>셋째 수준</a:t>
            </a:r>
            <a:endParaRPr lang="ko-KR" altLang="en-US" smtClean="0"/>
          </a:p>
          <a:p>
            <a:pPr lvl="3"/>
            <a:r>
              <a:rPr lang="ko-KR" altLang="en-US" smtClean="0"/>
              <a:t>넷째 수준</a:t>
            </a:r>
            <a:endParaRPr lang="ko-KR" altLang="en-US" smtClean="0"/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394986" y="6431280"/>
            <a:ext cx="6237111" cy="426720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335" dirty="0" smtClean="0">
                <a:solidFill>
                  <a:schemeClr val="bg1"/>
                </a:solidFill>
                <a:latin typeface="Lato Light" panose="020F0302020204030203" pitchFamily="34" charset="0"/>
                <a:cs typeface="Gotham Book"/>
              </a:rPr>
              <a:t>Presentation to Joe Smith</a:t>
            </a:r>
            <a:endParaRPr lang="en-US" sz="1335" dirty="0">
              <a:solidFill>
                <a:schemeClr val="bg1"/>
              </a:solidFill>
              <a:latin typeface="Lato Light" panose="020F0302020204030203" pitchFamily="34" charset="0"/>
              <a:cs typeface="Gotham Book"/>
            </a:endParaRPr>
          </a:p>
        </p:txBody>
      </p:sp>
      <p:sp>
        <p:nvSpPr>
          <p:cNvPr id="11" name="Slide Number Placeholder 3"/>
          <p:cNvSpPr txBox="1"/>
          <p:nvPr/>
        </p:nvSpPr>
        <p:spPr>
          <a:xfrm>
            <a:off x="736601" y="6431280"/>
            <a:ext cx="487680" cy="426720"/>
          </a:xfrm>
          <a:prstGeom prst="rect">
            <a:avLst/>
          </a:prstGeom>
          <a:solidFill>
            <a:srgbClr val="000000">
              <a:alpha val="14902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en-US"/>
            </a:defPPr>
            <a:lvl1pPr algn="ctr">
              <a:defRPr sz="1000">
                <a:solidFill>
                  <a:srgbClr val="FFFFFF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/>
            <a:fld id="{93D61182-44B0-D747-8108-FDA0C13481D9}" type="slidenum">
              <a:rPr lang="en-US" sz="1335" smtClean="0">
                <a:latin typeface="Lato Light" panose="020F0302020204030203" pitchFamily="34" charset="0"/>
                <a:cs typeface="Gotham Book"/>
              </a:rPr>
            </a:fld>
            <a:endParaRPr lang="en-US" sz="1335" dirty="0">
              <a:latin typeface="Lato Light" panose="020F0302020204030203" pitchFamily="34" charset="0"/>
              <a:cs typeface="Gotham Book"/>
            </a:endParaRPr>
          </a:p>
        </p:txBody>
      </p:sp>
      <p:sp>
        <p:nvSpPr>
          <p:cNvPr id="7" name="Freeform 5"/>
          <p:cNvSpPr>
            <a:spLocks noEditPoints="1"/>
          </p:cNvSpPr>
          <p:nvPr/>
        </p:nvSpPr>
        <p:spPr bwMode="auto">
          <a:xfrm>
            <a:off x="11313947" y="6561338"/>
            <a:ext cx="242515" cy="215689"/>
          </a:xfrm>
          <a:custGeom>
            <a:avLst/>
            <a:gdLst>
              <a:gd name="T0" fmla="*/ 1232 w 1484"/>
              <a:gd name="T1" fmla="*/ 252 h 1313"/>
              <a:gd name="T2" fmla="*/ 1232 w 1484"/>
              <a:gd name="T3" fmla="*/ 252 h 1313"/>
              <a:gd name="T4" fmla="*/ 1232 w 1484"/>
              <a:gd name="T5" fmla="*/ 0 h 1313"/>
              <a:gd name="T6" fmla="*/ 1158 w 1484"/>
              <a:gd name="T7" fmla="*/ 0 h 1313"/>
              <a:gd name="T8" fmla="*/ 1158 w 1484"/>
              <a:gd name="T9" fmla="*/ 252 h 1313"/>
              <a:gd name="T10" fmla="*/ 905 w 1484"/>
              <a:gd name="T11" fmla="*/ 252 h 1313"/>
              <a:gd name="T12" fmla="*/ 905 w 1484"/>
              <a:gd name="T13" fmla="*/ 330 h 1313"/>
              <a:gd name="T14" fmla="*/ 1158 w 1484"/>
              <a:gd name="T15" fmla="*/ 330 h 1313"/>
              <a:gd name="T16" fmla="*/ 1158 w 1484"/>
              <a:gd name="T17" fmla="*/ 578 h 1313"/>
              <a:gd name="T18" fmla="*/ 1232 w 1484"/>
              <a:gd name="T19" fmla="*/ 578 h 1313"/>
              <a:gd name="T20" fmla="*/ 1232 w 1484"/>
              <a:gd name="T21" fmla="*/ 330 h 1313"/>
              <a:gd name="T22" fmla="*/ 1484 w 1484"/>
              <a:gd name="T23" fmla="*/ 330 h 1313"/>
              <a:gd name="T24" fmla="*/ 1484 w 1484"/>
              <a:gd name="T25" fmla="*/ 252 h 1313"/>
              <a:gd name="T26" fmla="*/ 1232 w 1484"/>
              <a:gd name="T27" fmla="*/ 252 h 1313"/>
              <a:gd name="T28" fmla="*/ 467 w 1484"/>
              <a:gd name="T29" fmla="*/ 520 h 1313"/>
              <a:gd name="T30" fmla="*/ 467 w 1484"/>
              <a:gd name="T31" fmla="*/ 520 h 1313"/>
              <a:gd name="T32" fmla="*/ 247 w 1484"/>
              <a:gd name="T33" fmla="*/ 337 h 1313"/>
              <a:gd name="T34" fmla="*/ 344 w 1484"/>
              <a:gd name="T35" fmla="*/ 69 h 1313"/>
              <a:gd name="T36" fmla="*/ 569 w 1484"/>
              <a:gd name="T37" fmla="*/ 246 h 1313"/>
              <a:gd name="T38" fmla="*/ 467 w 1484"/>
              <a:gd name="T39" fmla="*/ 520 h 1313"/>
              <a:gd name="T40" fmla="*/ 687 w 1484"/>
              <a:gd name="T41" fmla="*/ 986 h 1313"/>
              <a:gd name="T42" fmla="*/ 687 w 1484"/>
              <a:gd name="T43" fmla="*/ 986 h 1313"/>
              <a:gd name="T44" fmla="*/ 430 w 1484"/>
              <a:gd name="T45" fmla="*/ 1206 h 1313"/>
              <a:gd name="T46" fmla="*/ 145 w 1484"/>
              <a:gd name="T47" fmla="*/ 1023 h 1313"/>
              <a:gd name="T48" fmla="*/ 403 w 1484"/>
              <a:gd name="T49" fmla="*/ 809 h 1313"/>
              <a:gd name="T50" fmla="*/ 687 w 1484"/>
              <a:gd name="T51" fmla="*/ 986 h 1313"/>
              <a:gd name="T52" fmla="*/ 805 w 1484"/>
              <a:gd name="T53" fmla="*/ 0 h 1313"/>
              <a:gd name="T54" fmla="*/ 805 w 1484"/>
              <a:gd name="T55" fmla="*/ 0 h 1313"/>
              <a:gd name="T56" fmla="*/ 440 w 1484"/>
              <a:gd name="T57" fmla="*/ 0 h 1313"/>
              <a:gd name="T58" fmla="*/ 75 w 1484"/>
              <a:gd name="T59" fmla="*/ 316 h 1313"/>
              <a:gd name="T60" fmla="*/ 397 w 1484"/>
              <a:gd name="T61" fmla="*/ 595 h 1313"/>
              <a:gd name="T62" fmla="*/ 397 w 1484"/>
              <a:gd name="T63" fmla="*/ 670 h 1313"/>
              <a:gd name="T64" fmla="*/ 446 w 1484"/>
              <a:gd name="T65" fmla="*/ 755 h 1313"/>
              <a:gd name="T66" fmla="*/ 0 w 1484"/>
              <a:gd name="T67" fmla="*/ 1029 h 1313"/>
              <a:gd name="T68" fmla="*/ 371 w 1484"/>
              <a:gd name="T69" fmla="*/ 1291 h 1313"/>
              <a:gd name="T70" fmla="*/ 805 w 1484"/>
              <a:gd name="T71" fmla="*/ 964 h 1313"/>
              <a:gd name="T72" fmla="*/ 558 w 1484"/>
              <a:gd name="T73" fmla="*/ 605 h 1313"/>
              <a:gd name="T74" fmla="*/ 746 w 1484"/>
              <a:gd name="T75" fmla="*/ 295 h 1313"/>
              <a:gd name="T76" fmla="*/ 639 w 1484"/>
              <a:gd name="T77" fmla="*/ 64 h 1313"/>
              <a:gd name="T78" fmla="*/ 805 w 1484"/>
              <a:gd name="T79" fmla="*/ 0 h 13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484" h="1313">
                <a:moveTo>
                  <a:pt x="1232" y="252"/>
                </a:moveTo>
                <a:lnTo>
                  <a:pt x="1232" y="252"/>
                </a:lnTo>
                <a:lnTo>
                  <a:pt x="1232" y="0"/>
                </a:lnTo>
                <a:lnTo>
                  <a:pt x="1158" y="0"/>
                </a:lnTo>
                <a:lnTo>
                  <a:pt x="1158" y="252"/>
                </a:lnTo>
                <a:lnTo>
                  <a:pt x="905" y="252"/>
                </a:lnTo>
                <a:lnTo>
                  <a:pt x="905" y="330"/>
                </a:lnTo>
                <a:lnTo>
                  <a:pt x="1158" y="330"/>
                </a:lnTo>
                <a:lnTo>
                  <a:pt x="1158" y="578"/>
                </a:lnTo>
                <a:lnTo>
                  <a:pt x="1232" y="578"/>
                </a:lnTo>
                <a:lnTo>
                  <a:pt x="1232" y="330"/>
                </a:lnTo>
                <a:lnTo>
                  <a:pt x="1484" y="330"/>
                </a:lnTo>
                <a:lnTo>
                  <a:pt x="1484" y="252"/>
                </a:lnTo>
                <a:lnTo>
                  <a:pt x="1232" y="252"/>
                </a:lnTo>
                <a:close/>
                <a:moveTo>
                  <a:pt x="467" y="520"/>
                </a:moveTo>
                <a:lnTo>
                  <a:pt x="467" y="520"/>
                </a:lnTo>
                <a:cubicBezTo>
                  <a:pt x="381" y="541"/>
                  <a:pt x="279" y="461"/>
                  <a:pt x="247" y="337"/>
                </a:cubicBezTo>
                <a:cubicBezTo>
                  <a:pt x="210" y="214"/>
                  <a:pt x="258" y="91"/>
                  <a:pt x="344" y="69"/>
                </a:cubicBezTo>
                <a:cubicBezTo>
                  <a:pt x="435" y="43"/>
                  <a:pt x="537" y="123"/>
                  <a:pt x="569" y="246"/>
                </a:cubicBezTo>
                <a:cubicBezTo>
                  <a:pt x="601" y="375"/>
                  <a:pt x="558" y="493"/>
                  <a:pt x="467" y="520"/>
                </a:cubicBezTo>
                <a:close/>
                <a:moveTo>
                  <a:pt x="687" y="986"/>
                </a:moveTo>
                <a:lnTo>
                  <a:pt x="687" y="986"/>
                </a:lnTo>
                <a:cubicBezTo>
                  <a:pt x="698" y="1098"/>
                  <a:pt x="580" y="1195"/>
                  <a:pt x="430" y="1206"/>
                </a:cubicBezTo>
                <a:cubicBezTo>
                  <a:pt x="279" y="1216"/>
                  <a:pt x="156" y="1136"/>
                  <a:pt x="145" y="1023"/>
                </a:cubicBezTo>
                <a:cubicBezTo>
                  <a:pt x="140" y="916"/>
                  <a:pt x="253" y="820"/>
                  <a:pt x="403" y="809"/>
                </a:cubicBezTo>
                <a:cubicBezTo>
                  <a:pt x="553" y="798"/>
                  <a:pt x="682" y="879"/>
                  <a:pt x="687" y="986"/>
                </a:cubicBezTo>
                <a:close/>
                <a:moveTo>
                  <a:pt x="805" y="0"/>
                </a:moveTo>
                <a:lnTo>
                  <a:pt x="805" y="0"/>
                </a:lnTo>
                <a:lnTo>
                  <a:pt x="440" y="0"/>
                </a:lnTo>
                <a:cubicBezTo>
                  <a:pt x="440" y="0"/>
                  <a:pt x="75" y="11"/>
                  <a:pt x="75" y="316"/>
                </a:cubicBezTo>
                <a:cubicBezTo>
                  <a:pt x="75" y="627"/>
                  <a:pt x="397" y="595"/>
                  <a:pt x="397" y="595"/>
                </a:cubicBezTo>
                <a:lnTo>
                  <a:pt x="397" y="670"/>
                </a:lnTo>
                <a:cubicBezTo>
                  <a:pt x="397" y="702"/>
                  <a:pt x="440" y="691"/>
                  <a:pt x="446" y="755"/>
                </a:cubicBezTo>
                <a:cubicBezTo>
                  <a:pt x="424" y="755"/>
                  <a:pt x="0" y="745"/>
                  <a:pt x="0" y="1029"/>
                </a:cubicBezTo>
                <a:cubicBezTo>
                  <a:pt x="0" y="1307"/>
                  <a:pt x="371" y="1291"/>
                  <a:pt x="371" y="1291"/>
                </a:cubicBezTo>
                <a:cubicBezTo>
                  <a:pt x="371" y="1291"/>
                  <a:pt x="805" y="1313"/>
                  <a:pt x="805" y="964"/>
                </a:cubicBezTo>
                <a:cubicBezTo>
                  <a:pt x="805" y="755"/>
                  <a:pt x="558" y="686"/>
                  <a:pt x="558" y="605"/>
                </a:cubicBezTo>
                <a:cubicBezTo>
                  <a:pt x="558" y="520"/>
                  <a:pt x="746" y="493"/>
                  <a:pt x="746" y="295"/>
                </a:cubicBezTo>
                <a:cubicBezTo>
                  <a:pt x="746" y="177"/>
                  <a:pt x="736" y="107"/>
                  <a:pt x="639" y="64"/>
                </a:cubicBezTo>
                <a:cubicBezTo>
                  <a:pt x="639" y="37"/>
                  <a:pt x="805" y="53"/>
                  <a:pt x="805" y="0"/>
                </a:cubicBezTo>
                <a:close/>
              </a:path>
            </a:pathLst>
          </a:custGeom>
          <a:solidFill>
            <a:srgbClr val="000000">
              <a:alpha val="54902"/>
            </a:srgbClr>
          </a:solidFill>
          <a:ln w="0">
            <a:noFill/>
            <a:prstDash val="solid"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400"/>
          </a:p>
        </p:txBody>
      </p:sp>
      <p:sp>
        <p:nvSpPr>
          <p:cNvPr id="9" name="Freeform 6"/>
          <p:cNvSpPr/>
          <p:nvPr/>
        </p:nvSpPr>
        <p:spPr bwMode="auto">
          <a:xfrm>
            <a:off x="10129998" y="6530371"/>
            <a:ext cx="115047" cy="247196"/>
          </a:xfrm>
          <a:custGeom>
            <a:avLst/>
            <a:gdLst>
              <a:gd name="T0" fmla="*/ 573 w 704"/>
              <a:gd name="T1" fmla="*/ 255 h 1506"/>
              <a:gd name="T2" fmla="*/ 573 w 704"/>
              <a:gd name="T3" fmla="*/ 255 h 1506"/>
              <a:gd name="T4" fmla="*/ 704 w 704"/>
              <a:gd name="T5" fmla="*/ 255 h 1506"/>
              <a:gd name="T6" fmla="*/ 704 w 704"/>
              <a:gd name="T7" fmla="*/ 0 h 1506"/>
              <a:gd name="T8" fmla="*/ 492 w 704"/>
              <a:gd name="T9" fmla="*/ 0 h 1506"/>
              <a:gd name="T10" fmla="*/ 155 w 704"/>
              <a:gd name="T11" fmla="*/ 336 h 1506"/>
              <a:gd name="T12" fmla="*/ 155 w 704"/>
              <a:gd name="T13" fmla="*/ 493 h 1506"/>
              <a:gd name="T14" fmla="*/ 0 w 704"/>
              <a:gd name="T15" fmla="*/ 493 h 1506"/>
              <a:gd name="T16" fmla="*/ 0 w 704"/>
              <a:gd name="T17" fmla="*/ 749 h 1506"/>
              <a:gd name="T18" fmla="*/ 155 w 704"/>
              <a:gd name="T19" fmla="*/ 749 h 1506"/>
              <a:gd name="T20" fmla="*/ 155 w 704"/>
              <a:gd name="T21" fmla="*/ 1506 h 1506"/>
              <a:gd name="T22" fmla="*/ 467 w 704"/>
              <a:gd name="T23" fmla="*/ 1506 h 1506"/>
              <a:gd name="T24" fmla="*/ 467 w 704"/>
              <a:gd name="T25" fmla="*/ 749 h 1506"/>
              <a:gd name="T26" fmla="*/ 679 w 704"/>
              <a:gd name="T27" fmla="*/ 749 h 1506"/>
              <a:gd name="T28" fmla="*/ 704 w 704"/>
              <a:gd name="T29" fmla="*/ 493 h 1506"/>
              <a:gd name="T30" fmla="*/ 467 w 704"/>
              <a:gd name="T31" fmla="*/ 493 h 1506"/>
              <a:gd name="T32" fmla="*/ 467 w 704"/>
              <a:gd name="T33" fmla="*/ 362 h 1506"/>
              <a:gd name="T34" fmla="*/ 573 w 704"/>
              <a:gd name="T35" fmla="*/ 255 h 15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704" h="1506">
                <a:moveTo>
                  <a:pt x="573" y="255"/>
                </a:moveTo>
                <a:lnTo>
                  <a:pt x="573" y="255"/>
                </a:lnTo>
                <a:lnTo>
                  <a:pt x="704" y="255"/>
                </a:lnTo>
                <a:lnTo>
                  <a:pt x="704" y="0"/>
                </a:lnTo>
                <a:lnTo>
                  <a:pt x="492" y="0"/>
                </a:lnTo>
                <a:cubicBezTo>
                  <a:pt x="243" y="0"/>
                  <a:pt x="155" y="124"/>
                  <a:pt x="155" y="336"/>
                </a:cubicBezTo>
                <a:lnTo>
                  <a:pt x="155" y="493"/>
                </a:lnTo>
                <a:lnTo>
                  <a:pt x="0" y="493"/>
                </a:lnTo>
                <a:lnTo>
                  <a:pt x="0" y="749"/>
                </a:lnTo>
                <a:lnTo>
                  <a:pt x="155" y="749"/>
                </a:lnTo>
                <a:lnTo>
                  <a:pt x="155" y="1506"/>
                </a:lnTo>
                <a:lnTo>
                  <a:pt x="467" y="1506"/>
                </a:lnTo>
                <a:lnTo>
                  <a:pt x="467" y="749"/>
                </a:lnTo>
                <a:lnTo>
                  <a:pt x="679" y="749"/>
                </a:lnTo>
                <a:lnTo>
                  <a:pt x="704" y="493"/>
                </a:lnTo>
                <a:lnTo>
                  <a:pt x="467" y="493"/>
                </a:lnTo>
                <a:lnTo>
                  <a:pt x="467" y="362"/>
                </a:lnTo>
                <a:cubicBezTo>
                  <a:pt x="467" y="293"/>
                  <a:pt x="473" y="255"/>
                  <a:pt x="573" y="255"/>
                </a:cubicBezTo>
                <a:close/>
              </a:path>
            </a:pathLst>
          </a:custGeom>
          <a:solidFill>
            <a:srgbClr val="000000">
              <a:alpha val="54902"/>
            </a:srgbClr>
          </a:solidFill>
          <a:ln w="0">
            <a:noFill/>
            <a:prstDash val="solid"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400"/>
          </a:p>
        </p:txBody>
      </p:sp>
      <p:sp>
        <p:nvSpPr>
          <p:cNvPr id="13" name="Freeform 7"/>
          <p:cNvSpPr>
            <a:spLocks noEditPoints="1"/>
          </p:cNvSpPr>
          <p:nvPr/>
        </p:nvSpPr>
        <p:spPr bwMode="auto">
          <a:xfrm>
            <a:off x="10452991" y="6532711"/>
            <a:ext cx="255117" cy="244856"/>
          </a:xfrm>
          <a:custGeom>
            <a:avLst/>
            <a:gdLst>
              <a:gd name="T0" fmla="*/ 1176 w 1562"/>
              <a:gd name="T1" fmla="*/ 466 h 1491"/>
              <a:gd name="T2" fmla="*/ 1176 w 1562"/>
              <a:gd name="T3" fmla="*/ 466 h 1491"/>
              <a:gd name="T4" fmla="*/ 871 w 1562"/>
              <a:gd name="T5" fmla="*/ 636 h 1491"/>
              <a:gd name="T6" fmla="*/ 871 w 1562"/>
              <a:gd name="T7" fmla="*/ 488 h 1491"/>
              <a:gd name="T8" fmla="*/ 538 w 1562"/>
              <a:gd name="T9" fmla="*/ 488 h 1491"/>
              <a:gd name="T10" fmla="*/ 538 w 1562"/>
              <a:gd name="T11" fmla="*/ 1491 h 1491"/>
              <a:gd name="T12" fmla="*/ 871 w 1562"/>
              <a:gd name="T13" fmla="*/ 1491 h 1491"/>
              <a:gd name="T14" fmla="*/ 871 w 1562"/>
              <a:gd name="T15" fmla="*/ 931 h 1491"/>
              <a:gd name="T16" fmla="*/ 886 w 1562"/>
              <a:gd name="T17" fmla="*/ 850 h 1491"/>
              <a:gd name="T18" fmla="*/ 1057 w 1562"/>
              <a:gd name="T19" fmla="*/ 724 h 1491"/>
              <a:gd name="T20" fmla="*/ 1228 w 1562"/>
              <a:gd name="T21" fmla="*/ 953 h 1491"/>
              <a:gd name="T22" fmla="*/ 1228 w 1562"/>
              <a:gd name="T23" fmla="*/ 1491 h 1491"/>
              <a:gd name="T24" fmla="*/ 1562 w 1562"/>
              <a:gd name="T25" fmla="*/ 1491 h 1491"/>
              <a:gd name="T26" fmla="*/ 1562 w 1562"/>
              <a:gd name="T27" fmla="*/ 916 h 1491"/>
              <a:gd name="T28" fmla="*/ 1176 w 1562"/>
              <a:gd name="T29" fmla="*/ 466 h 1491"/>
              <a:gd name="T30" fmla="*/ 22 w 1562"/>
              <a:gd name="T31" fmla="*/ 1491 h 1491"/>
              <a:gd name="T32" fmla="*/ 22 w 1562"/>
              <a:gd name="T33" fmla="*/ 1491 h 1491"/>
              <a:gd name="T34" fmla="*/ 357 w 1562"/>
              <a:gd name="T35" fmla="*/ 1491 h 1491"/>
              <a:gd name="T36" fmla="*/ 357 w 1562"/>
              <a:gd name="T37" fmla="*/ 487 h 1491"/>
              <a:gd name="T38" fmla="*/ 22 w 1562"/>
              <a:gd name="T39" fmla="*/ 487 h 1491"/>
              <a:gd name="T40" fmla="*/ 22 w 1562"/>
              <a:gd name="T41" fmla="*/ 1491 h 1491"/>
              <a:gd name="T42" fmla="*/ 193 w 1562"/>
              <a:gd name="T43" fmla="*/ 0 h 1491"/>
              <a:gd name="T44" fmla="*/ 193 w 1562"/>
              <a:gd name="T45" fmla="*/ 0 h 1491"/>
              <a:gd name="T46" fmla="*/ 0 w 1562"/>
              <a:gd name="T47" fmla="*/ 178 h 1491"/>
              <a:gd name="T48" fmla="*/ 186 w 1562"/>
              <a:gd name="T49" fmla="*/ 347 h 1491"/>
              <a:gd name="T50" fmla="*/ 379 w 1562"/>
              <a:gd name="T51" fmla="*/ 178 h 1491"/>
              <a:gd name="T52" fmla="*/ 193 w 1562"/>
              <a:gd name="T53" fmla="*/ 0 h 14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562" h="1491">
                <a:moveTo>
                  <a:pt x="1176" y="466"/>
                </a:moveTo>
                <a:lnTo>
                  <a:pt x="1176" y="466"/>
                </a:lnTo>
                <a:cubicBezTo>
                  <a:pt x="990" y="466"/>
                  <a:pt x="916" y="562"/>
                  <a:pt x="871" y="636"/>
                </a:cubicBezTo>
                <a:lnTo>
                  <a:pt x="871" y="488"/>
                </a:lnTo>
                <a:lnTo>
                  <a:pt x="538" y="488"/>
                </a:lnTo>
                <a:cubicBezTo>
                  <a:pt x="545" y="584"/>
                  <a:pt x="538" y="1491"/>
                  <a:pt x="538" y="1491"/>
                </a:cubicBezTo>
                <a:lnTo>
                  <a:pt x="871" y="1491"/>
                </a:lnTo>
                <a:lnTo>
                  <a:pt x="871" y="931"/>
                </a:lnTo>
                <a:cubicBezTo>
                  <a:pt x="871" y="901"/>
                  <a:pt x="871" y="872"/>
                  <a:pt x="886" y="850"/>
                </a:cubicBezTo>
                <a:cubicBezTo>
                  <a:pt x="909" y="791"/>
                  <a:pt x="961" y="724"/>
                  <a:pt x="1057" y="724"/>
                </a:cubicBezTo>
                <a:cubicBezTo>
                  <a:pt x="1176" y="724"/>
                  <a:pt x="1228" y="820"/>
                  <a:pt x="1228" y="953"/>
                </a:cubicBezTo>
                <a:lnTo>
                  <a:pt x="1228" y="1491"/>
                </a:lnTo>
                <a:lnTo>
                  <a:pt x="1562" y="1491"/>
                </a:lnTo>
                <a:lnTo>
                  <a:pt x="1562" y="916"/>
                </a:lnTo>
                <a:cubicBezTo>
                  <a:pt x="1562" y="606"/>
                  <a:pt x="1398" y="466"/>
                  <a:pt x="1176" y="466"/>
                </a:cubicBezTo>
                <a:close/>
                <a:moveTo>
                  <a:pt x="22" y="1491"/>
                </a:moveTo>
                <a:lnTo>
                  <a:pt x="22" y="1491"/>
                </a:lnTo>
                <a:lnTo>
                  <a:pt x="357" y="1491"/>
                </a:lnTo>
                <a:lnTo>
                  <a:pt x="357" y="487"/>
                </a:lnTo>
                <a:lnTo>
                  <a:pt x="22" y="487"/>
                </a:lnTo>
                <a:lnTo>
                  <a:pt x="22" y="1491"/>
                </a:lnTo>
                <a:close/>
                <a:moveTo>
                  <a:pt x="193" y="0"/>
                </a:moveTo>
                <a:lnTo>
                  <a:pt x="193" y="0"/>
                </a:lnTo>
                <a:cubicBezTo>
                  <a:pt x="74" y="0"/>
                  <a:pt x="0" y="82"/>
                  <a:pt x="0" y="178"/>
                </a:cubicBezTo>
                <a:cubicBezTo>
                  <a:pt x="0" y="273"/>
                  <a:pt x="74" y="347"/>
                  <a:pt x="186" y="347"/>
                </a:cubicBezTo>
                <a:cubicBezTo>
                  <a:pt x="305" y="347"/>
                  <a:pt x="379" y="273"/>
                  <a:pt x="379" y="178"/>
                </a:cubicBezTo>
                <a:cubicBezTo>
                  <a:pt x="379" y="82"/>
                  <a:pt x="305" y="0"/>
                  <a:pt x="193" y="0"/>
                </a:cubicBezTo>
                <a:close/>
              </a:path>
            </a:pathLst>
          </a:custGeom>
          <a:solidFill>
            <a:srgbClr val="000000">
              <a:alpha val="54902"/>
            </a:srgbClr>
          </a:solidFill>
          <a:ln w="0">
            <a:noFill/>
            <a:prstDash val="solid"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400"/>
          </a:p>
        </p:txBody>
      </p:sp>
      <p:sp>
        <p:nvSpPr>
          <p:cNvPr id="14" name="Freeform 8"/>
          <p:cNvSpPr/>
          <p:nvPr/>
        </p:nvSpPr>
        <p:spPr bwMode="auto">
          <a:xfrm>
            <a:off x="10885270" y="6551797"/>
            <a:ext cx="276183" cy="225591"/>
          </a:xfrm>
          <a:custGeom>
            <a:avLst/>
            <a:gdLst>
              <a:gd name="T0" fmla="*/ 1491 w 1690"/>
              <a:gd name="T1" fmla="*/ 223 h 1374"/>
              <a:gd name="T2" fmla="*/ 1491 w 1690"/>
              <a:gd name="T3" fmla="*/ 223 h 1374"/>
              <a:gd name="T4" fmla="*/ 1647 w 1690"/>
              <a:gd name="T5" fmla="*/ 30 h 1374"/>
              <a:gd name="T6" fmla="*/ 1424 w 1690"/>
              <a:gd name="T7" fmla="*/ 108 h 1374"/>
              <a:gd name="T8" fmla="*/ 1171 w 1690"/>
              <a:gd name="T9" fmla="*/ 0 h 1374"/>
              <a:gd name="T10" fmla="*/ 821 w 1690"/>
              <a:gd name="T11" fmla="*/ 356 h 1374"/>
              <a:gd name="T12" fmla="*/ 827 w 1690"/>
              <a:gd name="T13" fmla="*/ 428 h 1374"/>
              <a:gd name="T14" fmla="*/ 114 w 1690"/>
              <a:gd name="T15" fmla="*/ 66 h 1374"/>
              <a:gd name="T16" fmla="*/ 72 w 1690"/>
              <a:gd name="T17" fmla="*/ 241 h 1374"/>
              <a:gd name="T18" fmla="*/ 223 w 1690"/>
              <a:gd name="T19" fmla="*/ 530 h 1374"/>
              <a:gd name="T20" fmla="*/ 66 w 1690"/>
              <a:gd name="T21" fmla="*/ 488 h 1374"/>
              <a:gd name="T22" fmla="*/ 66 w 1690"/>
              <a:gd name="T23" fmla="*/ 494 h 1374"/>
              <a:gd name="T24" fmla="*/ 344 w 1690"/>
              <a:gd name="T25" fmla="*/ 832 h 1374"/>
              <a:gd name="T26" fmla="*/ 253 w 1690"/>
              <a:gd name="T27" fmla="*/ 844 h 1374"/>
              <a:gd name="T28" fmla="*/ 187 w 1690"/>
              <a:gd name="T29" fmla="*/ 838 h 1374"/>
              <a:gd name="T30" fmla="*/ 513 w 1690"/>
              <a:gd name="T31" fmla="*/ 1079 h 1374"/>
              <a:gd name="T32" fmla="*/ 78 w 1690"/>
              <a:gd name="T33" fmla="*/ 1230 h 1374"/>
              <a:gd name="T34" fmla="*/ 0 w 1690"/>
              <a:gd name="T35" fmla="*/ 1224 h 1374"/>
              <a:gd name="T36" fmla="*/ 525 w 1690"/>
              <a:gd name="T37" fmla="*/ 1374 h 1374"/>
              <a:gd name="T38" fmla="*/ 1521 w 1690"/>
              <a:gd name="T39" fmla="*/ 392 h 1374"/>
              <a:gd name="T40" fmla="*/ 1521 w 1690"/>
              <a:gd name="T41" fmla="*/ 344 h 1374"/>
              <a:gd name="T42" fmla="*/ 1690 w 1690"/>
              <a:gd name="T43" fmla="*/ 163 h 1374"/>
              <a:gd name="T44" fmla="*/ 1491 w 1690"/>
              <a:gd name="T45" fmla="*/ 223 h 13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690" h="1374">
                <a:moveTo>
                  <a:pt x="1491" y="223"/>
                </a:moveTo>
                <a:lnTo>
                  <a:pt x="1491" y="223"/>
                </a:lnTo>
                <a:cubicBezTo>
                  <a:pt x="1569" y="175"/>
                  <a:pt x="1617" y="108"/>
                  <a:pt x="1647" y="30"/>
                </a:cubicBezTo>
                <a:cubicBezTo>
                  <a:pt x="1581" y="66"/>
                  <a:pt x="1509" y="96"/>
                  <a:pt x="1424" y="108"/>
                </a:cubicBezTo>
                <a:cubicBezTo>
                  <a:pt x="1358" y="42"/>
                  <a:pt x="1273" y="0"/>
                  <a:pt x="1171" y="0"/>
                </a:cubicBezTo>
                <a:cubicBezTo>
                  <a:pt x="977" y="0"/>
                  <a:pt x="821" y="157"/>
                  <a:pt x="821" y="356"/>
                </a:cubicBezTo>
                <a:cubicBezTo>
                  <a:pt x="821" y="374"/>
                  <a:pt x="827" y="404"/>
                  <a:pt x="827" y="428"/>
                </a:cubicBezTo>
                <a:cubicBezTo>
                  <a:pt x="543" y="410"/>
                  <a:pt x="283" y="277"/>
                  <a:pt x="114" y="66"/>
                </a:cubicBezTo>
                <a:cubicBezTo>
                  <a:pt x="84" y="120"/>
                  <a:pt x="72" y="175"/>
                  <a:pt x="72" y="241"/>
                </a:cubicBezTo>
                <a:cubicBezTo>
                  <a:pt x="72" y="362"/>
                  <a:pt x="132" y="470"/>
                  <a:pt x="223" y="530"/>
                </a:cubicBezTo>
                <a:cubicBezTo>
                  <a:pt x="169" y="530"/>
                  <a:pt x="114" y="512"/>
                  <a:pt x="66" y="488"/>
                </a:cubicBezTo>
                <a:lnTo>
                  <a:pt x="66" y="494"/>
                </a:lnTo>
                <a:cubicBezTo>
                  <a:pt x="66" y="663"/>
                  <a:pt x="187" y="802"/>
                  <a:pt x="344" y="832"/>
                </a:cubicBezTo>
                <a:cubicBezTo>
                  <a:pt x="313" y="838"/>
                  <a:pt x="283" y="844"/>
                  <a:pt x="253" y="844"/>
                </a:cubicBezTo>
                <a:cubicBezTo>
                  <a:pt x="235" y="844"/>
                  <a:pt x="211" y="838"/>
                  <a:pt x="187" y="838"/>
                </a:cubicBezTo>
                <a:cubicBezTo>
                  <a:pt x="235" y="977"/>
                  <a:pt x="356" y="1073"/>
                  <a:pt x="513" y="1079"/>
                </a:cubicBezTo>
                <a:cubicBezTo>
                  <a:pt x="392" y="1170"/>
                  <a:pt x="241" y="1230"/>
                  <a:pt x="78" y="1230"/>
                </a:cubicBezTo>
                <a:cubicBezTo>
                  <a:pt x="54" y="1230"/>
                  <a:pt x="24" y="1230"/>
                  <a:pt x="0" y="1224"/>
                </a:cubicBezTo>
                <a:cubicBezTo>
                  <a:pt x="151" y="1326"/>
                  <a:pt x="338" y="1374"/>
                  <a:pt x="525" y="1374"/>
                </a:cubicBezTo>
                <a:cubicBezTo>
                  <a:pt x="1171" y="1374"/>
                  <a:pt x="1521" y="844"/>
                  <a:pt x="1521" y="392"/>
                </a:cubicBezTo>
                <a:lnTo>
                  <a:pt x="1521" y="344"/>
                </a:lnTo>
                <a:cubicBezTo>
                  <a:pt x="1587" y="295"/>
                  <a:pt x="1647" y="235"/>
                  <a:pt x="1690" y="163"/>
                </a:cubicBezTo>
                <a:cubicBezTo>
                  <a:pt x="1635" y="193"/>
                  <a:pt x="1569" y="211"/>
                  <a:pt x="1491" y="223"/>
                </a:cubicBezTo>
                <a:close/>
              </a:path>
            </a:pathLst>
          </a:custGeom>
          <a:solidFill>
            <a:srgbClr val="000000">
              <a:alpha val="54902"/>
            </a:srgbClr>
          </a:solidFill>
          <a:ln w="0">
            <a:noFill/>
            <a:prstDash val="solid"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400"/>
          </a:p>
        </p:txBody>
      </p:sp>
      <p:sp>
        <p:nvSpPr>
          <p:cNvPr id="5" name="Rectangle 4">
            <a:hlinkClick r:id="rId38"/>
          </p:cNvPr>
          <p:cNvSpPr/>
          <p:nvPr/>
        </p:nvSpPr>
        <p:spPr>
          <a:xfrm>
            <a:off x="9994899" y="6431280"/>
            <a:ext cx="353060" cy="452120"/>
          </a:xfrm>
          <a:prstGeom prst="rect">
            <a:avLst/>
          </a:prstGeom>
          <a:solidFill>
            <a:schemeClr val="accent1">
              <a:shade val="80000"/>
              <a:satMod val="180000"/>
              <a:alpha val="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Rectangle 15">
            <a:hlinkClick r:id="rId39"/>
          </p:cNvPr>
          <p:cNvSpPr/>
          <p:nvPr/>
        </p:nvSpPr>
        <p:spPr>
          <a:xfrm>
            <a:off x="10397067" y="6431280"/>
            <a:ext cx="353060" cy="452120"/>
          </a:xfrm>
          <a:prstGeom prst="rect">
            <a:avLst/>
          </a:prstGeom>
          <a:solidFill>
            <a:schemeClr val="accent1">
              <a:shade val="80000"/>
              <a:satMod val="180000"/>
              <a:alpha val="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Rectangle 16">
            <a:hlinkClick r:id="rId40"/>
          </p:cNvPr>
          <p:cNvSpPr/>
          <p:nvPr/>
        </p:nvSpPr>
        <p:spPr>
          <a:xfrm>
            <a:off x="10820401" y="6431280"/>
            <a:ext cx="410633" cy="452120"/>
          </a:xfrm>
          <a:prstGeom prst="rect">
            <a:avLst/>
          </a:prstGeom>
          <a:solidFill>
            <a:schemeClr val="accent1">
              <a:shade val="80000"/>
              <a:satMod val="180000"/>
              <a:alpha val="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8" name="Rectangle 17">
            <a:hlinkClick r:id="rId41"/>
          </p:cNvPr>
          <p:cNvSpPr/>
          <p:nvPr/>
        </p:nvSpPr>
        <p:spPr>
          <a:xfrm>
            <a:off x="11247967" y="6431280"/>
            <a:ext cx="353060" cy="452120"/>
          </a:xfrm>
          <a:prstGeom prst="rect">
            <a:avLst/>
          </a:prstGeom>
          <a:solidFill>
            <a:schemeClr val="accent1">
              <a:shade val="80000"/>
              <a:satMod val="180000"/>
              <a:alpha val="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  <p:sldLayoutId id="2147483705" r:id="rId2"/>
    <p:sldLayoutId id="2147483706" r:id="rId3"/>
    <p:sldLayoutId id="2147483707" r:id="rId4"/>
    <p:sldLayoutId id="2147483708" r:id="rId5"/>
    <p:sldLayoutId id="2147483709" r:id="rId6"/>
    <p:sldLayoutId id="2147483710" r:id="rId7"/>
    <p:sldLayoutId id="2147483711" r:id="rId8"/>
    <p:sldLayoutId id="2147483712" r:id="rId9"/>
    <p:sldLayoutId id="2147483713" r:id="rId10"/>
    <p:sldLayoutId id="2147483714" r:id="rId11"/>
    <p:sldLayoutId id="2147483715" r:id="rId12"/>
    <p:sldLayoutId id="2147483716" r:id="rId13"/>
    <p:sldLayoutId id="2147483717" r:id="rId14"/>
    <p:sldLayoutId id="2147483718" r:id="rId15"/>
    <p:sldLayoutId id="2147483719" r:id="rId16"/>
    <p:sldLayoutId id="2147483720" r:id="rId17"/>
    <p:sldLayoutId id="2147483721" r:id="rId18"/>
    <p:sldLayoutId id="2147483722" r:id="rId19"/>
    <p:sldLayoutId id="2147483723" r:id="rId20"/>
    <p:sldLayoutId id="2147483724" r:id="rId21"/>
    <p:sldLayoutId id="2147483725" r:id="rId22"/>
    <p:sldLayoutId id="2147483726" r:id="rId23"/>
    <p:sldLayoutId id="2147483727" r:id="rId24"/>
    <p:sldLayoutId id="2147483728" r:id="rId25"/>
    <p:sldLayoutId id="2147483729" r:id="rId26"/>
    <p:sldLayoutId id="2147483730" r:id="rId27"/>
    <p:sldLayoutId id="2147483731" r:id="rId28"/>
    <p:sldLayoutId id="2147483732" r:id="rId29"/>
    <p:sldLayoutId id="2147483733" r:id="rId30"/>
    <p:sldLayoutId id="2147483734" r:id="rId31"/>
    <p:sldLayoutId id="2147483735" r:id="rId32"/>
    <p:sldLayoutId id="2147483736" r:id="rId33"/>
    <p:sldLayoutId id="2147483737" r:id="rId34"/>
    <p:sldLayoutId id="2147483738" r:id="rId35"/>
    <p:sldLayoutId id="2147483739" r:id="rId36"/>
    <p:sldLayoutId id="2147483740" r:id="rId37"/>
  </p:sldLayoutIdLst>
  <p:timing>
    <p:tnLst>
      <p:par>
        <p:cTn id="1" dur="indefinite" restart="never" nodeType="tmRoot"/>
      </p:par>
    </p:tnLst>
  </p:timing>
  <p:hf sldNum="0" hdr="0" dt="0"/>
  <p:txStyles>
    <p:titleStyle>
      <a:lvl1pPr algn="ctr" defTabSz="608965" rtl="0" eaLnBrk="1" latinLnBrk="1" hangingPunct="1">
        <a:lnSpc>
          <a:spcPct val="85000"/>
        </a:lnSpc>
        <a:spcBef>
          <a:spcPct val="0"/>
        </a:spcBef>
        <a:buNone/>
        <a:defRPr sz="4000" b="0" i="0" kern="1200" cap="all" spc="-213" baseline="0">
          <a:ln w="6350" cmpd="sng">
            <a:noFill/>
          </a:ln>
          <a:solidFill>
            <a:schemeClr val="bg1"/>
          </a:solidFill>
          <a:latin typeface="Lato Light" panose="020F0302020204030203" pitchFamily="34" charset="0"/>
          <a:ea typeface="+mj-ea"/>
          <a:cs typeface="Gotham Light"/>
        </a:defRPr>
      </a:lvl1pPr>
    </p:titleStyle>
    <p:bodyStyle>
      <a:lvl1pPr marL="230505" indent="-230505" algn="l" defTabSz="608965" rtl="0" eaLnBrk="1" latinLnBrk="1" hangingPunct="1">
        <a:lnSpc>
          <a:spcPct val="89000"/>
        </a:lnSpc>
        <a:spcBef>
          <a:spcPts val="1465"/>
        </a:spcBef>
        <a:buClr>
          <a:schemeClr val="accent1"/>
        </a:buClr>
        <a:buFont typeface="Arial" panose="020B0604020202020204"/>
        <a:buChar char="•"/>
        <a:defRPr sz="2400" b="0" i="0" kern="1200" spc="-27">
          <a:solidFill>
            <a:schemeClr val="bg1"/>
          </a:solidFill>
          <a:latin typeface="Lato Light" panose="020F0302020204030203" pitchFamily="34" charset="0"/>
          <a:ea typeface="+mn-ea"/>
          <a:cs typeface="Gotham Light"/>
        </a:defRPr>
      </a:lvl1pPr>
      <a:lvl2pPr marL="461645" indent="-230505" algn="l" defTabSz="608965" rtl="0" eaLnBrk="1" latinLnBrk="1" hangingPunct="1">
        <a:lnSpc>
          <a:spcPct val="89000"/>
        </a:lnSpc>
        <a:spcBef>
          <a:spcPts val="1465"/>
        </a:spcBef>
        <a:buClr>
          <a:schemeClr val="accent1"/>
        </a:buClr>
        <a:buFont typeface="Arial" panose="020B0604020202020204"/>
        <a:buChar char="–"/>
        <a:defRPr sz="2400" b="0" i="0" kern="1200" spc="-27">
          <a:solidFill>
            <a:schemeClr val="bg1"/>
          </a:solidFill>
          <a:latin typeface="Lato Light" panose="020F0302020204030203" pitchFamily="34" charset="0"/>
          <a:ea typeface="+mn-ea"/>
          <a:cs typeface="Gotham Light"/>
        </a:defRPr>
      </a:lvl2pPr>
      <a:lvl3pPr marL="690245" indent="-228600" algn="l" defTabSz="608965" rtl="0" eaLnBrk="1" latinLnBrk="1" hangingPunct="1">
        <a:lnSpc>
          <a:spcPct val="89000"/>
        </a:lnSpc>
        <a:spcBef>
          <a:spcPts val="1465"/>
        </a:spcBef>
        <a:buClr>
          <a:schemeClr val="accent1"/>
        </a:buClr>
        <a:buFont typeface="Arial" panose="020B0604020202020204"/>
        <a:buChar char="•"/>
        <a:defRPr sz="2135" b="0" i="0" kern="1200" spc="-27">
          <a:solidFill>
            <a:schemeClr val="bg1"/>
          </a:solidFill>
          <a:latin typeface="Lato Light" panose="020F0302020204030203" pitchFamily="34" charset="0"/>
          <a:ea typeface="+mn-ea"/>
          <a:cs typeface="Gotham Light"/>
        </a:defRPr>
      </a:lvl3pPr>
      <a:lvl4pPr marL="920750" indent="-230505" algn="l" defTabSz="608965" rtl="0" eaLnBrk="1" latinLnBrk="1" hangingPunct="1">
        <a:lnSpc>
          <a:spcPct val="89000"/>
        </a:lnSpc>
        <a:spcBef>
          <a:spcPts val="1465"/>
        </a:spcBef>
        <a:buClr>
          <a:schemeClr val="accent1"/>
        </a:buClr>
        <a:buFont typeface="Arial" panose="020B0604020202020204"/>
        <a:buChar char="–"/>
        <a:defRPr sz="1865" b="0" i="0" kern="1200" spc="-27">
          <a:solidFill>
            <a:schemeClr val="bg1"/>
          </a:solidFill>
          <a:latin typeface="Lato Light" panose="020F0302020204030203" pitchFamily="34" charset="0"/>
          <a:ea typeface="+mn-ea"/>
          <a:cs typeface="Gotham Light"/>
        </a:defRPr>
      </a:lvl4pPr>
      <a:lvl5pPr marL="1138555" indent="-217805" algn="l" defTabSz="608965" rtl="0" eaLnBrk="1" latinLnBrk="1" hangingPunct="1">
        <a:lnSpc>
          <a:spcPct val="89000"/>
        </a:lnSpc>
        <a:spcBef>
          <a:spcPts val="1465"/>
        </a:spcBef>
        <a:buClr>
          <a:schemeClr val="accent1"/>
        </a:buClr>
        <a:buFont typeface="Arial" panose="020B0604020202020204"/>
        <a:buChar char="»"/>
        <a:defRPr sz="1865" b="0" i="0" kern="1200" spc="-27">
          <a:solidFill>
            <a:schemeClr val="bg1"/>
          </a:solidFill>
          <a:latin typeface="Lato Light" panose="020F0302020204030203" pitchFamily="34" charset="0"/>
          <a:ea typeface="+mn-ea"/>
          <a:cs typeface="Gotham Light"/>
        </a:defRPr>
      </a:lvl5pPr>
      <a:lvl6pPr marL="3352800" indent="-304800" algn="l" defTabSz="608965" rtl="0" eaLnBrk="1" latinLnBrk="1" hangingPunct="1">
        <a:spcBef>
          <a:spcPct val="20000"/>
        </a:spcBef>
        <a:buFont typeface="Arial" panose="020B0604020202020204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608965" rtl="0" eaLnBrk="1" latinLnBrk="1" hangingPunct="1">
        <a:spcBef>
          <a:spcPct val="20000"/>
        </a:spcBef>
        <a:buFont typeface="Arial" panose="020B0604020202020204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608965" rtl="0" eaLnBrk="1" latinLnBrk="1" hangingPunct="1">
        <a:spcBef>
          <a:spcPct val="20000"/>
        </a:spcBef>
        <a:buFont typeface="Arial" panose="020B0604020202020204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608965" rtl="0" eaLnBrk="1" latinLnBrk="1" hangingPunct="1">
        <a:spcBef>
          <a:spcPct val="20000"/>
        </a:spcBef>
        <a:buFont typeface="Arial" panose="020B0604020202020204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8965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608965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608965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608965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608965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608965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608965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608965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608965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0" y="6431280"/>
            <a:ext cx="12192000" cy="42672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Lato Light" panose="020F0302020204030203" pitchFamily="34" charset="0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41892" y="51313"/>
            <a:ext cx="10708216" cy="968771"/>
          </a:xfrm>
          <a:prstGeom prst="rect">
            <a:avLst/>
          </a:prstGeom>
        </p:spPr>
        <p:txBody>
          <a:bodyPr vert="horz" lIns="0" tIns="45720" rIns="0" bIns="0" rtlCol="0" anchor="b" anchorCtr="0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1892" y="1178081"/>
            <a:ext cx="10708216" cy="4580495"/>
          </a:xfrm>
          <a:prstGeom prst="rect">
            <a:avLst/>
          </a:prstGeom>
        </p:spPr>
        <p:txBody>
          <a:bodyPr vert="horz" lIns="0" tIns="45720" rIns="0" bIns="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  <a:endParaRPr lang="ko-KR" altLang="en-US" smtClean="0"/>
          </a:p>
          <a:p>
            <a:pPr lvl="1"/>
            <a:r>
              <a:rPr lang="ko-KR" altLang="en-US" smtClean="0"/>
              <a:t>둘째 수준</a:t>
            </a:r>
            <a:endParaRPr lang="ko-KR" altLang="en-US" smtClean="0"/>
          </a:p>
          <a:p>
            <a:pPr lvl="2"/>
            <a:r>
              <a:rPr lang="ko-KR" altLang="en-US" smtClean="0"/>
              <a:t>셋째 수준</a:t>
            </a:r>
            <a:endParaRPr lang="ko-KR" altLang="en-US" smtClean="0"/>
          </a:p>
          <a:p>
            <a:pPr lvl="3"/>
            <a:r>
              <a:rPr lang="ko-KR" altLang="en-US" smtClean="0"/>
              <a:t>넷째 수준</a:t>
            </a:r>
            <a:endParaRPr lang="ko-KR" altLang="en-US" smtClean="0"/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11" name="Slide Number Placeholder 3"/>
          <p:cNvSpPr txBox="1"/>
          <p:nvPr/>
        </p:nvSpPr>
        <p:spPr>
          <a:xfrm>
            <a:off x="736601" y="6431280"/>
            <a:ext cx="487680" cy="42672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en-US"/>
            </a:defPPr>
            <a:lvl1pPr algn="ctr">
              <a:defRPr sz="1000">
                <a:solidFill>
                  <a:srgbClr val="FFFFFF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/>
            <a:fld id="{93D61182-44B0-D747-8108-FDA0C13481D9}" type="slidenum">
              <a:rPr lang="en-US" sz="1335" smtClean="0">
                <a:latin typeface="Lato Light" panose="020F0302020204030203" pitchFamily="34" charset="0"/>
                <a:cs typeface="Gotham Book"/>
              </a:rPr>
            </a:fld>
            <a:endParaRPr lang="en-US" sz="1335" dirty="0">
              <a:latin typeface="Lato Light" panose="020F0302020204030203" pitchFamily="34" charset="0"/>
              <a:cs typeface="Gotham Book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2" r:id="rId1"/>
    <p:sldLayoutId id="2147483743" r:id="rId2"/>
    <p:sldLayoutId id="2147483744" r:id="rId3"/>
    <p:sldLayoutId id="2147483745" r:id="rId4"/>
    <p:sldLayoutId id="2147483746" r:id="rId5"/>
    <p:sldLayoutId id="2147483747" r:id="rId6"/>
    <p:sldLayoutId id="2147483748" r:id="rId7"/>
    <p:sldLayoutId id="2147483749" r:id="rId8"/>
    <p:sldLayoutId id="2147483750" r:id="rId9"/>
    <p:sldLayoutId id="2147483751" r:id="rId10"/>
    <p:sldLayoutId id="2147483752" r:id="rId11"/>
    <p:sldLayoutId id="2147483753" r:id="rId12"/>
    <p:sldLayoutId id="2147483754" r:id="rId13"/>
    <p:sldLayoutId id="2147483755" r:id="rId14"/>
    <p:sldLayoutId id="2147483756" r:id="rId15"/>
    <p:sldLayoutId id="2147483757" r:id="rId16"/>
    <p:sldLayoutId id="2147483758" r:id="rId17"/>
    <p:sldLayoutId id="2147483759" r:id="rId18"/>
    <p:sldLayoutId id="2147483760" r:id="rId19"/>
    <p:sldLayoutId id="2147483761" r:id="rId20"/>
    <p:sldLayoutId id="2147483762" r:id="rId21"/>
    <p:sldLayoutId id="2147483763" r:id="rId22"/>
    <p:sldLayoutId id="2147483764" r:id="rId23"/>
    <p:sldLayoutId id="2147483765" r:id="rId24"/>
    <p:sldLayoutId id="2147483766" r:id="rId25"/>
    <p:sldLayoutId id="2147483767" r:id="rId26"/>
    <p:sldLayoutId id="2147483768" r:id="rId27"/>
    <p:sldLayoutId id="2147483769" r:id="rId28"/>
    <p:sldLayoutId id="2147483770" r:id="rId29"/>
    <p:sldLayoutId id="2147483771" r:id="rId30"/>
    <p:sldLayoutId id="2147483772" r:id="rId31"/>
    <p:sldLayoutId id="2147483773" r:id="rId32"/>
    <p:sldLayoutId id="2147483774" r:id="rId33"/>
    <p:sldLayoutId id="2147483775" r:id="rId34"/>
    <p:sldLayoutId id="2147483776" r:id="rId35"/>
    <p:sldLayoutId id="2147483777" r:id="rId36"/>
    <p:sldLayoutId id="2147483778" r:id="rId37"/>
    <p:sldLayoutId id="2147483779" r:id="rId38"/>
    <p:sldLayoutId id="2147483780" r:id="rId39"/>
    <p:sldLayoutId id="2147483781" r:id="rId40"/>
    <p:sldLayoutId id="2147483782" r:id="rId41"/>
    <p:sldLayoutId id="2147483783" r:id="rId42"/>
    <p:sldLayoutId id="2147483784" r:id="rId43"/>
    <p:sldLayoutId id="2147483785" r:id="rId44"/>
    <p:sldLayoutId id="2147483786" r:id="rId45"/>
    <p:sldLayoutId id="2147483787" r:id="rId46"/>
    <p:sldLayoutId id="2147483788" r:id="rId47"/>
    <p:sldLayoutId id="2147483789" r:id="rId48"/>
    <p:sldLayoutId id="2147483790" r:id="rId49"/>
    <p:sldLayoutId id="2147483791" r:id="rId50"/>
  </p:sldLayoutIdLst>
  <p:timing>
    <p:tnLst>
      <p:par>
        <p:cTn id="1" dur="indefinite" restart="never" nodeType="tmRoot"/>
      </p:par>
    </p:tnLst>
  </p:timing>
  <p:hf sldNum="0" hdr="0" dt="0"/>
  <p:txStyles>
    <p:titleStyle>
      <a:lvl1pPr algn="ctr" defTabSz="608965" rtl="0" eaLnBrk="1" latinLnBrk="1" hangingPunct="1">
        <a:lnSpc>
          <a:spcPct val="85000"/>
        </a:lnSpc>
        <a:spcBef>
          <a:spcPct val="0"/>
        </a:spcBef>
        <a:buNone/>
        <a:defRPr sz="4000" b="0" i="0" kern="1200" cap="all" spc="-213" baseline="0">
          <a:ln w="6350" cmpd="sng">
            <a:noFill/>
          </a:ln>
          <a:solidFill>
            <a:schemeClr val="bg1"/>
          </a:solidFill>
          <a:latin typeface="Lato Light" panose="020F0302020204030203" pitchFamily="34" charset="0"/>
          <a:ea typeface="+mj-ea"/>
          <a:cs typeface="Gotham Light"/>
        </a:defRPr>
      </a:lvl1pPr>
    </p:titleStyle>
    <p:bodyStyle>
      <a:lvl1pPr marL="230505" indent="-230505" algn="l" defTabSz="608965" rtl="0" eaLnBrk="1" latinLnBrk="1" hangingPunct="1">
        <a:lnSpc>
          <a:spcPct val="89000"/>
        </a:lnSpc>
        <a:spcBef>
          <a:spcPts val="1465"/>
        </a:spcBef>
        <a:buClr>
          <a:schemeClr val="accent1"/>
        </a:buClr>
        <a:buFont typeface="Arial" panose="020B0604020202020204"/>
        <a:buChar char="•"/>
        <a:defRPr sz="2400" b="0" i="0" kern="1200" spc="-27">
          <a:solidFill>
            <a:schemeClr val="bg1"/>
          </a:solidFill>
          <a:latin typeface="Lato Light" panose="020F0302020204030203" pitchFamily="34" charset="0"/>
          <a:ea typeface="+mn-ea"/>
          <a:cs typeface="Gotham Light"/>
        </a:defRPr>
      </a:lvl1pPr>
      <a:lvl2pPr marL="461645" indent="-230505" algn="l" defTabSz="608965" rtl="0" eaLnBrk="1" latinLnBrk="1" hangingPunct="1">
        <a:lnSpc>
          <a:spcPct val="89000"/>
        </a:lnSpc>
        <a:spcBef>
          <a:spcPts val="1465"/>
        </a:spcBef>
        <a:buClr>
          <a:schemeClr val="accent1"/>
        </a:buClr>
        <a:buFont typeface="Arial" panose="020B0604020202020204"/>
        <a:buChar char="–"/>
        <a:defRPr sz="2400" b="0" i="0" kern="1200" spc="-27">
          <a:solidFill>
            <a:schemeClr val="bg1"/>
          </a:solidFill>
          <a:latin typeface="Lato Light" panose="020F0302020204030203" pitchFamily="34" charset="0"/>
          <a:ea typeface="+mn-ea"/>
          <a:cs typeface="Gotham Light"/>
        </a:defRPr>
      </a:lvl2pPr>
      <a:lvl3pPr marL="690245" indent="-228600" algn="l" defTabSz="608965" rtl="0" eaLnBrk="1" latinLnBrk="1" hangingPunct="1">
        <a:lnSpc>
          <a:spcPct val="89000"/>
        </a:lnSpc>
        <a:spcBef>
          <a:spcPts val="1465"/>
        </a:spcBef>
        <a:buClr>
          <a:schemeClr val="accent1"/>
        </a:buClr>
        <a:buFont typeface="Arial" panose="020B0604020202020204"/>
        <a:buChar char="•"/>
        <a:defRPr sz="2135" b="0" i="0" kern="1200" spc="-27">
          <a:solidFill>
            <a:schemeClr val="bg1"/>
          </a:solidFill>
          <a:latin typeface="Lato Light" panose="020F0302020204030203" pitchFamily="34" charset="0"/>
          <a:ea typeface="+mn-ea"/>
          <a:cs typeface="Gotham Light"/>
        </a:defRPr>
      </a:lvl3pPr>
      <a:lvl4pPr marL="920750" indent="-230505" algn="l" defTabSz="608965" rtl="0" eaLnBrk="1" latinLnBrk="1" hangingPunct="1">
        <a:lnSpc>
          <a:spcPct val="89000"/>
        </a:lnSpc>
        <a:spcBef>
          <a:spcPts val="1465"/>
        </a:spcBef>
        <a:buClr>
          <a:schemeClr val="accent1"/>
        </a:buClr>
        <a:buFont typeface="Arial" panose="020B0604020202020204"/>
        <a:buChar char="–"/>
        <a:defRPr sz="1865" b="0" i="0" kern="1200" spc="-27">
          <a:solidFill>
            <a:schemeClr val="bg1"/>
          </a:solidFill>
          <a:latin typeface="Lato Light" panose="020F0302020204030203" pitchFamily="34" charset="0"/>
          <a:ea typeface="+mn-ea"/>
          <a:cs typeface="Gotham Light"/>
        </a:defRPr>
      </a:lvl4pPr>
      <a:lvl5pPr marL="1138555" indent="-217805" algn="l" defTabSz="608965" rtl="0" eaLnBrk="1" latinLnBrk="1" hangingPunct="1">
        <a:lnSpc>
          <a:spcPct val="89000"/>
        </a:lnSpc>
        <a:spcBef>
          <a:spcPts val="1465"/>
        </a:spcBef>
        <a:buClr>
          <a:schemeClr val="accent1"/>
        </a:buClr>
        <a:buFont typeface="Arial" panose="020B0604020202020204"/>
        <a:buChar char="»"/>
        <a:defRPr sz="1865" b="0" i="0" kern="1200" spc="-27">
          <a:solidFill>
            <a:schemeClr val="bg1"/>
          </a:solidFill>
          <a:latin typeface="Lato Light" panose="020F0302020204030203" pitchFamily="34" charset="0"/>
          <a:ea typeface="+mn-ea"/>
          <a:cs typeface="Gotham Light"/>
        </a:defRPr>
      </a:lvl5pPr>
      <a:lvl6pPr marL="3352800" indent="-304800" algn="l" defTabSz="608965" rtl="0" eaLnBrk="1" latinLnBrk="1" hangingPunct="1">
        <a:spcBef>
          <a:spcPct val="20000"/>
        </a:spcBef>
        <a:buFont typeface="Arial" panose="020B0604020202020204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608965" rtl="0" eaLnBrk="1" latinLnBrk="1" hangingPunct="1">
        <a:spcBef>
          <a:spcPct val="20000"/>
        </a:spcBef>
        <a:buFont typeface="Arial" panose="020B0604020202020204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608965" rtl="0" eaLnBrk="1" latinLnBrk="1" hangingPunct="1">
        <a:spcBef>
          <a:spcPct val="20000"/>
        </a:spcBef>
        <a:buFont typeface="Arial" panose="020B0604020202020204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608965" rtl="0" eaLnBrk="1" latinLnBrk="1" hangingPunct="1">
        <a:spcBef>
          <a:spcPct val="20000"/>
        </a:spcBef>
        <a:buFont typeface="Arial" panose="020B0604020202020204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8965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608965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608965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608965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608965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608965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608965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608965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608965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1.xml"/><Relationship Id="rId2" Type="http://schemas.microsoft.com/office/2007/relationships/hdphoto" Target="../media/hdphoto1.wdp"/><Relationship Id="rId1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1.xml"/><Relationship Id="rId2" Type="http://schemas.microsoft.com/office/2007/relationships/hdphoto" Target="../media/hdphoto4.wdp"/><Relationship Id="rId1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11.xml"/><Relationship Id="rId1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11.xml"/><Relationship Id="rId1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11.xml"/><Relationship Id="rId1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11.xml"/><Relationship Id="rId1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11.xml"/><Relationship Id="rId1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11.xml"/><Relationship Id="rId1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1.xml"/><Relationship Id="rId2" Type="http://schemas.openxmlformats.org/officeDocument/2006/relationships/image" Target="../media/image3.png"/><Relationship Id="rId1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1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9.xml"/><Relationship Id="rId7" Type="http://schemas.microsoft.com/office/2007/relationships/hdphoto" Target="../media/hdphoto3.wdp"/><Relationship Id="rId6" Type="http://schemas.openxmlformats.org/officeDocument/2006/relationships/image" Target="../media/image9.png"/><Relationship Id="rId5" Type="http://schemas.microsoft.com/office/2007/relationships/hdphoto" Target="../media/hdphoto2.wdp"/><Relationship Id="rId4" Type="http://schemas.openxmlformats.org/officeDocument/2006/relationships/image" Target="../media/image8.png"/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11.xml"/><Relationship Id="rId3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11.xml"/><Relationship Id="rId1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11.xml"/><Relationship Id="rId1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11.xml"/><Relationship Id="rId8" Type="http://schemas.openxmlformats.org/officeDocument/2006/relationships/image" Target="../media/image6.png"/><Relationship Id="rId7" Type="http://schemas.microsoft.com/office/2007/relationships/hdphoto" Target="../media/hdphoto1.wdp"/><Relationship Id="rId6" Type="http://schemas.openxmlformats.org/officeDocument/2006/relationships/image" Target="../media/image7.png"/><Relationship Id="rId5" Type="http://schemas.microsoft.com/office/2007/relationships/diagramDrawing" Target="../diagrams/drawing1.xml"/><Relationship Id="rId4" Type="http://schemas.openxmlformats.org/officeDocument/2006/relationships/diagramColors" Target="../diagrams/colors1.xml"/><Relationship Id="rId3" Type="http://schemas.openxmlformats.org/officeDocument/2006/relationships/diagramQuickStyle" Target="../diagrams/quickStyle1.xml"/><Relationship Id="rId2" Type="http://schemas.openxmlformats.org/officeDocument/2006/relationships/diagramLayout" Target="../diagrams/layout1.xml"/><Relationship Id="rId1" Type="http://schemas.openxmlformats.org/officeDocument/2006/relationships/diagramData" Target="../diagrams/data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8000" dirty="0" smtClean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SMART DOOR</a:t>
            </a:r>
            <a:endParaRPr lang="ko-KR" altLang="en-US" sz="80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" name="부제목 4"/>
          <p:cNvSpPr>
            <a:spLocks noGrp="1"/>
          </p:cNvSpPr>
          <p:nvPr>
            <p:ph type="subTitle" idx="1"/>
          </p:nvPr>
        </p:nvSpPr>
        <p:spPr>
          <a:xfrm>
            <a:off x="4039985" y="3453353"/>
            <a:ext cx="7404832" cy="420378"/>
          </a:xfrm>
        </p:spPr>
        <p:txBody>
          <a:bodyPr/>
          <a:lstStyle/>
          <a:p>
            <a:r>
              <a:rPr lang="ko-KR" altLang="en-US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컴퓨터공학과 </a:t>
            </a:r>
            <a:r>
              <a:rPr lang="ko-KR" altLang="en-US" dirty="0" err="1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신은섭</a:t>
            </a:r>
            <a:r>
              <a:rPr lang="en-US" altLang="ko-KR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이규태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Current Status</a:t>
            </a:r>
            <a:endParaRPr lang="ko-KR" altLang="en-US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1650" b="96700" l="6226" r="9727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004" y="2571057"/>
            <a:ext cx="1870126" cy="2204856"/>
          </a:xfrm>
          <a:prstGeom prst="rect">
            <a:avLst/>
          </a:prstGeom>
        </p:spPr>
      </p:pic>
      <p:sp>
        <p:nvSpPr>
          <p:cNvPr id="11" name="제목 1"/>
          <p:cNvSpPr txBox="1"/>
          <p:nvPr/>
        </p:nvSpPr>
        <p:spPr>
          <a:xfrm>
            <a:off x="2581326" y="1803964"/>
            <a:ext cx="9839274" cy="4063436"/>
          </a:xfrm>
          <a:prstGeom prst="rect">
            <a:avLst/>
          </a:prstGeom>
        </p:spPr>
        <p:txBody>
          <a:bodyPr vert="horz" lIns="0" tIns="45720" rIns="0" bIns="0" rtlCol="0" anchor="b" anchorCtr="0">
            <a:normAutofit fontScale="92500" lnSpcReduction="10000"/>
          </a:bodyPr>
          <a:lstStyle>
            <a:lvl1pPr algn="ctr" defTabSz="608965" rtl="0" eaLnBrk="1" latinLnBrk="1" hangingPunct="1">
              <a:lnSpc>
                <a:spcPct val="85000"/>
              </a:lnSpc>
              <a:spcBef>
                <a:spcPct val="0"/>
              </a:spcBef>
              <a:buNone/>
              <a:defRPr sz="4000" b="0" i="0" kern="1200" cap="none" spc="-213" baseline="0">
                <a:ln w="6350" cmpd="sng">
                  <a:noFill/>
                </a:ln>
                <a:solidFill>
                  <a:schemeClr val="bg1"/>
                </a:solidFill>
                <a:latin typeface="Lato Light" panose="020F0302020204030203" pitchFamily="34" charset="0"/>
                <a:ea typeface="+mj-ea"/>
                <a:cs typeface="Gotham Light"/>
              </a:defRPr>
            </a:lvl1pPr>
          </a:lstStyle>
          <a:p>
            <a:pPr algn="l"/>
            <a:r>
              <a:rPr lang="en-US" altLang="ko-KR" dirty="0" smtClean="0">
                <a:latin typeface="나눔고딕 ExtraBold" panose="020D0904000000000000" pitchFamily="50" charset="-127"/>
                <a:ea typeface="나눔고딕"/>
              </a:rPr>
              <a:t>Connection with Smart Phone</a:t>
            </a:r>
            <a:endParaRPr lang="en-US" altLang="ko-KR" dirty="0" smtClean="0">
              <a:latin typeface="나눔고딕 ExtraBold" panose="020D0904000000000000" pitchFamily="50" charset="-127"/>
              <a:ea typeface="나눔고딕"/>
            </a:endParaRPr>
          </a:p>
          <a:p>
            <a:pPr algn="l"/>
            <a:endParaRPr lang="en-US" altLang="ko-KR" dirty="0" smtClean="0">
              <a:latin typeface="나눔고딕 ExtraBold" panose="020D0904000000000000" pitchFamily="50" charset="-127"/>
              <a:ea typeface="나눔고딕"/>
            </a:endParaRPr>
          </a:p>
          <a:p>
            <a:pPr algn="l"/>
            <a:endParaRPr lang="en-US" altLang="ko-KR" dirty="0">
              <a:latin typeface="나눔고딕 ExtraBold" panose="020D0904000000000000" pitchFamily="50" charset="-127"/>
              <a:ea typeface="나눔고딕"/>
            </a:endParaRPr>
          </a:p>
          <a:p>
            <a:pPr algn="l"/>
            <a:r>
              <a:rPr lang="en-US" altLang="ko-KR" dirty="0" smtClean="0">
                <a:latin typeface="나눔고딕 ExtraBold" panose="020D0904000000000000" pitchFamily="50" charset="-127"/>
                <a:ea typeface="나눔고딕"/>
              </a:rPr>
              <a:t> </a:t>
            </a:r>
            <a:r>
              <a:rPr lang="en-US" altLang="ko-KR" sz="3600" dirty="0" smtClean="0">
                <a:latin typeface="나눔고딕 ExtraBold" panose="020D0904000000000000" pitchFamily="50" charset="-127"/>
                <a:ea typeface="나눔고딕"/>
              </a:rPr>
              <a:t>- Continuous device discovery using Bluetooth</a:t>
            </a:r>
            <a:endParaRPr lang="en-US" altLang="ko-KR" sz="3600" dirty="0" smtClean="0">
              <a:latin typeface="나눔고딕 ExtraBold" panose="020D0904000000000000" pitchFamily="50" charset="-127"/>
              <a:ea typeface="나눔고딕"/>
            </a:endParaRPr>
          </a:p>
          <a:p>
            <a:pPr algn="l"/>
            <a:endParaRPr lang="en-US" altLang="ko-KR" sz="3600" dirty="0" smtClean="0">
              <a:latin typeface="나눔고딕 ExtraBold" panose="020D0904000000000000" pitchFamily="50" charset="-127"/>
              <a:ea typeface="나눔고딕"/>
            </a:endParaRPr>
          </a:p>
          <a:p>
            <a:pPr algn="l"/>
            <a:endParaRPr lang="en-US" altLang="ko-KR" sz="3600" dirty="0">
              <a:latin typeface="나눔고딕 ExtraBold" panose="020D0904000000000000" pitchFamily="50" charset="-127"/>
              <a:ea typeface="나눔고딕"/>
            </a:endParaRPr>
          </a:p>
          <a:p>
            <a:pPr algn="l"/>
            <a:r>
              <a:rPr lang="en-US" altLang="ko-KR" sz="3600" dirty="0">
                <a:latin typeface="나눔고딕 ExtraBold" panose="020D0904000000000000" pitchFamily="50" charset="-127"/>
                <a:ea typeface="나눔고딕"/>
              </a:rPr>
              <a:t> </a:t>
            </a:r>
            <a:r>
              <a:rPr lang="en-US" altLang="ko-KR" sz="3600" dirty="0" smtClean="0">
                <a:latin typeface="나눔고딕 ExtraBold" panose="020D0904000000000000" pitchFamily="50" charset="-127"/>
                <a:ea typeface="나눔고딕"/>
              </a:rPr>
              <a:t>- Pairing Device</a:t>
            </a:r>
            <a:endParaRPr lang="en-US" altLang="ko-KR" sz="3600" dirty="0" smtClean="0">
              <a:latin typeface="나눔고딕 ExtraBold" panose="020D0904000000000000" pitchFamily="50" charset="-127"/>
              <a:ea typeface="나눔고딕"/>
            </a:endParaRPr>
          </a:p>
          <a:p>
            <a:pPr algn="l"/>
            <a:endParaRPr lang="en-US" altLang="ko-KR" sz="3600" dirty="0">
              <a:latin typeface="나눔고딕 ExtraBold" panose="020D0904000000000000" pitchFamily="50" charset="-127"/>
              <a:ea typeface="나눔고딕"/>
            </a:endParaRPr>
          </a:p>
          <a:p>
            <a:pPr algn="l"/>
            <a:r>
              <a:rPr lang="en-US" altLang="ko-KR" sz="3600" dirty="0" smtClean="0">
                <a:latin typeface="나눔고딕 ExtraBold" panose="020D0904000000000000" pitchFamily="50" charset="-127"/>
                <a:ea typeface="나눔고딕"/>
              </a:rPr>
              <a:t> </a:t>
            </a:r>
            <a:endParaRPr lang="ko-KR" altLang="en-US" sz="3600" dirty="0">
              <a:latin typeface="나눔고딕 ExtraBold" panose="020D0904000000000000" pitchFamily="50" charset="-127"/>
              <a:ea typeface="나눔고딕"/>
            </a:endParaRPr>
          </a:p>
        </p:txBody>
      </p:sp>
      <p:sp>
        <p:nvSpPr>
          <p:cNvPr id="12" name="제목 1"/>
          <p:cNvSpPr txBox="1"/>
          <p:nvPr/>
        </p:nvSpPr>
        <p:spPr>
          <a:xfrm>
            <a:off x="231003" y="4291527"/>
            <a:ext cx="2068517" cy="968771"/>
          </a:xfrm>
          <a:prstGeom prst="rect">
            <a:avLst/>
          </a:prstGeom>
        </p:spPr>
        <p:txBody>
          <a:bodyPr vert="horz" lIns="0" tIns="45720" rIns="0" bIns="0" rtlCol="0" anchor="b" anchorCtr="0">
            <a:normAutofit/>
          </a:bodyPr>
          <a:lstStyle>
            <a:lvl1pPr algn="ctr" defTabSz="608965" rtl="0" eaLnBrk="1" latinLnBrk="1" hangingPunct="1">
              <a:lnSpc>
                <a:spcPct val="85000"/>
              </a:lnSpc>
              <a:spcBef>
                <a:spcPct val="0"/>
              </a:spcBef>
              <a:buNone/>
              <a:defRPr sz="4000" b="0" i="0" kern="1200" cap="none" spc="-213" baseline="0">
                <a:ln w="6350" cmpd="sng">
                  <a:noFill/>
                </a:ln>
                <a:solidFill>
                  <a:schemeClr val="bg1"/>
                </a:solidFill>
                <a:latin typeface="Lato Light" panose="020F0302020204030203" pitchFamily="34" charset="0"/>
                <a:ea typeface="+mj-ea"/>
                <a:cs typeface="Gotham Light"/>
              </a:defRPr>
            </a:lvl1pPr>
          </a:lstStyle>
          <a:p>
            <a:r>
              <a:rPr lang="en-US" altLang="ko-KR" dirty="0" smtClean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IOT</a:t>
            </a:r>
            <a:endParaRPr lang="ko-KR" altLang="en-US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Current Status</a:t>
            </a:r>
            <a:endParaRPr lang="ko-KR" altLang="en-US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1. Door ID Update</a:t>
            </a:r>
            <a:endParaRPr lang="en-US" altLang="ko-KR" dirty="0"/>
          </a:p>
        </p:txBody>
      </p:sp>
      <p:sp>
        <p:nvSpPr>
          <p:cNvPr id="11" name="Text Box 10"/>
          <p:cNvSpPr txBox="1"/>
          <p:nvPr/>
        </p:nvSpPr>
        <p:spPr>
          <a:xfrm>
            <a:off x="1481455" y="5238115"/>
            <a:ext cx="922972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/>
              <a:t>저희 </a:t>
            </a:r>
            <a:r>
              <a:rPr lang="en-US" sz="2400"/>
              <a:t>Smart Door</a:t>
            </a:r>
            <a:r>
              <a:rPr lang="ko-KR" altLang="en-US" sz="2400"/>
              <a:t>은 보안을 위해 일정 주기로 </a:t>
            </a:r>
            <a:r>
              <a:rPr lang="en-US" altLang="ko-KR" sz="2400"/>
              <a:t>Door ID</a:t>
            </a:r>
            <a:r>
              <a:rPr lang="ko-KR" altLang="en-US" sz="2400"/>
              <a:t>를 </a:t>
            </a:r>
            <a:r>
              <a:rPr lang="en-US" altLang="ko-KR" sz="2400"/>
              <a:t>Update </a:t>
            </a:r>
            <a:r>
              <a:rPr lang="ko-KR" altLang="en-US" sz="2400"/>
              <a:t>합니다</a:t>
            </a:r>
            <a:r>
              <a:rPr lang="en-US" altLang="ko-KR" sz="2400"/>
              <a:t>.</a:t>
            </a:r>
            <a:endParaRPr lang="en-US" altLang="ko-KR" sz="2400"/>
          </a:p>
        </p:txBody>
      </p:sp>
      <p:pic>
        <p:nvPicPr>
          <p:cNvPr id="15" name="Picture Placeholder 14"/>
          <p:cNvPicPr>
            <a:picLocks noGrp="1" noChangeAspect="1"/>
          </p:cNvPicPr>
          <p:nvPr>
            <p:ph type="pic" sz="quarter" idx="4294967295"/>
          </p:nvPr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13617" b="82766" l="32750" r="72500">
                        <a14:foregroundMark x1="46500" y1="32340" x2="56250" y2="60213"/>
                        <a14:foregroundMark x1="43875" y1="61702" x2="50750" y2="40426"/>
                      </a14:backgroundRemoval>
                    </a14:imgEffect>
                  </a14:imgLayer>
                </a14:imgProps>
              </a:ext>
            </a:extLst>
          </a:blip>
          <a:srcRect l="34042" t="13560" r="27492" b="17929"/>
          <a:stretch>
            <a:fillRect/>
          </a:stretch>
        </p:blipFill>
        <p:spPr>
          <a:xfrm>
            <a:off x="4630420" y="1800860"/>
            <a:ext cx="2931160" cy="30670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>
                <a:latin typeface="나눔고딕 ExtraBold" panose="020D0904000000000000" pitchFamily="50" charset="-127"/>
                <a:ea typeface="나눔고딕 ExtraBold" panose="020D0904000000000000" pitchFamily="50" charset="-127"/>
                <a:sym typeface="+mn-ea"/>
              </a:rPr>
              <a:t>Current Status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sz="1860">
                <a:sym typeface="+mn-ea"/>
              </a:rPr>
              <a:t>1. Door ID Update</a:t>
            </a:r>
            <a:endParaRPr lang="en-US"/>
          </a:p>
        </p:txBody>
      </p:sp>
      <p:pic>
        <p:nvPicPr>
          <p:cNvPr id="27" name="Picture 26" descr="Untitled Diagram (2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71445" y="2281555"/>
            <a:ext cx="6847840" cy="22955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>
                <a:latin typeface="나눔고딕 ExtraBold" panose="020D0904000000000000" pitchFamily="50" charset="-127"/>
                <a:ea typeface="나눔고딕 ExtraBold" panose="020D0904000000000000" pitchFamily="50" charset="-127"/>
                <a:sym typeface="+mn-ea"/>
              </a:rPr>
              <a:t>Current Status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sz="1860">
                <a:sym typeface="+mn-ea"/>
              </a:rPr>
              <a:t>1. Door ID Update</a:t>
            </a:r>
            <a:endParaRPr lang="en-US"/>
          </a:p>
        </p:txBody>
      </p:sp>
      <p:pic>
        <p:nvPicPr>
          <p:cNvPr id="27" name="Picture 26" descr="Untitled Diagram (2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1680" y="2280920"/>
            <a:ext cx="6847840" cy="2295525"/>
          </a:xfrm>
          <a:prstGeom prst="rect">
            <a:avLst/>
          </a:prstGeom>
        </p:spPr>
      </p:pic>
      <p:sp>
        <p:nvSpPr>
          <p:cNvPr id="4" name="Text Box 3"/>
          <p:cNvSpPr txBox="1"/>
          <p:nvPr/>
        </p:nvSpPr>
        <p:spPr>
          <a:xfrm>
            <a:off x="7909560" y="1705610"/>
            <a:ext cx="3689985" cy="34461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200"/>
              <a:t>0. Initial State</a:t>
            </a:r>
            <a:endParaRPr lang="en-US"/>
          </a:p>
          <a:p>
            <a:pPr algn="l"/>
            <a:endParaRPr lang="en-US"/>
          </a:p>
          <a:p>
            <a:pPr algn="l"/>
            <a:r>
              <a:rPr lang="en-US" sz="2800"/>
              <a:t>{</a:t>
            </a:r>
            <a:endParaRPr lang="en-US" sz="2800"/>
          </a:p>
          <a:p>
            <a:pPr algn="l"/>
            <a:r>
              <a:rPr lang="en-US" sz="2800"/>
              <a:t>  "reported": {</a:t>
            </a:r>
            <a:endParaRPr lang="en-US" sz="2800"/>
          </a:p>
          <a:p>
            <a:pPr algn="l"/>
            <a:r>
              <a:rPr lang="en-US" sz="2800"/>
              <a:t>    </a:t>
            </a:r>
            <a:r>
              <a:rPr lang="en-US" sz="2800">
                <a:solidFill>
                  <a:schemeClr val="accent4"/>
                </a:solidFill>
              </a:rPr>
              <a:t>"state": "Active",</a:t>
            </a:r>
            <a:endParaRPr lang="en-US" sz="2800">
              <a:solidFill>
                <a:schemeClr val="accent4"/>
              </a:solidFill>
            </a:endParaRPr>
          </a:p>
          <a:p>
            <a:pPr algn="l"/>
            <a:r>
              <a:rPr lang="en-US" sz="2800">
                <a:solidFill>
                  <a:schemeClr val="accent4"/>
                </a:solidFill>
              </a:rPr>
              <a:t>    "doorid": "P789G8GP"</a:t>
            </a:r>
            <a:endParaRPr lang="en-US" sz="2800">
              <a:solidFill>
                <a:schemeClr val="accent4"/>
              </a:solidFill>
            </a:endParaRPr>
          </a:p>
          <a:p>
            <a:pPr algn="l"/>
            <a:r>
              <a:rPr lang="en-US" sz="2800"/>
              <a:t>  }</a:t>
            </a:r>
            <a:endParaRPr lang="en-US" sz="2800"/>
          </a:p>
          <a:p>
            <a:pPr algn="l"/>
            <a:r>
              <a:rPr lang="en-US" sz="2800"/>
              <a:t>}</a:t>
            </a:r>
            <a:endParaRPr lang="en-US" sz="28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>
                <a:latin typeface="나눔고딕 ExtraBold" panose="020D0904000000000000" pitchFamily="50" charset="-127"/>
                <a:ea typeface="나눔고딕 ExtraBold" panose="020D0904000000000000" pitchFamily="50" charset="-127"/>
                <a:sym typeface="+mn-ea"/>
              </a:rPr>
              <a:t>Current Status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sz="1860">
                <a:sym typeface="+mn-ea"/>
              </a:rPr>
              <a:t>1. Door ID Update</a:t>
            </a:r>
            <a:endParaRPr lang="en-US"/>
          </a:p>
        </p:txBody>
      </p:sp>
      <p:pic>
        <p:nvPicPr>
          <p:cNvPr id="27" name="Picture 26" descr="Untitled Diagram (2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1680" y="2280920"/>
            <a:ext cx="6847840" cy="2295525"/>
          </a:xfrm>
          <a:prstGeom prst="rect">
            <a:avLst/>
          </a:prstGeom>
        </p:spPr>
      </p:pic>
      <p:sp>
        <p:nvSpPr>
          <p:cNvPr id="4" name="Text Box 3"/>
          <p:cNvSpPr txBox="1"/>
          <p:nvPr/>
        </p:nvSpPr>
        <p:spPr>
          <a:xfrm>
            <a:off x="7924165" y="1705610"/>
            <a:ext cx="4055745" cy="47390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200"/>
              <a:t>1.  ID Request</a:t>
            </a:r>
            <a:endParaRPr lang="en-US" sz="3200"/>
          </a:p>
          <a:p>
            <a:pPr algn="l"/>
            <a:endParaRPr lang="en-US"/>
          </a:p>
          <a:p>
            <a:pPr algn="l"/>
            <a:r>
              <a:rPr lang="en-US" sz="2800"/>
              <a:t>{</a:t>
            </a:r>
            <a:endParaRPr lang="en-US" sz="2800"/>
          </a:p>
          <a:p>
            <a:pPr algn="l"/>
            <a:r>
              <a:rPr lang="en-US" sz="2800"/>
              <a:t>  "desired": {</a:t>
            </a:r>
            <a:endParaRPr lang="en-US" sz="2800"/>
          </a:p>
          <a:p>
            <a:pPr algn="l"/>
            <a:r>
              <a:rPr lang="en-US" sz="2800"/>
              <a:t>    </a:t>
            </a:r>
            <a:r>
              <a:rPr lang="en-US" sz="2800">
                <a:solidFill>
                  <a:schemeClr val="accent4"/>
                </a:solidFill>
              </a:rPr>
              <a:t>"state": "RequireNewID",</a:t>
            </a:r>
            <a:endParaRPr lang="en-US" sz="2800"/>
          </a:p>
          <a:p>
            <a:pPr algn="l"/>
            <a:r>
              <a:rPr lang="en-US" sz="2800"/>
              <a:t>  },</a:t>
            </a:r>
            <a:endParaRPr lang="en-US" sz="2800"/>
          </a:p>
          <a:p>
            <a:pPr algn="l"/>
            <a:r>
              <a:rPr lang="en-US" sz="2800"/>
              <a:t>  "reported": {</a:t>
            </a:r>
            <a:endParaRPr lang="en-US" sz="2800"/>
          </a:p>
          <a:p>
            <a:pPr algn="l"/>
            <a:r>
              <a:rPr lang="en-US" sz="2800"/>
              <a:t>    </a:t>
            </a:r>
            <a:r>
              <a:rPr lang="en-US" sz="2800">
                <a:solidFill>
                  <a:schemeClr val="accent4"/>
                </a:solidFill>
              </a:rPr>
              <a:t>"state": "RequireNewID"</a:t>
            </a:r>
            <a:r>
              <a:rPr lang="en-US" sz="2800"/>
              <a:t>,</a:t>
            </a:r>
            <a:endParaRPr lang="en-US" sz="2800"/>
          </a:p>
          <a:p>
            <a:pPr algn="l"/>
            <a:r>
              <a:rPr lang="en-US" sz="2800"/>
              <a:t>    "doorid": "P789G8GP"</a:t>
            </a:r>
            <a:endParaRPr lang="en-US" sz="2800"/>
          </a:p>
          <a:p>
            <a:pPr algn="l"/>
            <a:r>
              <a:rPr lang="en-US" sz="2800"/>
              <a:t>  }</a:t>
            </a:r>
            <a:endParaRPr lang="en-US" sz="2800"/>
          </a:p>
          <a:p>
            <a:pPr algn="l"/>
            <a:r>
              <a:rPr lang="en-US" sz="2800"/>
              <a:t>}</a:t>
            </a:r>
            <a:endParaRPr lang="en-US" sz="2800"/>
          </a:p>
        </p:txBody>
      </p:sp>
      <p:cxnSp>
        <p:nvCxnSpPr>
          <p:cNvPr id="2" name="Straight Arrow Connector 1"/>
          <p:cNvCxnSpPr/>
          <p:nvPr/>
        </p:nvCxnSpPr>
        <p:spPr>
          <a:xfrm>
            <a:off x="2159635" y="2952750"/>
            <a:ext cx="1662430" cy="0"/>
          </a:xfrm>
          <a:prstGeom prst="straightConnector1">
            <a:avLst/>
          </a:prstGeom>
          <a:ln w="127000" cmpd="sng">
            <a:solidFill>
              <a:schemeClr val="accent4"/>
            </a:solidFill>
            <a:prstDash val="solid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 Box 2"/>
          <p:cNvSpPr txBox="1"/>
          <p:nvPr/>
        </p:nvSpPr>
        <p:spPr>
          <a:xfrm>
            <a:off x="2703830" y="2251710"/>
            <a:ext cx="466725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>
                <a:solidFill>
                  <a:schemeClr val="accent4"/>
                </a:solidFill>
              </a:rPr>
              <a:t>1</a:t>
            </a:r>
            <a:endParaRPr lang="en-US" sz="4400" b="1">
              <a:solidFill>
                <a:schemeClr val="accent4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>
                <a:latin typeface="나눔고딕 ExtraBold" panose="020D0904000000000000" pitchFamily="50" charset="-127"/>
                <a:ea typeface="나눔고딕 ExtraBold" panose="020D0904000000000000" pitchFamily="50" charset="-127"/>
                <a:sym typeface="+mn-ea"/>
              </a:rPr>
              <a:t>Current Status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sz="1860">
                <a:sym typeface="+mn-ea"/>
              </a:rPr>
              <a:t>1. Door ID Update</a:t>
            </a:r>
            <a:endParaRPr lang="en-US"/>
          </a:p>
        </p:txBody>
      </p:sp>
      <p:pic>
        <p:nvPicPr>
          <p:cNvPr id="27" name="Picture 26" descr="Untitled Diagram (2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1680" y="2280920"/>
            <a:ext cx="6847840" cy="2295525"/>
          </a:xfrm>
          <a:prstGeom prst="rect">
            <a:avLst/>
          </a:prstGeom>
        </p:spPr>
      </p:pic>
      <p:sp>
        <p:nvSpPr>
          <p:cNvPr id="4" name="Text Box 3"/>
          <p:cNvSpPr txBox="1"/>
          <p:nvPr/>
        </p:nvSpPr>
        <p:spPr>
          <a:xfrm>
            <a:off x="5559425" y="3760470"/>
            <a:ext cx="6553835" cy="2368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200"/>
              <a:t>2.  Capture Request</a:t>
            </a:r>
            <a:endParaRPr lang="en-US" sz="3200"/>
          </a:p>
          <a:p>
            <a:pPr algn="l"/>
            <a:endParaRPr lang="en-US" sz="3200"/>
          </a:p>
          <a:p>
            <a:pPr algn="l"/>
            <a:r>
              <a:rPr lang="en-US" sz="2800">
                <a:solidFill>
                  <a:schemeClr val="accent4"/>
                </a:solidFill>
              </a:rPr>
              <a:t>SELECT</a:t>
            </a:r>
            <a:r>
              <a:rPr lang="en-US" sz="2800"/>
              <a:t> *, topic(</a:t>
            </a:r>
            <a:r>
              <a:rPr lang="en-US" sz="2800">
                <a:solidFill>
                  <a:schemeClr val="accent1"/>
                </a:solidFill>
              </a:rPr>
              <a:t>3</a:t>
            </a:r>
            <a:r>
              <a:rPr lang="en-US" sz="2800"/>
              <a:t>) </a:t>
            </a:r>
            <a:r>
              <a:rPr lang="en-US" sz="2800">
                <a:solidFill>
                  <a:schemeClr val="accent4"/>
                </a:solidFill>
              </a:rPr>
              <a:t>as</a:t>
            </a:r>
            <a:r>
              <a:rPr lang="en-US" sz="2800"/>
              <a:t> thingName </a:t>
            </a:r>
            <a:endParaRPr lang="en-US" sz="2800"/>
          </a:p>
          <a:p>
            <a:pPr algn="l"/>
            <a:r>
              <a:rPr lang="en-US" sz="2800">
                <a:solidFill>
                  <a:schemeClr val="accent4"/>
                </a:solidFill>
              </a:rPr>
              <a:t>FROM</a:t>
            </a:r>
            <a:r>
              <a:rPr lang="en-US" sz="2800"/>
              <a:t> '$aws/things/+/shadow/update' </a:t>
            </a:r>
            <a:endParaRPr lang="en-US" sz="2800"/>
          </a:p>
          <a:p>
            <a:pPr algn="l"/>
            <a:r>
              <a:rPr lang="en-US" sz="2800">
                <a:solidFill>
                  <a:schemeClr val="accent4"/>
                </a:solidFill>
              </a:rPr>
              <a:t>WHERE</a:t>
            </a:r>
            <a:r>
              <a:rPr lang="en-US" sz="2800"/>
              <a:t> </a:t>
            </a:r>
            <a:r>
              <a:rPr lang="en-US" sz="2800">
                <a:solidFill>
                  <a:schemeClr val="accent1"/>
                </a:solidFill>
              </a:rPr>
              <a:t>state</a:t>
            </a:r>
            <a:r>
              <a:rPr lang="en-US" sz="2800"/>
              <a:t>.</a:t>
            </a:r>
            <a:r>
              <a:rPr lang="en-US" sz="2800">
                <a:solidFill>
                  <a:schemeClr val="accent1"/>
                </a:solidFill>
              </a:rPr>
              <a:t>desired</a:t>
            </a:r>
            <a:r>
              <a:rPr lang="en-US" sz="2800"/>
              <a:t>.state </a:t>
            </a:r>
            <a:r>
              <a:rPr lang="en-US" sz="2800">
                <a:solidFill>
                  <a:schemeClr val="accent4"/>
                </a:solidFill>
              </a:rPr>
              <a:t>=</a:t>
            </a:r>
            <a:r>
              <a:rPr lang="en-US" sz="2800"/>
              <a:t> 'RequestNewID'</a:t>
            </a:r>
            <a:endParaRPr lang="en-US" sz="2800"/>
          </a:p>
        </p:txBody>
      </p:sp>
      <p:sp>
        <p:nvSpPr>
          <p:cNvPr id="3" name="Text Box 2"/>
          <p:cNvSpPr txBox="1"/>
          <p:nvPr/>
        </p:nvSpPr>
        <p:spPr>
          <a:xfrm>
            <a:off x="3640455" y="4576445"/>
            <a:ext cx="466725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>
                <a:solidFill>
                  <a:schemeClr val="accent4"/>
                </a:solidFill>
              </a:rPr>
              <a:t>2</a:t>
            </a:r>
            <a:endParaRPr lang="en-US" sz="4400" b="1">
              <a:solidFill>
                <a:schemeClr val="accent4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3395980" y="3488690"/>
            <a:ext cx="951865" cy="1193165"/>
          </a:xfrm>
          <a:prstGeom prst="ellipse">
            <a:avLst/>
          </a:prstGeom>
          <a:noFill/>
          <a:ln w="88900" cmpd="sng">
            <a:solidFill>
              <a:schemeClr val="accent4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4347845" y="2975610"/>
            <a:ext cx="2193290" cy="1109345"/>
          </a:xfrm>
          <a:prstGeom prst="straightConnector1">
            <a:avLst/>
          </a:prstGeom>
          <a:ln w="127000" cmpd="sng">
            <a:solidFill>
              <a:schemeClr val="accent4"/>
            </a:solidFill>
            <a:prstDash val="solid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>
                <a:latin typeface="나눔고딕 ExtraBold" panose="020D0904000000000000" pitchFamily="50" charset="-127"/>
                <a:ea typeface="나눔고딕 ExtraBold" panose="020D0904000000000000" pitchFamily="50" charset="-127"/>
                <a:sym typeface="+mn-ea"/>
              </a:rPr>
              <a:t>Current Status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sz="1860">
                <a:sym typeface="+mn-ea"/>
              </a:rPr>
              <a:t>1. Door ID Update</a:t>
            </a:r>
            <a:endParaRPr lang="en-US"/>
          </a:p>
        </p:txBody>
      </p:sp>
      <p:pic>
        <p:nvPicPr>
          <p:cNvPr id="27" name="Picture 26" descr="Untitled Diagram (2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1680" y="2280920"/>
            <a:ext cx="6847840" cy="2295525"/>
          </a:xfrm>
          <a:prstGeom prst="rect">
            <a:avLst/>
          </a:prstGeom>
        </p:spPr>
      </p:pic>
      <p:sp>
        <p:nvSpPr>
          <p:cNvPr id="4" name="Text Box 3"/>
          <p:cNvSpPr txBox="1"/>
          <p:nvPr/>
        </p:nvSpPr>
        <p:spPr>
          <a:xfrm>
            <a:off x="7880350" y="1705610"/>
            <a:ext cx="3689985" cy="47390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200"/>
              <a:t>3.  Genereate New ID</a:t>
            </a:r>
            <a:endParaRPr lang="en-US" sz="3200"/>
          </a:p>
          <a:p>
            <a:pPr algn="l"/>
            <a:endParaRPr lang="en-US"/>
          </a:p>
          <a:p>
            <a:pPr algn="l"/>
            <a:r>
              <a:rPr lang="en-US" sz="2800"/>
              <a:t>{</a:t>
            </a:r>
            <a:endParaRPr lang="en-US" sz="2800"/>
          </a:p>
          <a:p>
            <a:pPr algn="l"/>
            <a:r>
              <a:rPr lang="en-US" sz="2800"/>
              <a:t>  "desired": {</a:t>
            </a:r>
            <a:endParaRPr lang="en-US" sz="2800"/>
          </a:p>
          <a:p>
            <a:pPr algn="l"/>
            <a:r>
              <a:rPr lang="en-US" sz="2800"/>
              <a:t>    </a:t>
            </a:r>
            <a:r>
              <a:rPr lang="en-US" sz="2800">
                <a:solidFill>
                  <a:schemeClr val="accent4"/>
                </a:solidFill>
              </a:rPr>
              <a:t>"state": "Active",</a:t>
            </a:r>
            <a:endParaRPr lang="en-US" sz="2800">
              <a:solidFill>
                <a:schemeClr val="accent4"/>
              </a:solidFill>
            </a:endParaRPr>
          </a:p>
          <a:p>
            <a:pPr algn="l"/>
            <a:r>
              <a:rPr lang="en-US" sz="2800">
                <a:solidFill>
                  <a:schemeClr val="accent4"/>
                </a:solidFill>
              </a:rPr>
              <a:t>    "doorid": "CRWI5SCT"</a:t>
            </a:r>
            <a:endParaRPr lang="en-US" sz="2800"/>
          </a:p>
          <a:p>
            <a:pPr algn="l"/>
            <a:r>
              <a:rPr lang="en-US" sz="2800"/>
              <a:t>  },</a:t>
            </a:r>
            <a:endParaRPr lang="en-US" sz="2800"/>
          </a:p>
          <a:p>
            <a:pPr algn="l"/>
            <a:r>
              <a:rPr lang="en-US" sz="2800"/>
              <a:t>  "reported": {</a:t>
            </a:r>
            <a:endParaRPr lang="en-US" sz="2800"/>
          </a:p>
          <a:p>
            <a:pPr algn="l"/>
            <a:r>
              <a:rPr lang="en-US" sz="2800"/>
              <a:t>    "state": "Active",</a:t>
            </a:r>
            <a:endParaRPr lang="en-US" sz="2800"/>
          </a:p>
          <a:p>
            <a:pPr algn="l"/>
            <a:r>
              <a:rPr lang="en-US" sz="2800"/>
              <a:t>    "doorid": "P789G8GP"</a:t>
            </a:r>
            <a:endParaRPr lang="en-US" sz="2800"/>
          </a:p>
          <a:p>
            <a:pPr algn="l"/>
            <a:r>
              <a:rPr lang="en-US" sz="2800"/>
              <a:t>  } }</a:t>
            </a:r>
            <a:endParaRPr lang="en-US" sz="2800"/>
          </a:p>
        </p:txBody>
      </p:sp>
      <p:cxnSp>
        <p:nvCxnSpPr>
          <p:cNvPr id="2" name="Straight Arrow Connector 1"/>
          <p:cNvCxnSpPr/>
          <p:nvPr/>
        </p:nvCxnSpPr>
        <p:spPr>
          <a:xfrm flipH="1">
            <a:off x="4896485" y="2959100"/>
            <a:ext cx="1659890" cy="0"/>
          </a:xfrm>
          <a:prstGeom prst="straightConnector1">
            <a:avLst/>
          </a:prstGeom>
          <a:ln w="127000" cmpd="sng">
            <a:solidFill>
              <a:schemeClr val="accent4"/>
            </a:solidFill>
            <a:prstDash val="solid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 Box 2"/>
          <p:cNvSpPr txBox="1"/>
          <p:nvPr/>
        </p:nvSpPr>
        <p:spPr>
          <a:xfrm>
            <a:off x="5589905" y="2280920"/>
            <a:ext cx="466725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>
                <a:solidFill>
                  <a:schemeClr val="accent4"/>
                </a:solidFill>
              </a:rPr>
              <a:t>3</a:t>
            </a:r>
            <a:endParaRPr lang="en-US" sz="4400" b="1">
              <a:solidFill>
                <a:schemeClr val="accent4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>
                <a:latin typeface="나눔고딕 ExtraBold" panose="020D0904000000000000" pitchFamily="50" charset="-127"/>
                <a:ea typeface="나눔고딕 ExtraBold" panose="020D0904000000000000" pitchFamily="50" charset="-127"/>
                <a:sym typeface="+mn-ea"/>
              </a:rPr>
              <a:t>Current Status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sz="1860">
                <a:sym typeface="+mn-ea"/>
              </a:rPr>
              <a:t>1. Door ID Update</a:t>
            </a:r>
            <a:endParaRPr lang="en-US"/>
          </a:p>
        </p:txBody>
      </p:sp>
      <p:pic>
        <p:nvPicPr>
          <p:cNvPr id="27" name="Picture 26" descr="Untitled Diagram (2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1680" y="2280920"/>
            <a:ext cx="6847840" cy="2295525"/>
          </a:xfrm>
          <a:prstGeom prst="rect">
            <a:avLst/>
          </a:prstGeom>
        </p:spPr>
      </p:pic>
      <p:sp>
        <p:nvSpPr>
          <p:cNvPr id="4" name="Text Box 3"/>
          <p:cNvSpPr txBox="1"/>
          <p:nvPr/>
        </p:nvSpPr>
        <p:spPr>
          <a:xfrm>
            <a:off x="7880350" y="1705610"/>
            <a:ext cx="3662045" cy="34461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200"/>
              <a:t>4.  Genereate New ID</a:t>
            </a:r>
            <a:endParaRPr lang="en-US" sz="3200"/>
          </a:p>
          <a:p>
            <a:pPr algn="l"/>
            <a:endParaRPr lang="en-US"/>
          </a:p>
          <a:p>
            <a:pPr algn="l"/>
            <a:r>
              <a:rPr lang="en-US" sz="2800"/>
              <a:t>{</a:t>
            </a:r>
            <a:endParaRPr lang="en-US" sz="2800"/>
          </a:p>
          <a:p>
            <a:pPr algn="l"/>
            <a:r>
              <a:rPr lang="en-US" sz="2800"/>
              <a:t>  "reported": {</a:t>
            </a:r>
            <a:endParaRPr lang="en-US" sz="2800"/>
          </a:p>
          <a:p>
            <a:pPr algn="l"/>
            <a:r>
              <a:rPr lang="en-US" sz="2800"/>
              <a:t>    </a:t>
            </a:r>
            <a:r>
              <a:rPr lang="en-US" sz="2800">
                <a:solidFill>
                  <a:schemeClr val="accent4"/>
                </a:solidFill>
              </a:rPr>
              <a:t>"state": "Active",</a:t>
            </a:r>
            <a:endParaRPr lang="en-US" sz="2800">
              <a:solidFill>
                <a:schemeClr val="accent4"/>
              </a:solidFill>
            </a:endParaRPr>
          </a:p>
          <a:p>
            <a:pPr algn="l"/>
            <a:r>
              <a:rPr lang="en-US" sz="2800">
                <a:solidFill>
                  <a:schemeClr val="accent4"/>
                </a:solidFill>
              </a:rPr>
              <a:t>    "doorid": "CRWI5SCT"</a:t>
            </a:r>
            <a:endParaRPr lang="en-US" sz="2800"/>
          </a:p>
          <a:p>
            <a:pPr algn="l"/>
            <a:r>
              <a:rPr lang="en-US" sz="2800"/>
              <a:t>  }</a:t>
            </a:r>
            <a:endParaRPr lang="en-US" sz="2800"/>
          </a:p>
          <a:p>
            <a:pPr algn="l"/>
            <a:r>
              <a:rPr lang="en-US" sz="2800"/>
              <a:t>}</a:t>
            </a:r>
            <a:endParaRPr lang="en-US" sz="2800"/>
          </a:p>
        </p:txBody>
      </p:sp>
      <p:cxnSp>
        <p:nvCxnSpPr>
          <p:cNvPr id="2" name="Straight Arrow Connector 1"/>
          <p:cNvCxnSpPr/>
          <p:nvPr/>
        </p:nvCxnSpPr>
        <p:spPr>
          <a:xfrm flipH="1">
            <a:off x="2131695" y="2959100"/>
            <a:ext cx="1659890" cy="0"/>
          </a:xfrm>
          <a:prstGeom prst="straightConnector1">
            <a:avLst/>
          </a:prstGeom>
          <a:ln w="127000" cmpd="sng">
            <a:solidFill>
              <a:schemeClr val="accent4"/>
            </a:solidFill>
            <a:prstDash val="solid"/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 Box 2"/>
          <p:cNvSpPr txBox="1"/>
          <p:nvPr/>
        </p:nvSpPr>
        <p:spPr>
          <a:xfrm>
            <a:off x="2766695" y="2280920"/>
            <a:ext cx="466725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>
                <a:solidFill>
                  <a:schemeClr val="accent4"/>
                </a:solidFill>
              </a:rPr>
              <a:t>4</a:t>
            </a:r>
            <a:endParaRPr lang="en-US" sz="4400" b="1">
              <a:solidFill>
                <a:schemeClr val="accent4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Division &amp; Assignment of Work</a:t>
            </a:r>
            <a:endParaRPr lang="ko-KR" altLang="en-US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aphicFrame>
        <p:nvGraphicFramePr>
          <p:cNvPr id="6" name="내용 개체 틀 5"/>
          <p:cNvGraphicFramePr>
            <a:graphicFrameLocks noGrp="1"/>
          </p:cNvGraphicFramePr>
          <p:nvPr>
            <p:ph idx="1"/>
          </p:nvPr>
        </p:nvGraphicFramePr>
        <p:xfrm>
          <a:off x="741362" y="2639177"/>
          <a:ext cx="10709276" cy="265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488238"/>
                <a:gridCol w="3221038"/>
              </a:tblGrid>
              <a:tr h="37084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 smtClean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항목</a:t>
                      </a:r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담당자</a:t>
                      </a:r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 smtClean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Bluetooth Beacon</a:t>
                      </a:r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이규태</a:t>
                      </a:r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 smtClean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Control Servo</a:t>
                      </a:r>
                      <a:r>
                        <a:rPr lang="en-US" altLang="ko-KR" baseline="0" dirty="0" smtClean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r>
                        <a:rPr lang="en-US" altLang="ko-KR" baseline="0" dirty="0" err="1" smtClean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Moter</a:t>
                      </a:r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신은섭</a:t>
                      </a:r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 smtClean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Receive ‘Open’ message and</a:t>
                      </a:r>
                      <a:r>
                        <a:rPr lang="en-US" altLang="ko-KR" baseline="0" dirty="0" smtClean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open door</a:t>
                      </a:r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신은섭</a:t>
                      </a:r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 smtClean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Scan Bluetooth beacon and Send</a:t>
                      </a:r>
                      <a:r>
                        <a:rPr lang="en-US" altLang="ko-KR" baseline="0" dirty="0" smtClean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Open Message</a:t>
                      </a:r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이규태</a:t>
                      </a:r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</a:tr>
            </a:tbl>
          </a:graphicData>
        </a:graphic>
      </p:graphicFrame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Schedule</a:t>
            </a:r>
            <a:endParaRPr lang="ko-KR" altLang="en-US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  <p:graphicFrame>
        <p:nvGraphicFramePr>
          <p:cNvPr id="10" name="내용 개체 틀 9"/>
          <p:cNvGraphicFramePr>
            <a:graphicFrameLocks noGrp="1"/>
          </p:cNvGraphicFramePr>
          <p:nvPr>
            <p:ph idx="1"/>
          </p:nvPr>
        </p:nvGraphicFramePr>
        <p:xfrm>
          <a:off x="741363" y="1840548"/>
          <a:ext cx="10709275" cy="3840480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4860925"/>
                <a:gridCol w="482628"/>
                <a:gridCol w="631768"/>
                <a:gridCol w="465512"/>
                <a:gridCol w="482139"/>
                <a:gridCol w="498763"/>
                <a:gridCol w="365760"/>
                <a:gridCol w="422369"/>
                <a:gridCol w="392430"/>
                <a:gridCol w="465303"/>
                <a:gridCol w="365818"/>
                <a:gridCol w="448887"/>
                <a:gridCol w="432262"/>
                <a:gridCol w="394708"/>
              </a:tblGrid>
              <a:tr h="0"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sz="2000" dirty="0" smtClean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내용</a:t>
                      </a:r>
                      <a:endParaRPr lang="ko-KR" altLang="en-US" sz="2000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9</a:t>
                      </a:r>
                      <a:r>
                        <a:rPr lang="ko-KR" altLang="en-US" sz="2000" dirty="0" smtClean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월</a:t>
                      </a:r>
                      <a:endParaRPr lang="ko-KR" altLang="en-US" sz="2000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cPr/>
                </a:tc>
                <a:tc hMerge="1">
                  <a:tcPr/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10</a:t>
                      </a:r>
                      <a:r>
                        <a:rPr lang="ko-KR" altLang="en-US" sz="2000" dirty="0" smtClean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월</a:t>
                      </a:r>
                      <a:endParaRPr lang="ko-KR" altLang="en-US" sz="2000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11</a:t>
                      </a:r>
                      <a:r>
                        <a:rPr lang="ko-KR" altLang="en-US" sz="2000" dirty="0" smtClean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월</a:t>
                      </a:r>
                      <a:endParaRPr lang="ko-KR" altLang="en-US" sz="2000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12</a:t>
                      </a:r>
                      <a:r>
                        <a:rPr lang="ko-KR" altLang="en-US" sz="2000" dirty="0" smtClean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월</a:t>
                      </a:r>
                      <a:endParaRPr lang="ko-KR" altLang="en-US" sz="2000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cPr/>
                </a:tc>
              </a:tr>
              <a:tr h="370840">
                <a:tc vMerge="1"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</a:t>
                      </a:r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2"/>
                      </a:solidFill>
                      <a:prstDash val="soli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3</a:t>
                      </a:r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2"/>
                      </a:solidFill>
                      <a:prstDash val="soli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4</a:t>
                      </a:r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2"/>
                      </a:solidFill>
                      <a:prstDash val="soli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</a:t>
                      </a:r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2"/>
                      </a:solidFill>
                      <a:prstDash val="soli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</a:t>
                      </a:r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2"/>
                      </a:solidFill>
                      <a:prstDash val="soli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3</a:t>
                      </a:r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4</a:t>
                      </a:r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</a:t>
                      </a:r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</a:t>
                      </a:r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3</a:t>
                      </a:r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4</a:t>
                      </a:r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</a:t>
                      </a:r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</a:t>
                      </a:r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 smtClean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Bluetooth Beacon</a:t>
                      </a:r>
                      <a:endParaRPr lang="ko-KR" altLang="en-US" sz="2000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chemeClr val="tx2"/>
                      </a:solidFill>
                      <a:prstDash val="solid"/>
                    </a:lnR>
                    <a:lnT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>
                      <a:solidFill>
                        <a:schemeClr val="tx2"/>
                      </a:solidFill>
                      <a:prstDash val="solid"/>
                    </a:lnL>
                    <a:lnR w="12700">
                      <a:solidFill>
                        <a:schemeClr val="tx2"/>
                      </a:solidFill>
                      <a:prstDash val="solid"/>
                    </a:lnR>
                    <a:lnT w="12700">
                      <a:solidFill>
                        <a:schemeClr val="tx2"/>
                      </a:solidFill>
                      <a:prstDash val="solid"/>
                    </a:lnT>
                    <a:lnB w="12700">
                      <a:solidFill>
                        <a:schemeClr val="tx2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>
                      <a:solidFill>
                        <a:schemeClr val="tx2"/>
                      </a:solidFill>
                      <a:prstDash val="solid"/>
                    </a:lnL>
                    <a:lnR w="12700">
                      <a:solidFill>
                        <a:schemeClr val="tx2"/>
                      </a:solidFill>
                      <a:prstDash val="solid"/>
                    </a:lnR>
                    <a:lnT w="12700">
                      <a:solidFill>
                        <a:schemeClr val="tx2"/>
                      </a:solidFill>
                      <a:prstDash val="solid"/>
                    </a:lnT>
                    <a:lnB w="12700">
                      <a:solidFill>
                        <a:schemeClr val="tx2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>
                      <a:solidFill>
                        <a:schemeClr val="tx2"/>
                      </a:solidFill>
                      <a:prstDash val="solid"/>
                    </a:lnL>
                    <a:lnR w="12700">
                      <a:solidFill>
                        <a:schemeClr val="tx2"/>
                      </a:solidFill>
                      <a:prstDash val="solid"/>
                    </a:lnR>
                    <a:lnT w="12700">
                      <a:solidFill>
                        <a:schemeClr val="tx2"/>
                      </a:solidFill>
                      <a:prstDash val="solid"/>
                    </a:lnT>
                    <a:lnB w="12700">
                      <a:solidFill>
                        <a:schemeClr val="tx2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>
                      <a:solidFill>
                        <a:schemeClr val="tx2"/>
                      </a:solidFill>
                      <a:prstDash val="solid"/>
                    </a:lnL>
                    <a:lnR w="12700">
                      <a:solidFill>
                        <a:schemeClr val="tx2"/>
                      </a:solidFill>
                      <a:prstDash val="solid"/>
                    </a:lnR>
                    <a:lnT w="12700">
                      <a:solidFill>
                        <a:schemeClr val="tx2"/>
                      </a:solidFill>
                      <a:prstDash val="solid"/>
                    </a:lnT>
                    <a:lnB w="12700">
                      <a:solidFill>
                        <a:schemeClr val="tx2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>
                      <a:solidFill>
                        <a:schemeClr val="tx2"/>
                      </a:solidFill>
                      <a:prstDash val="solid"/>
                    </a:lnL>
                    <a:lnR w="12700">
                      <a:solidFill>
                        <a:schemeClr val="tx2"/>
                      </a:solidFill>
                      <a:prstDash val="solid"/>
                    </a:lnR>
                    <a:lnT w="12700">
                      <a:solidFill>
                        <a:schemeClr val="tx2"/>
                      </a:solidFill>
                      <a:prstDash val="solid"/>
                    </a:lnT>
                    <a:lnB w="12700">
                      <a:solidFill>
                        <a:schemeClr val="tx2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>
                      <a:solidFill>
                        <a:schemeClr val="tx2"/>
                      </a:solidFill>
                      <a:prstDash val="solid"/>
                    </a:lnL>
                    <a:lnR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 smtClean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Issue New Thing</a:t>
                      </a:r>
                      <a:r>
                        <a:rPr lang="en-US" altLang="ko-KR" sz="2000" baseline="0" dirty="0" smtClean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ID</a:t>
                      </a:r>
                      <a:endParaRPr lang="ko-KR" altLang="en-US" sz="2000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chemeClr val="tx2"/>
                      </a:solidFill>
                      <a:prstDash val="soli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chemeClr val="tx2"/>
                      </a:solidFill>
                      <a:prstDash val="soli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chemeClr val="tx2"/>
                      </a:solidFill>
                      <a:prstDash val="soli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chemeClr val="tx2"/>
                      </a:solidFill>
                      <a:prstDash val="soli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chemeClr val="tx2"/>
                      </a:solidFill>
                      <a:prstDash val="soli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 smtClean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Control</a:t>
                      </a:r>
                      <a:r>
                        <a:rPr lang="en-US" altLang="ko-KR" sz="2000" baseline="0" dirty="0" smtClean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Servo </a:t>
                      </a:r>
                      <a:r>
                        <a:rPr lang="en-US" altLang="ko-KR" sz="2000" baseline="0" dirty="0" err="1" smtClean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Moter</a:t>
                      </a:r>
                      <a:endParaRPr lang="ko-KR" altLang="en-US" sz="2000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 smtClean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Receive</a:t>
                      </a:r>
                      <a:r>
                        <a:rPr lang="en-US" altLang="ko-KR" sz="2000" baseline="0" dirty="0" smtClean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‘Open’ message and open door</a:t>
                      </a:r>
                      <a:endParaRPr lang="ko-KR" altLang="en-US" sz="2000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 smtClean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Scan Bluetooth beacon and Sent Open Message</a:t>
                      </a:r>
                      <a:endParaRPr lang="ko-KR" altLang="en-US" sz="2000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 smtClean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Bug Fix and Demo test</a:t>
                      </a:r>
                      <a:endParaRPr lang="en-US" altLang="ko-KR" sz="2000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OVER VIEW</a:t>
            </a:r>
            <a:endParaRPr lang="ko-KR" altLang="en-US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17" name="내용 개체 틀 16"/>
          <p:cNvPicPr>
            <a:picLocks noGrp="1" noChangeAspect="1"/>
          </p:cNvPicPr>
          <p:nvPr>
            <p:ph sz="half" idx="2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9616" y="1503363"/>
            <a:ext cx="3620769" cy="4525962"/>
          </a:xfrm>
        </p:spPr>
      </p:pic>
      <p:sp>
        <p:nvSpPr>
          <p:cNvPr id="15" name="텍스트 개체 틀 1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6" name="내용 개체 틀 15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747713" y="2157512"/>
            <a:ext cx="5148262" cy="32176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9600" dirty="0" smtClean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Q&amp;A</a:t>
            </a:r>
            <a:endParaRPr lang="ko-KR" altLang="en-US" sz="96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" name="텍스트 개체 틀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cap="none" dirty="0" smtClean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Goal</a:t>
            </a:r>
            <a:r>
              <a:rPr lang="en-US" altLang="ko-KR" dirty="0" smtClean="0"/>
              <a:t>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739777" y="1540720"/>
            <a:ext cx="10708216" cy="4580495"/>
          </a:xfrm>
        </p:spPr>
        <p:txBody>
          <a:bodyPr/>
          <a:lstStyle/>
          <a:p>
            <a:r>
              <a:rPr lang="en-US" altLang="ko-KR" sz="28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NO Password, Just Open, Only Approved</a:t>
            </a:r>
            <a:endParaRPr lang="en-US" altLang="ko-KR" sz="2800" dirty="0" smtClean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784" t="-2552" r="2784" b="13490"/>
          <a:stretch>
            <a:fillRect/>
          </a:stretch>
        </p:blipFill>
        <p:spPr>
          <a:xfrm>
            <a:off x="2180435" y="2683180"/>
            <a:ext cx="3194727" cy="284528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6" name="곱셈 기호 5"/>
          <p:cNvSpPr/>
          <p:nvPr/>
        </p:nvSpPr>
        <p:spPr>
          <a:xfrm>
            <a:off x="2009380" y="2487457"/>
            <a:ext cx="3783933" cy="3406757"/>
          </a:xfrm>
          <a:prstGeom prst="mathMultiply">
            <a:avLst/>
          </a:prstGeom>
          <a:solidFill>
            <a:schemeClr val="accent4">
              <a:shade val="80000"/>
              <a:satMod val="180000"/>
              <a:alpha val="82000"/>
            </a:schemeClr>
          </a:solidFill>
          <a:ln>
            <a:solidFill>
              <a:schemeClr val="accent4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061"/>
          <a:stretch>
            <a:fillRect/>
          </a:stretch>
        </p:blipFill>
        <p:spPr>
          <a:xfrm>
            <a:off x="7062916" y="2487457"/>
            <a:ext cx="3701771" cy="318125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  <a:headEnd/>
            <a:tailEnd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cap="none" dirty="0" smtClean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Requirement</a:t>
            </a:r>
            <a:endParaRPr lang="ko-KR" altLang="en-US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9" name="텍스트 개체 틀 18"/>
          <p:cNvSpPr>
            <a:spLocks noGrp="1"/>
          </p:cNvSpPr>
          <p:nvPr>
            <p:ph type="body" sz="quarter" idx="13"/>
          </p:nvPr>
        </p:nvSpPr>
        <p:spPr>
          <a:xfrm>
            <a:off x="128797" y="1902873"/>
            <a:ext cx="2786448" cy="450849"/>
          </a:xfrm>
        </p:spPr>
        <p:txBody>
          <a:bodyPr>
            <a:noAutofit/>
          </a:bodyPr>
          <a:lstStyle/>
          <a:p>
            <a:r>
              <a:rPr lang="en-US" altLang="ko-KR" sz="28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User Controller</a:t>
            </a:r>
            <a:endParaRPr lang="ko-KR" altLang="en-US" sz="2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30" name="그림 개체 틀 29"/>
          <p:cNvPicPr>
            <a:picLocks noGrp="1" noChangeAspect="1"/>
          </p:cNvPicPr>
          <p:nvPr>
            <p:ph type="pic" sz="quarter" idx="14"/>
          </p:nvPr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20" r="8720"/>
          <a:stretch>
            <a:fillRect/>
          </a:stretch>
        </p:blipFill>
        <p:spPr>
          <a:xfrm>
            <a:off x="190691" y="2419095"/>
            <a:ext cx="2639664" cy="2639664"/>
          </a:xfrm>
          <a:solidFill>
            <a:schemeClr val="bg2"/>
          </a:solidFill>
        </p:spPr>
      </p:pic>
      <p:sp>
        <p:nvSpPr>
          <p:cNvPr id="33" name="그림 개체 틀 32"/>
          <p:cNvSpPr>
            <a:spLocks noGrp="1"/>
          </p:cNvSpPr>
          <p:nvPr>
            <p:ph type="pic" sz="quarter" idx="17"/>
          </p:nvPr>
        </p:nvSpPr>
        <p:spPr>
          <a:xfrm>
            <a:off x="3276896" y="2370688"/>
            <a:ext cx="2728119" cy="2797665"/>
          </a:xfrm>
          <a:solidFill>
            <a:schemeClr val="bg2"/>
          </a:solidFill>
        </p:spPr>
      </p:sp>
      <p:sp>
        <p:nvSpPr>
          <p:cNvPr id="34" name="그림 개체 틀 33"/>
          <p:cNvSpPr>
            <a:spLocks noGrp="1"/>
          </p:cNvSpPr>
          <p:nvPr>
            <p:ph type="pic" sz="quarter" idx="23"/>
          </p:nvPr>
        </p:nvSpPr>
        <p:spPr>
          <a:xfrm>
            <a:off x="6551078" y="2368430"/>
            <a:ext cx="2645173" cy="2745280"/>
          </a:xfrm>
          <a:solidFill>
            <a:schemeClr val="bg2"/>
          </a:solidFill>
        </p:spPr>
      </p:sp>
      <p:pic>
        <p:nvPicPr>
          <p:cNvPr id="35" name="그림 3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650" b="96700" l="6226" r="9727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3389" y="2671715"/>
            <a:ext cx="1923341" cy="2267596"/>
          </a:xfrm>
          <a:prstGeom prst="rect">
            <a:avLst/>
          </a:prstGeom>
        </p:spPr>
      </p:pic>
      <p:pic>
        <p:nvPicPr>
          <p:cNvPr id="36" name="그림 35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250" b="60938" l="10000" r="90000">
                        <a14:foregroundMark x1="36875" y1="22813" x2="58750" y2="48125"/>
                        <a14:foregroundMark x1="47500" y1="55625" x2="52500" y2="15625"/>
                        <a14:foregroundMark x1="42500" y1="16563" x2="55313" y2="268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35921"/>
          <a:stretch>
            <a:fillRect/>
          </a:stretch>
        </p:blipFill>
        <p:spPr>
          <a:xfrm>
            <a:off x="2808337" y="2541086"/>
            <a:ext cx="3565751" cy="2284896"/>
          </a:xfrm>
          <a:prstGeom prst="rect">
            <a:avLst/>
          </a:prstGeom>
        </p:spPr>
      </p:pic>
      <p:sp>
        <p:nvSpPr>
          <p:cNvPr id="37" name="텍스트 개체 틀 18"/>
          <p:cNvSpPr>
            <a:spLocks noGrp="1"/>
          </p:cNvSpPr>
          <p:nvPr>
            <p:ph type="body" sz="quarter" idx="13"/>
          </p:nvPr>
        </p:nvSpPr>
        <p:spPr>
          <a:xfrm>
            <a:off x="6374088" y="1926590"/>
            <a:ext cx="2828121" cy="450849"/>
          </a:xfrm>
        </p:spPr>
        <p:txBody>
          <a:bodyPr>
            <a:noAutofit/>
          </a:bodyPr>
          <a:lstStyle/>
          <a:p>
            <a:r>
              <a:rPr lang="en-US" altLang="ko-KR" sz="28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IOT Controller</a:t>
            </a:r>
            <a:endParaRPr lang="ko-KR" altLang="en-US" sz="2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8" name="텍스트 개체 틀 18"/>
          <p:cNvSpPr>
            <a:spLocks noGrp="1"/>
          </p:cNvSpPr>
          <p:nvPr>
            <p:ph type="body" sz="quarter" idx="13"/>
          </p:nvPr>
        </p:nvSpPr>
        <p:spPr>
          <a:xfrm>
            <a:off x="3143909" y="1878298"/>
            <a:ext cx="2920734" cy="450849"/>
          </a:xfrm>
        </p:spPr>
        <p:txBody>
          <a:bodyPr>
            <a:noAutofit/>
          </a:bodyPr>
          <a:lstStyle/>
          <a:p>
            <a:r>
              <a:rPr lang="en-US" altLang="ko-KR" sz="28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Communication</a:t>
            </a:r>
            <a:endParaRPr lang="ko-KR" altLang="en-US" sz="2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9548949" y="2377439"/>
            <a:ext cx="2547080" cy="2664823"/>
          </a:xfrm>
          <a:prstGeom prst="ellipse">
            <a:avLst/>
          </a:prstGeom>
          <a:solidFill>
            <a:schemeClr val="tx1"/>
          </a:solidFill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텍스트 개체 틀 18"/>
          <p:cNvSpPr>
            <a:spLocks noGrp="1"/>
          </p:cNvSpPr>
          <p:nvPr>
            <p:ph type="body" sz="quarter" idx="13"/>
          </p:nvPr>
        </p:nvSpPr>
        <p:spPr>
          <a:xfrm>
            <a:off x="9363879" y="1926590"/>
            <a:ext cx="2828121" cy="450849"/>
          </a:xfrm>
        </p:spPr>
        <p:txBody>
          <a:bodyPr>
            <a:noAutofit/>
          </a:bodyPr>
          <a:lstStyle/>
          <a:p>
            <a:r>
              <a:rPr lang="en-US" altLang="ko-KR" sz="28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AWS</a:t>
            </a:r>
            <a:endParaRPr lang="ko-KR" altLang="en-US" sz="2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7412" y="2686235"/>
            <a:ext cx="1770154" cy="213974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1828800" y="1542655"/>
            <a:ext cx="9135979" cy="2719137"/>
          </a:xfrm>
          <a:prstGeom prst="rect">
            <a:avLst/>
          </a:prstGeom>
          <a:solidFill>
            <a:schemeClr val="bg2"/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cap="none" dirty="0" smtClean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Approach</a:t>
            </a:r>
            <a:endParaRPr lang="ko-KR" altLang="en-US" cap="none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290"/>
          <a:stretch>
            <a:fillRect/>
          </a:stretch>
        </p:blipFill>
        <p:spPr>
          <a:xfrm>
            <a:off x="1728537" y="1843536"/>
            <a:ext cx="2434389" cy="2110851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1300" y="1972948"/>
            <a:ext cx="327669" cy="386318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479" y="1327489"/>
            <a:ext cx="3181839" cy="2626898"/>
          </a:xfrm>
          <a:prstGeom prst="rect">
            <a:avLst/>
          </a:prstGeom>
        </p:spPr>
      </p:pic>
      <p:cxnSp>
        <p:nvCxnSpPr>
          <p:cNvPr id="10" name="직선 화살표 연결선 9"/>
          <p:cNvCxnSpPr/>
          <p:nvPr/>
        </p:nvCxnSpPr>
        <p:spPr>
          <a:xfrm>
            <a:off x="4162926" y="2245895"/>
            <a:ext cx="4427621" cy="0"/>
          </a:xfrm>
          <a:prstGeom prst="straightConnector1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직선 화살표 연결선 10"/>
          <p:cNvCxnSpPr/>
          <p:nvPr/>
        </p:nvCxnSpPr>
        <p:spPr>
          <a:xfrm flipH="1" flipV="1">
            <a:off x="4162926" y="3601454"/>
            <a:ext cx="4363453" cy="8020"/>
          </a:xfrm>
          <a:prstGeom prst="straightConnector1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4082026" y="1845601"/>
            <a:ext cx="3700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chemeClr val="tx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Send a signal continuously</a:t>
            </a:r>
            <a:endParaRPr lang="ko-KR" altLang="en-US" dirty="0">
              <a:solidFill>
                <a:schemeClr val="tx2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317830" y="3232122"/>
            <a:ext cx="4760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chemeClr val="tx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Detect signal and send open signal</a:t>
            </a:r>
            <a:endParaRPr lang="ko-KR" altLang="en-US" dirty="0">
              <a:solidFill>
                <a:schemeClr val="tx2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728537" y="4481630"/>
            <a:ext cx="872174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ko-KR" altLang="en-US" sz="2400" dirty="0" smtClean="0">
                <a:solidFill>
                  <a:schemeClr val="bg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문에 부착된 장치가 </a:t>
            </a:r>
            <a:r>
              <a:rPr lang="ko-KR" altLang="en-US" sz="2400" dirty="0" err="1" smtClean="0">
                <a:solidFill>
                  <a:schemeClr val="bg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블루투스</a:t>
            </a:r>
            <a:r>
              <a:rPr lang="ko-KR" altLang="en-US" sz="2400" dirty="0" smtClean="0">
                <a:solidFill>
                  <a:schemeClr val="bg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신호를 지속적으로 보냄</a:t>
            </a:r>
            <a:endParaRPr lang="en-US" altLang="ko-KR" sz="2400" dirty="0" smtClean="0">
              <a:solidFill>
                <a:schemeClr val="bg2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400" dirty="0" smtClean="0">
              <a:solidFill>
                <a:schemeClr val="bg2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ko-KR" altLang="en-US" sz="2400" dirty="0" smtClean="0">
                <a:solidFill>
                  <a:schemeClr val="bg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어플리케이션이 </a:t>
            </a:r>
            <a:r>
              <a:rPr lang="ko-KR" altLang="en-US" sz="2400" dirty="0" err="1" smtClean="0">
                <a:solidFill>
                  <a:schemeClr val="bg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블루투스와</a:t>
            </a:r>
            <a:r>
              <a:rPr lang="ko-KR" altLang="en-US" sz="2400" dirty="0" smtClean="0">
                <a:solidFill>
                  <a:schemeClr val="bg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2400" dirty="0" err="1" smtClean="0">
                <a:solidFill>
                  <a:schemeClr val="bg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페어링</a:t>
            </a:r>
            <a:r>
              <a:rPr lang="ko-KR" altLang="en-US" sz="2400" dirty="0" smtClean="0">
                <a:solidFill>
                  <a:schemeClr val="bg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후 열림 신호를 전송함</a:t>
            </a:r>
            <a:endParaRPr lang="en-US" altLang="ko-KR" sz="2400" dirty="0" smtClean="0">
              <a:solidFill>
                <a:schemeClr val="bg2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400" dirty="0" smtClean="0">
              <a:solidFill>
                <a:schemeClr val="bg2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ko-KR" altLang="en-US" sz="2400" dirty="0" smtClean="0">
                <a:solidFill>
                  <a:schemeClr val="bg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장치가 등록된 사용자인지 확인 후 문이 열림</a:t>
            </a:r>
            <a:endParaRPr lang="ko-KR" altLang="en-US" sz="2400" dirty="0">
              <a:solidFill>
                <a:schemeClr val="bg2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Development Environment</a:t>
            </a:r>
            <a:endParaRPr lang="ko-KR" altLang="en-US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aphicFrame>
        <p:nvGraphicFramePr>
          <p:cNvPr id="8" name="내용 개체 틀 7"/>
          <p:cNvGraphicFramePr>
            <a:graphicFrameLocks noGrp="1"/>
          </p:cNvGraphicFramePr>
          <p:nvPr>
            <p:ph idx="1"/>
          </p:nvPr>
        </p:nvGraphicFramePr>
        <p:xfrm>
          <a:off x="741363" y="1500185"/>
          <a:ext cx="10709276" cy="4164990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5354638"/>
                <a:gridCol w="5354638"/>
              </a:tblGrid>
              <a:tr h="69416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Content</a:t>
                      </a:r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905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Detail</a:t>
                      </a:r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905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9416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IOT</a:t>
                      </a:r>
                      <a:r>
                        <a:rPr lang="en-US" altLang="ko-KR" baseline="0" dirty="0" smtClean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Board</a:t>
                      </a:r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 anchorCtr="0">
                    <a:lnL w="1905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Raspberry pi 3 b</a:t>
                      </a:r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 anchorCtr="0">
                    <a:lnL w="1905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9416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IOT OS</a:t>
                      </a:r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 anchorCtr="0">
                    <a:lnL w="1905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 smtClean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Raspbian</a:t>
                      </a:r>
                      <a:r>
                        <a:rPr lang="en-US" altLang="ko-KR" baseline="0" dirty="0" smtClean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Stretch</a:t>
                      </a:r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 anchorCtr="0">
                    <a:lnL w="1905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9416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Android OS</a:t>
                      </a:r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 anchorCtr="0">
                    <a:lnL w="1905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Android 8.0.0</a:t>
                      </a:r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 anchorCtr="0">
                    <a:lnL w="1905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9416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Development Language</a:t>
                      </a:r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 anchorCtr="0">
                    <a:lnL w="1905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Python</a:t>
                      </a:r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 anchorCtr="0">
                    <a:lnL w="1905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9416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IDE</a:t>
                      </a:r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 anchorCtr="0">
                    <a:lnL w="1905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2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VS code</a:t>
                      </a:r>
                      <a:endParaRPr lang="ko-KR" altLang="en-US" dirty="0">
                        <a:solidFill>
                          <a:schemeClr val="tx2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 anchorCtr="0">
                    <a:lnL w="1905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6363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2711115" y="1283368"/>
            <a:ext cx="6737684" cy="5149516"/>
          </a:xfrm>
          <a:prstGeom prst="rect">
            <a:avLst/>
          </a:prstGeom>
          <a:solidFill>
            <a:schemeClr val="tx1"/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cap="none" dirty="0" smtClean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Architecture</a:t>
            </a:r>
            <a:endParaRPr lang="ko-KR" altLang="en-US" cap="none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4958" y="1500188"/>
            <a:ext cx="5802085" cy="4581525"/>
          </a:xfrm>
        </p:spPr>
      </p:pic>
      <p:sp>
        <p:nvSpPr>
          <p:cNvPr id="8" name="텍스트 개체 틀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69188" y="-194346"/>
            <a:ext cx="10708216" cy="968771"/>
          </a:xfrm>
        </p:spPr>
        <p:txBody>
          <a:bodyPr/>
          <a:lstStyle/>
          <a:p>
            <a:r>
              <a:rPr lang="en-US" altLang="ko-KR" cap="none" dirty="0" smtClean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Architecture</a:t>
            </a:r>
            <a:endParaRPr lang="ko-KR" altLang="en-US" cap="none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31" name="그림 3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0872" y="698206"/>
            <a:ext cx="6250674" cy="593688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Basic Spec</a:t>
            </a:r>
            <a:endParaRPr lang="ko-KR" altLang="en-US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aphicFrame>
        <p:nvGraphicFramePr>
          <p:cNvPr id="5" name="내용 개체 틀 4"/>
          <p:cNvGraphicFramePr>
            <a:graphicFrameLocks noGrp="1"/>
          </p:cNvGraphicFramePr>
          <p:nvPr>
            <p:ph idx="1"/>
          </p:nvPr>
        </p:nvGraphicFramePr>
        <p:xfrm>
          <a:off x="741363" y="1500188"/>
          <a:ext cx="10709275" cy="45815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650" b="96700" l="6226" r="9727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6296" y="1767483"/>
            <a:ext cx="1447806" cy="1706946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5593" y="4026643"/>
            <a:ext cx="2489211" cy="205507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Theme">
  <a:themeElements>
    <a:clrScheme name="Custom 83">
      <a:dk1>
        <a:srgbClr val="A2A2A2"/>
      </a:dk1>
      <a:lt1>
        <a:srgbClr val="626262"/>
      </a:lt1>
      <a:dk2>
        <a:srgbClr val="FFFFFF"/>
      </a:dk2>
      <a:lt2>
        <a:srgbClr val="D8D8D8"/>
      </a:lt2>
      <a:accent1>
        <a:srgbClr val="6BBADD"/>
      </a:accent1>
      <a:accent2>
        <a:srgbClr val="EEAD2A"/>
      </a:accent2>
      <a:accent3>
        <a:srgbClr val="ABCA48"/>
      </a:accent3>
      <a:accent4>
        <a:srgbClr val="D05258"/>
      </a:accent4>
      <a:accent5>
        <a:srgbClr val="8DCACD"/>
      </a:accent5>
      <a:accent6>
        <a:srgbClr val="388F5D"/>
      </a:accent6>
      <a:hlink>
        <a:srgbClr val="71A5D2"/>
      </a:hlink>
      <a:folHlink>
        <a:srgbClr val="9DC0E1"/>
      </a:folHlink>
    </a:clrScheme>
    <a:fontScheme name="Custom 31">
      <a:majorFont>
        <a:latin typeface="Lato Bold"/>
        <a:ea typeface=""/>
        <a:cs typeface=""/>
      </a:majorFont>
      <a:minorFont>
        <a:latin typeface="Lato Light"/>
        <a:ea typeface=""/>
        <a:cs typeface=""/>
      </a:minorFont>
    </a:fontScheme>
    <a:fmtScheme name="첨단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Custom 80">
      <a:dk1>
        <a:srgbClr val="EAEAEA"/>
      </a:dk1>
      <a:lt1>
        <a:srgbClr val="FFFFFF"/>
      </a:lt1>
      <a:dk2>
        <a:srgbClr val="8DCACD"/>
      </a:dk2>
      <a:lt2>
        <a:srgbClr val="FFFFFF"/>
      </a:lt2>
      <a:accent1>
        <a:srgbClr val="393939"/>
      </a:accent1>
      <a:accent2>
        <a:srgbClr val="226D6C"/>
      </a:accent2>
      <a:accent3>
        <a:srgbClr val="C4ECEE"/>
      </a:accent3>
      <a:accent4>
        <a:srgbClr val="9BDFE3"/>
      </a:accent4>
      <a:accent5>
        <a:srgbClr val="BDF2F5"/>
      </a:accent5>
      <a:accent6>
        <a:srgbClr val="51CFD5"/>
      </a:accent6>
      <a:hlink>
        <a:srgbClr val="0000FF"/>
      </a:hlink>
      <a:folHlink>
        <a:srgbClr val="800080"/>
      </a:folHlink>
    </a:clrScheme>
    <a:fontScheme name="Custom 31">
      <a:majorFont>
        <a:latin typeface="Lato Bold"/>
        <a:ea typeface=""/>
        <a:cs typeface=""/>
      </a:majorFont>
      <a:minorFont>
        <a:latin typeface="Lato Light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3_Office Theme">
  <a:themeElements>
    <a:clrScheme name="_PC_Multi_Dark">
      <a:dk1>
        <a:srgbClr val="FFFFFF"/>
      </a:dk1>
      <a:lt1>
        <a:srgbClr val="DFDFDF"/>
      </a:lt1>
      <a:dk2>
        <a:srgbClr val="363636"/>
      </a:dk2>
      <a:lt2>
        <a:srgbClr val="FFFFFF"/>
      </a:lt2>
      <a:accent1>
        <a:srgbClr val="6BBADD"/>
      </a:accent1>
      <a:accent2>
        <a:srgbClr val="EEAD2A"/>
      </a:accent2>
      <a:accent3>
        <a:srgbClr val="ABCA48"/>
      </a:accent3>
      <a:accent4>
        <a:srgbClr val="D05258"/>
      </a:accent4>
      <a:accent5>
        <a:srgbClr val="8DCACD"/>
      </a:accent5>
      <a:accent6>
        <a:srgbClr val="388F5D"/>
      </a:accent6>
      <a:hlink>
        <a:srgbClr val="0000FF"/>
      </a:hlink>
      <a:folHlink>
        <a:srgbClr val="800080"/>
      </a:folHlink>
    </a:clrScheme>
    <a:fontScheme name="Custom 31">
      <a:majorFont>
        <a:latin typeface="Lato Bold"/>
        <a:ea typeface=""/>
        <a:cs typeface=""/>
      </a:majorFont>
      <a:minorFont>
        <a:latin typeface="Lato Light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Premium Cloud Widescreen Multicolored (1)</Template>
  <TotalTime>0</TotalTime>
  <Words>1791</Words>
  <Application>WPS Presentation</Application>
  <PresentationFormat>사용자 지정</PresentationFormat>
  <Paragraphs>259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21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20</vt:i4>
      </vt:variant>
    </vt:vector>
  </HeadingPairs>
  <TitlesOfParts>
    <vt:vector size="44" baseType="lpstr">
      <vt:lpstr>Arial</vt:lpstr>
      <vt:lpstr>SimSun</vt:lpstr>
      <vt:lpstr>Wingdings</vt:lpstr>
      <vt:lpstr>Lato Light</vt:lpstr>
      <vt:lpstr>Gotham Book</vt:lpstr>
      <vt:lpstr>Gotham Light</vt:lpstr>
      <vt:lpstr>Arial</vt:lpstr>
      <vt:lpstr>Gotham Medium</vt:lpstr>
      <vt:lpstr>Lato</vt:lpstr>
      <vt:lpstr>Lato Bold</vt:lpstr>
      <vt:lpstr>나눔고딕 ExtraBold</vt:lpstr>
      <vt:lpstr>나눔고딕</vt:lpstr>
      <vt:lpstr>나눔고딕</vt:lpstr>
      <vt:lpstr>Calibri Light</vt:lpstr>
      <vt:lpstr>맑은 고딕</vt:lpstr>
      <vt:lpstr>Microsoft YaHei</vt:lpstr>
      <vt:lpstr/>
      <vt:lpstr>Arial Unicode MS</vt:lpstr>
      <vt:lpstr>Segoe Print</vt:lpstr>
      <vt:lpstr>바탕체</vt:lpstr>
      <vt:lpstr>Calibri</vt:lpstr>
      <vt:lpstr>1_Office Theme</vt:lpstr>
      <vt:lpstr>2_Office Theme</vt:lpstr>
      <vt:lpstr>3_Office Theme</vt:lpstr>
      <vt:lpstr>SMART DOOR</vt:lpstr>
      <vt:lpstr>OVER VIEW</vt:lpstr>
      <vt:lpstr>Goal </vt:lpstr>
      <vt:lpstr>Requirement</vt:lpstr>
      <vt:lpstr>Approach</vt:lpstr>
      <vt:lpstr>Development Environment</vt:lpstr>
      <vt:lpstr>Architecture</vt:lpstr>
      <vt:lpstr>Architecture</vt:lpstr>
      <vt:lpstr>Basic Spec</vt:lpstr>
      <vt:lpstr>Current Status</vt:lpstr>
      <vt:lpstr>Current Status</vt:lpstr>
      <vt:lpstr>Current Status</vt:lpstr>
      <vt:lpstr>Current Status</vt:lpstr>
      <vt:lpstr>Current Status</vt:lpstr>
      <vt:lpstr>Current Status</vt:lpstr>
      <vt:lpstr>Current Status</vt:lpstr>
      <vt:lpstr>Current Status</vt:lpstr>
      <vt:lpstr>Division &amp; Assignment of Work</vt:lpstr>
      <vt:lpstr>Schedule</vt:lpstr>
      <vt:lpstr>Q&amp;A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DOOR</dc:title>
  <dc:creator>이 규태</dc:creator>
  <cp:lastModifiedBy>dev-only</cp:lastModifiedBy>
  <cp:revision>35</cp:revision>
  <dcterms:created xsi:type="dcterms:W3CDTF">2018-10-03T02:42:00Z</dcterms:created>
  <dcterms:modified xsi:type="dcterms:W3CDTF">2018-11-07T14:01:05Z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1033-10.2.0.7549</vt:lpwstr>
  </property>
</Properties>
</file>

<file path=docProps/thumbnail.jpeg>
</file>